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60" r:id="rId6"/>
    <p:sldId id="261" r:id="rId7"/>
    <p:sldId id="274" r:id="rId8"/>
    <p:sldId id="262" r:id="rId9"/>
    <p:sldId id="263" r:id="rId10"/>
    <p:sldId id="27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18AF0-14CF-4E53-93C7-00551A191831}" type="datetimeFigureOut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0D969-0FF6-47FB-A571-EC4A31E5D9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34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2EAAFA-5CB8-4E0F-8BFB-F0B7B14CC021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dirty="0" smtClean="0"/>
              <a:t>iSCSI Target &amp; Initiator</a:t>
            </a:r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043608" y="2996952"/>
            <a:ext cx="7772400" cy="1584176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043608" y="4777450"/>
            <a:ext cx="7772400" cy="1027814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82BB5A-C069-40EC-9600-07C1FE605223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172FA0-D98F-44E5-BFAF-6A3D3844B852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11256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77000" y="6525344"/>
            <a:ext cx="2133600" cy="256456"/>
          </a:xfrm>
        </p:spPr>
        <p:txBody>
          <a:bodyPr/>
          <a:lstStyle>
            <a:extLst/>
          </a:lstStyle>
          <a:p>
            <a:fld id="{6A16AAA9-1729-4E6F-99B1-8B3AF3C9DE0C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525344"/>
            <a:ext cx="5562600" cy="256456"/>
          </a:xfrm>
        </p:spPr>
        <p:txBody>
          <a:bodyPr/>
          <a:lstStyle>
            <a:extLst/>
          </a:lstStyle>
          <a:p>
            <a:r>
              <a:rPr lang="en-US" altLang="zh-TW" dirty="0" smtClean="0"/>
              <a:t>iSCSI Target &amp; Initiator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457200" cy="256456"/>
          </a:xfrm>
        </p:spPr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6C8E22-17D3-4961-BDEA-59D2553E618A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BD5F1E-6261-4DB5-AEED-021CF058A6C8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72AC0C-BAEC-4E52-A16B-987143BE1879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E6FDF4-EDB1-432A-9C81-C1507EE5A019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7B7E2E-BE92-4249-B165-75E84F000B54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E8C967A-2409-403E-9216-A4E1C15CEE39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5E99C9A-677F-4B4E-BA88-8D36EF80CFBC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E9E2638-4636-42B7-8089-5DBE505FDF3A}" type="datetime1">
              <a:rPr lang="zh-TW" altLang="en-US" smtClean="0"/>
              <a:t>2017/5/1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altLang="zh-TW" dirty="0" smtClean="0"/>
              <a:t>iSCSI Target &amp; Initiator</a:t>
            </a:r>
            <a:endParaRPr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/>
              <a:t>Linux iSCSI </a:t>
            </a:r>
            <a:r>
              <a:rPr lang="en-US" altLang="zh-TW" cap="none" dirty="0" smtClean="0"/>
              <a:t>Storage    Target </a:t>
            </a:r>
            <a:r>
              <a:rPr lang="en-US" altLang="zh-TW" cap="none" dirty="0" smtClean="0"/>
              <a:t>&amp; Initiator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91264" cy="914400"/>
          </a:xfrm>
        </p:spPr>
        <p:txBody>
          <a:bodyPr/>
          <a:lstStyle/>
          <a:p>
            <a:r>
              <a:rPr lang="en-US" altLang="zh-TW" sz="2800" dirty="0"/>
              <a:t>Show iSCSI status</a:t>
            </a:r>
            <a:br>
              <a:rPr lang="en-US" altLang="zh-TW" sz="2800" dirty="0"/>
            </a:b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4511"/>
            <a:ext cx="5256585" cy="676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340768"/>
            <a:ext cx="4248472" cy="5112568"/>
          </a:xfrm>
        </p:spPr>
        <p:txBody>
          <a:bodyPr/>
          <a:lstStyle/>
          <a:p>
            <a:r>
              <a:rPr lang="en-US" altLang="zh-TW" dirty="0" smtClean="0"/>
              <a:t># </a:t>
            </a:r>
            <a:r>
              <a:rPr lang="en-US" altLang="zh-TW" dirty="0" err="1"/>
              <a:t>iscsiadm</a:t>
            </a:r>
            <a:r>
              <a:rPr lang="en-US" altLang="zh-TW" dirty="0"/>
              <a:t> -m session --op show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en-US" altLang="zh-TW" sz="1800" dirty="0" err="1"/>
              <a:t>tcp</a:t>
            </a:r>
            <a:r>
              <a:rPr lang="en-US" altLang="zh-TW" sz="1800" dirty="0"/>
              <a:t>: [3] 172.22.14.161:3260,1 	</a:t>
            </a:r>
            <a:r>
              <a:rPr lang="en-US" altLang="zh-TW" sz="1800" dirty="0" smtClean="0"/>
              <a:t>iqn.2009-02.com.example:for.all</a:t>
            </a:r>
            <a:endParaRPr lang="en-US" altLang="zh-TW" sz="1800" dirty="0"/>
          </a:p>
          <a:p>
            <a:r>
              <a:rPr lang="en-US" altLang="zh-TW" dirty="0"/>
              <a:t># service </a:t>
            </a:r>
            <a:r>
              <a:rPr lang="en-US" altLang="zh-TW" dirty="0" err="1"/>
              <a:t>iscsi</a:t>
            </a:r>
            <a:r>
              <a:rPr lang="en-US" altLang="zh-TW" dirty="0"/>
              <a:t> status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954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Show target </a:t>
            </a:r>
            <a:r>
              <a:rPr lang="en-US" altLang="zh-TW" dirty="0" smtClean="0"/>
              <a:t>status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9572" y="1124744"/>
            <a:ext cx="7772400" cy="5112568"/>
          </a:xfrm>
        </p:spPr>
        <p:txBody>
          <a:bodyPr/>
          <a:lstStyle/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altLang="zh-TW" sz="2400" dirty="0"/>
              <a:t># </a:t>
            </a:r>
            <a:r>
              <a:rPr lang="en-US" altLang="zh-TW" sz="2400" dirty="0" err="1"/>
              <a:t>tgtadm</a:t>
            </a:r>
            <a:r>
              <a:rPr lang="en-US" altLang="zh-TW" sz="2400" dirty="0"/>
              <a:t> --</a:t>
            </a:r>
            <a:r>
              <a:rPr lang="en-US" altLang="zh-TW" sz="2400" dirty="0" err="1"/>
              <a:t>lld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iscsi</a:t>
            </a:r>
            <a:r>
              <a:rPr lang="en-US" altLang="zh-TW" sz="2400" dirty="0"/>
              <a:t> --mode target --op show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8889"/>
            <a:ext cx="5472608" cy="512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78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Naming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/dev/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 name</a:t>
            </a:r>
          </a:p>
          <a:p>
            <a:r>
              <a:rPr lang="en-US" altLang="zh-TW" dirty="0" err="1" smtClean="0"/>
              <a:t>major:minor</a:t>
            </a:r>
            <a:r>
              <a:rPr lang="en-US" altLang="zh-TW" dirty="0" smtClean="0"/>
              <a:t> number</a:t>
            </a:r>
          </a:p>
          <a:p>
            <a:r>
              <a:rPr lang="en-US" altLang="zh-TW" dirty="0" smtClean="0"/>
              <a:t>Device Path (ACSL)</a:t>
            </a:r>
          </a:p>
          <a:p>
            <a:pPr lvl="1"/>
            <a:r>
              <a:rPr lang="en-US" altLang="zh-TW" dirty="0" smtClean="0"/>
              <a:t>Adapter : Channel : SCSI id : LUN number</a:t>
            </a:r>
          </a:p>
          <a:p>
            <a:r>
              <a:rPr lang="en-US" altLang="zh-TW" dirty="0"/>
              <a:t>By-path identifier (/dev/disk/by-path/)</a:t>
            </a:r>
            <a:endParaRPr lang="en-US" altLang="zh-TW" dirty="0" smtClean="0"/>
          </a:p>
          <a:p>
            <a:pPr lvl="1"/>
            <a:r>
              <a:rPr lang="en-US" altLang="zh-TW" dirty="0"/>
              <a:t>shortest physical path (according to /sys/block</a:t>
            </a:r>
            <a:r>
              <a:rPr lang="en-US" altLang="zh-TW" dirty="0" smtClean="0"/>
              <a:t>/)</a:t>
            </a:r>
          </a:p>
          <a:p>
            <a:pPr lvl="1"/>
            <a:r>
              <a:rPr lang="en-US" altLang="zh-TW" dirty="0" smtClean="0"/>
              <a:t>pci-0000:03:00.0-scsi-0:0:0:0-part1 </a:t>
            </a:r>
            <a:r>
              <a:rPr lang="en-US" altLang="zh-TW" dirty="0"/>
              <a:t>-&gt; ../../sda1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PCI </a:t>
            </a:r>
            <a:r>
              <a:rPr lang="en-US" altLang="zh-TW" dirty="0"/>
              <a:t>identifier of the host bus adapter (HBA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channel number on that </a:t>
            </a:r>
            <a:r>
              <a:rPr lang="en-US" altLang="zh-TW" dirty="0" smtClean="0"/>
              <a:t>HBA</a:t>
            </a:r>
          </a:p>
          <a:p>
            <a:pPr lvl="2"/>
            <a:r>
              <a:rPr lang="en-US" altLang="zh-TW" dirty="0"/>
              <a:t>the remote SCSI target </a:t>
            </a:r>
            <a:r>
              <a:rPr lang="en-US" altLang="zh-TW" dirty="0" smtClean="0"/>
              <a:t>address</a:t>
            </a:r>
          </a:p>
          <a:p>
            <a:pPr lvl="2"/>
            <a:r>
              <a:rPr lang="en-US" altLang="zh-TW" dirty="0"/>
              <a:t>the Logical Unit Number (LUN)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9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 Naming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By-label (/dev/disk/by-label</a:t>
            </a:r>
            <a:r>
              <a:rPr lang="en-US" altLang="zh-TW" dirty="0" smtClean="0"/>
              <a:t>/)</a:t>
            </a:r>
          </a:p>
          <a:p>
            <a:pPr lvl="1"/>
            <a:r>
              <a:rPr lang="en-US" altLang="zh-TW" dirty="0" smtClean="0"/>
              <a:t>/etc/fstab, grub.conf</a:t>
            </a:r>
          </a:p>
          <a:p>
            <a:pPr lvl="1"/>
            <a:r>
              <a:rPr lang="en-US" altLang="zh-TW" dirty="0"/>
              <a:t># e2label &lt;dev&gt; &lt;label&gt;</a:t>
            </a:r>
            <a:endParaRPr lang="en-US" altLang="zh-TW" dirty="0" smtClean="0"/>
          </a:p>
          <a:p>
            <a:r>
              <a:rPr lang="en-US" altLang="zh-TW" dirty="0"/>
              <a:t>By-id (/dev/disk/by-id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i="1" dirty="0"/>
              <a:t>World Wide Identifier</a:t>
            </a:r>
            <a:r>
              <a:rPr lang="en-US" altLang="zh-TW" dirty="0"/>
              <a:t> (WWID)</a:t>
            </a:r>
          </a:p>
          <a:p>
            <a:pPr lvl="1"/>
            <a:r>
              <a:rPr lang="en-US" altLang="zh-TW" dirty="0" smtClean="0"/>
              <a:t>unique </a:t>
            </a:r>
            <a:r>
              <a:rPr lang="en-US" altLang="zh-TW" dirty="0"/>
              <a:t>name depending on the hardware serial number</a:t>
            </a:r>
            <a:endParaRPr lang="en-US" altLang="zh-TW" dirty="0" smtClean="0"/>
          </a:p>
          <a:p>
            <a:r>
              <a:rPr lang="en-US" altLang="zh-TW" dirty="0" smtClean="0"/>
              <a:t>By-</a:t>
            </a:r>
            <a:r>
              <a:rPr lang="en-US" altLang="zh-TW" dirty="0" err="1" smtClean="0"/>
              <a:t>uuid</a:t>
            </a:r>
            <a:r>
              <a:rPr lang="en-US" altLang="zh-TW" dirty="0"/>
              <a:t> (/dev/disk/by-</a:t>
            </a:r>
            <a:r>
              <a:rPr lang="en-US" altLang="zh-TW" dirty="0" err="1"/>
              <a:t>uuid</a:t>
            </a:r>
            <a:r>
              <a:rPr lang="en-US" altLang="zh-TW" dirty="0" smtClean="0"/>
              <a:t>/)</a:t>
            </a:r>
          </a:p>
          <a:p>
            <a:pPr lvl="1"/>
            <a:r>
              <a:rPr lang="en-US" altLang="zh-TW" dirty="0" smtClean="0"/>
              <a:t>Universally </a:t>
            </a:r>
            <a:r>
              <a:rPr lang="en-US" altLang="zh-TW" dirty="0"/>
              <a:t>Unique </a:t>
            </a:r>
            <a:r>
              <a:rPr lang="en-US" altLang="zh-TW" dirty="0" smtClean="0"/>
              <a:t>Identifier</a:t>
            </a:r>
          </a:p>
          <a:p>
            <a:r>
              <a:rPr lang="en-US" altLang="zh-TW" dirty="0" err="1" smtClean="0"/>
              <a:t>blkid</a:t>
            </a:r>
            <a:endParaRPr lang="en-US" altLang="zh-TW" dirty="0" smtClean="0"/>
          </a:p>
          <a:p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scsi_id</a:t>
            </a:r>
            <a:r>
              <a:rPr lang="en-US" altLang="zh-TW" dirty="0"/>
              <a:t> -g /dev/</a:t>
            </a:r>
            <a:r>
              <a:rPr lang="en-US" altLang="zh-TW" dirty="0" err="1"/>
              <a:t>sda</a:t>
            </a:r>
            <a:endParaRPr lang="en-US" altLang="zh-TW" dirty="0" smtClean="0"/>
          </a:p>
          <a:p>
            <a:r>
              <a:rPr lang="en-US" altLang="zh-TW" dirty="0" err="1" smtClean="0"/>
              <a:t>lsblk</a:t>
            </a:r>
            <a:r>
              <a:rPr lang="en-US" altLang="zh-TW" dirty="0" smtClean="0"/>
              <a:t> -f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4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8229600" cy="914400"/>
          </a:xfrm>
        </p:spPr>
        <p:txBody>
          <a:bodyPr/>
          <a:lstStyle/>
          <a:p>
            <a:r>
              <a:rPr lang="en-US" altLang="zh-TW" dirty="0"/>
              <a:t>Setup iSCSI Initiator, Windows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3143"/>
            <a:ext cx="46005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964" y="1523779"/>
            <a:ext cx="4343524" cy="533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46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Setup iSCSI Initiator, Windows cont.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41275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24744"/>
            <a:ext cx="3947160" cy="206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4814292" cy="252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8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Setup iSCSI Initiator, Windows cont.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96752"/>
            <a:ext cx="432282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43" y="1916832"/>
            <a:ext cx="4552310" cy="206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23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Setup iSCSI Initiator, Windows cont.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6095270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963" y="4343400"/>
            <a:ext cx="2514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28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Setup iSCSI Initiator, Windows cont.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52" y="2288678"/>
            <a:ext cx="6956896" cy="456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3350847" cy="2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1008"/>
            <a:ext cx="335084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6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How iSCSI Boot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" y="1323690"/>
            <a:ext cx="9118646" cy="511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1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iSCSI Target Software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scsi-target-utils-1.0.24-2.el6.x86_64.rpm</a:t>
            </a:r>
            <a:endParaRPr lang="en-US" altLang="zh-TW" dirty="0" smtClean="0"/>
          </a:p>
          <a:p>
            <a:r>
              <a:rPr lang="en-US" altLang="zh-TW" dirty="0" smtClean="0"/>
              <a:t>File </a:t>
            </a:r>
            <a:r>
              <a:rPr lang="en-US" altLang="zh-TW" dirty="0"/>
              <a:t>dependencies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libibverbs.so.1 (</a:t>
            </a:r>
            <a:r>
              <a:rPr lang="en-US" altLang="zh-TW" dirty="0" err="1" smtClean="0"/>
              <a:t>libibverbs</a:t>
            </a:r>
            <a:r>
              <a:rPr lang="en-US" altLang="zh-TW" dirty="0"/>
              <a:t>, 1.1.8-4.el6)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librdmacm.so.1 (</a:t>
            </a:r>
            <a:r>
              <a:rPr lang="en-US" altLang="zh-TW" dirty="0" err="1" smtClean="0"/>
              <a:t>librdmacm</a:t>
            </a:r>
            <a:r>
              <a:rPr lang="en-US" altLang="zh-TW" dirty="0" smtClean="0"/>
              <a:t>, 1.0.19.1-1.1.el6_7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rdma</a:t>
            </a:r>
            <a:r>
              <a:rPr lang="en-US" altLang="zh-TW" dirty="0" smtClean="0"/>
              <a:t> </a:t>
            </a:r>
            <a:r>
              <a:rPr lang="en-US" altLang="zh-TW" dirty="0"/>
              <a:t>(6.7_3.15-5.el6)</a:t>
            </a:r>
          </a:p>
          <a:p>
            <a:pPr lvl="2"/>
            <a:r>
              <a:rPr lang="en-US" altLang="zh-TW" dirty="0" smtClean="0"/>
              <a:t>Remote </a:t>
            </a:r>
            <a:r>
              <a:rPr lang="en-US" altLang="zh-TW" dirty="0"/>
              <a:t>Direct Memory Access (DMA)</a:t>
            </a:r>
            <a:endParaRPr lang="zh-TW" altLang="en-US" dirty="0"/>
          </a:p>
          <a:p>
            <a:pPr lvl="1"/>
            <a:r>
              <a:rPr lang="en-US" altLang="zh-TW" dirty="0" err="1" smtClean="0"/>
              <a:t>perl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err="1" smtClean="0"/>
              <a:t>perl</a:t>
            </a:r>
            <a:r>
              <a:rPr lang="en-US" altLang="zh-TW" dirty="0"/>
              <a:t>-Config-General, </a:t>
            </a:r>
            <a:r>
              <a:rPr lang="en-US" altLang="zh-TW" dirty="0" smtClean="0"/>
              <a:t>2.52-1.el6)</a:t>
            </a:r>
          </a:p>
          <a:p>
            <a:pPr lvl="1"/>
            <a:r>
              <a:rPr lang="en-US" altLang="zh-TW" dirty="0" smtClean="0"/>
              <a:t>sg3_utils </a:t>
            </a:r>
            <a:r>
              <a:rPr lang="en-US" altLang="zh-TW" dirty="0"/>
              <a:t>&amp; sg3_utils-libs (</a:t>
            </a:r>
            <a:r>
              <a:rPr lang="en-US" altLang="zh-TW" dirty="0" smtClean="0"/>
              <a:t>1.28-10.el6_7)</a:t>
            </a:r>
          </a:p>
          <a:p>
            <a:pPr lvl="2"/>
            <a:r>
              <a:rPr lang="en-US" altLang="zh-TW" dirty="0" smtClean="0"/>
              <a:t>SCSI command utilities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7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/etc/</a:t>
            </a:r>
            <a:r>
              <a:rPr lang="en-US" altLang="zh-TW" dirty="0" err="1"/>
              <a:t>yum.conf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/>
              <a:t>/etc/</a:t>
            </a:r>
            <a:r>
              <a:rPr lang="en-US" altLang="zh-TW" dirty="0" err="1"/>
              <a:t>yum.repos.d</a:t>
            </a:r>
            <a:r>
              <a:rPr lang="en-US" altLang="zh-TW" dirty="0"/>
              <a:t>/CentOS-</a:t>
            </a:r>
            <a:r>
              <a:rPr lang="en-US" altLang="zh-TW" dirty="0" err="1"/>
              <a:t>Base.repo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4914" lvl="1" indent="0">
              <a:buNone/>
            </a:pPr>
            <a:r>
              <a:rPr lang="en-US" altLang="zh-TW" dirty="0" smtClean="0"/>
              <a:t>[base]</a:t>
            </a:r>
            <a:endParaRPr lang="en-US" altLang="zh-TW" dirty="0"/>
          </a:p>
          <a:p>
            <a:pPr marL="454914" lvl="1" indent="0">
              <a:buNone/>
            </a:pPr>
            <a:r>
              <a:rPr lang="en-US" altLang="zh-TW" dirty="0"/>
              <a:t>name=CentOS-$</a:t>
            </a:r>
            <a:r>
              <a:rPr lang="en-US" altLang="zh-TW" dirty="0" err="1"/>
              <a:t>releasever</a:t>
            </a:r>
            <a:r>
              <a:rPr lang="en-US" altLang="zh-TW" dirty="0"/>
              <a:t> - Base</a:t>
            </a:r>
          </a:p>
          <a:p>
            <a:pPr marL="454914" lvl="1" indent="0">
              <a:buNone/>
            </a:pPr>
            <a:r>
              <a:rPr lang="en-US" altLang="zh-TW" dirty="0" err="1"/>
              <a:t>mirrorlist</a:t>
            </a:r>
            <a:r>
              <a:rPr lang="en-US" altLang="zh-TW" dirty="0"/>
              <a:t>=http://mirrorlist.centos.org/?release=$releasever&amp;arch=$basearch&amp;repo=os</a:t>
            </a:r>
          </a:p>
          <a:p>
            <a:pPr marL="454914" lvl="1" indent="0">
              <a:buNone/>
            </a:pPr>
            <a:r>
              <a:rPr lang="en-US" altLang="zh-TW" dirty="0" err="1" smtClean="0"/>
              <a:t>gpgcheck</a:t>
            </a:r>
            <a:r>
              <a:rPr lang="en-US" altLang="zh-TW" dirty="0" smtClean="0"/>
              <a:t>=1</a:t>
            </a:r>
            <a:endParaRPr lang="en-US" altLang="zh-TW" dirty="0"/>
          </a:p>
          <a:p>
            <a:pPr marL="454914" lvl="1" indent="0">
              <a:buNone/>
            </a:pPr>
            <a:r>
              <a:rPr lang="en-US" altLang="zh-TW" dirty="0" err="1"/>
              <a:t>gpgkey</a:t>
            </a:r>
            <a:r>
              <a:rPr lang="en-US" altLang="zh-TW" dirty="0"/>
              <a:t>=file:///etc/pki/rpm-gpg/RPM-GPG-KEY-CentOS-6</a:t>
            </a:r>
          </a:p>
          <a:p>
            <a:pPr marL="454914" lvl="1" indent="0">
              <a:buNone/>
            </a:pPr>
            <a:endParaRPr lang="en-US" altLang="zh-TW" dirty="0"/>
          </a:p>
          <a:p>
            <a:pPr marL="454914" lvl="1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updates]</a:t>
            </a:r>
          </a:p>
          <a:p>
            <a:pPr marL="454914" lvl="1" indent="0">
              <a:buNone/>
            </a:pPr>
            <a:r>
              <a:rPr lang="en-US" altLang="zh-TW" dirty="0"/>
              <a:t>name=CentOS-$</a:t>
            </a:r>
            <a:r>
              <a:rPr lang="en-US" altLang="zh-TW" dirty="0" err="1"/>
              <a:t>releasever</a:t>
            </a:r>
            <a:r>
              <a:rPr lang="en-US" altLang="zh-TW" dirty="0"/>
              <a:t> - Updates</a:t>
            </a:r>
          </a:p>
          <a:p>
            <a:pPr marL="454914" lvl="1" indent="0">
              <a:buNone/>
            </a:pPr>
            <a:r>
              <a:rPr lang="en-US" altLang="zh-TW" dirty="0" err="1"/>
              <a:t>mirrorlist</a:t>
            </a:r>
            <a:r>
              <a:rPr lang="en-US" altLang="zh-TW" dirty="0"/>
              <a:t>=http://mirrorlist.centos.org/?release=$releasever&amp;arch=$basearch&amp;repo=updates</a:t>
            </a:r>
          </a:p>
          <a:p>
            <a:pPr marL="454914" lvl="1" indent="0">
              <a:buNone/>
            </a:pPr>
            <a:r>
              <a:rPr lang="en-US" altLang="zh-TW" dirty="0" err="1" smtClean="0"/>
              <a:t>gpgcheck</a:t>
            </a:r>
            <a:r>
              <a:rPr lang="en-US" altLang="zh-TW" dirty="0" smtClean="0"/>
              <a:t>=1</a:t>
            </a:r>
            <a:endParaRPr lang="en-US" altLang="zh-TW" dirty="0"/>
          </a:p>
          <a:p>
            <a:pPr marL="454914" lvl="1" indent="0">
              <a:buNone/>
            </a:pPr>
            <a:r>
              <a:rPr lang="en-US" altLang="zh-TW" dirty="0" err="1"/>
              <a:t>gpgkey</a:t>
            </a:r>
            <a:r>
              <a:rPr lang="en-US" altLang="zh-TW" dirty="0"/>
              <a:t>=file:///etc/pki/rpm-gpg/RPM-GPG-KEY-CentOS-6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8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an iSCSI 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Install scsi-target-</a:t>
            </a:r>
            <a:r>
              <a:rPr lang="en-US" altLang="zh-TW" dirty="0" err="1"/>
              <a:t>utils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 smtClean="0"/>
              <a:t># </a:t>
            </a:r>
            <a:r>
              <a:rPr lang="en-US" altLang="zh-TW" dirty="0"/>
              <a:t>yum install </a:t>
            </a:r>
            <a:r>
              <a:rPr lang="en-US" altLang="zh-TW" dirty="0" smtClean="0"/>
              <a:t>scsi-target-</a:t>
            </a:r>
            <a:r>
              <a:rPr lang="en-US" altLang="zh-TW" dirty="0" err="1" smtClean="0"/>
              <a:t>utils</a:t>
            </a:r>
            <a:r>
              <a:rPr lang="en-US" altLang="zh-TW" dirty="0" smtClean="0"/>
              <a:t>		</a:t>
            </a:r>
          </a:p>
          <a:p>
            <a:r>
              <a:rPr lang="en-US" altLang="zh-TW" dirty="0"/>
              <a:t>Open port 3260 in the firewall. </a:t>
            </a:r>
          </a:p>
          <a:p>
            <a:pPr lvl="1"/>
            <a:r>
              <a:rPr lang="en-US" altLang="zh-TW" dirty="0" smtClean="0"/>
              <a:t># </a:t>
            </a:r>
            <a:r>
              <a:rPr lang="en-US" altLang="zh-TW" dirty="0" err="1"/>
              <a:t>iptables</a:t>
            </a:r>
            <a:r>
              <a:rPr lang="en-US" altLang="zh-TW" dirty="0"/>
              <a:t> -I INPUT -p </a:t>
            </a:r>
            <a:r>
              <a:rPr lang="en-US" altLang="zh-TW" dirty="0" err="1"/>
              <a:t>tcp</a:t>
            </a:r>
            <a:r>
              <a:rPr lang="en-US" altLang="zh-TW" dirty="0"/>
              <a:t> -m </a:t>
            </a:r>
            <a:r>
              <a:rPr lang="en-US" altLang="zh-TW" dirty="0" err="1"/>
              <a:t>tcp</a:t>
            </a:r>
            <a:r>
              <a:rPr lang="en-US" altLang="zh-TW" dirty="0"/>
              <a:t> --</a:t>
            </a:r>
            <a:r>
              <a:rPr lang="en-US" altLang="zh-TW" dirty="0" err="1"/>
              <a:t>dport</a:t>
            </a:r>
            <a:r>
              <a:rPr lang="en-US" altLang="zh-TW" dirty="0"/>
              <a:t> 3260 -j ACCEPT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 </a:t>
            </a:r>
            <a:r>
              <a:rPr lang="en-US" altLang="zh-TW" dirty="0"/>
              <a:t>service </a:t>
            </a:r>
            <a:r>
              <a:rPr lang="en-US" altLang="zh-TW" dirty="0" err="1"/>
              <a:t>iptables</a:t>
            </a:r>
            <a:r>
              <a:rPr lang="en-US" altLang="zh-TW" dirty="0"/>
              <a:t> save </a:t>
            </a:r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/>
              <a:t>and enable the target service. </a:t>
            </a:r>
          </a:p>
          <a:p>
            <a:pPr lvl="1"/>
            <a:r>
              <a:rPr lang="en-US" altLang="zh-TW" dirty="0" smtClean="0"/>
              <a:t># </a:t>
            </a:r>
            <a:r>
              <a:rPr lang="en-US" altLang="zh-TW" dirty="0"/>
              <a:t>service </a:t>
            </a:r>
            <a:r>
              <a:rPr lang="en-US" altLang="zh-TW" dirty="0" err="1"/>
              <a:t>tgtd</a:t>
            </a:r>
            <a:r>
              <a:rPr lang="en-US" altLang="zh-TW" dirty="0"/>
              <a:t> start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 </a:t>
            </a:r>
            <a:r>
              <a:rPr lang="en-US" altLang="zh-TW" dirty="0" err="1"/>
              <a:t>chkconfig</a:t>
            </a:r>
            <a:r>
              <a:rPr lang="en-US" altLang="zh-TW" dirty="0"/>
              <a:t> </a:t>
            </a:r>
            <a:r>
              <a:rPr lang="en-US" altLang="zh-TW" dirty="0" err="1"/>
              <a:t>tgtd</a:t>
            </a:r>
            <a:r>
              <a:rPr lang="en-US" altLang="zh-TW" dirty="0"/>
              <a:t> </a:t>
            </a:r>
            <a:r>
              <a:rPr lang="en-US" altLang="zh-TW" dirty="0" smtClean="0"/>
              <a:t>on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Allocate storage for the LUNs.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Allocate storage for the LUNs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</a:t>
            </a:r>
            <a:r>
              <a:rPr lang="en-US" altLang="zh-TW" dirty="0" err="1" smtClean="0"/>
              <a:t>idks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 </a:t>
            </a:r>
            <a:r>
              <a:rPr lang="en-US" altLang="zh-TW" dirty="0"/>
              <a:t>fdisk /</a:t>
            </a:r>
            <a:r>
              <a:rPr lang="en-US" altLang="zh-TW" dirty="0" smtClean="0"/>
              <a:t>dev/</a:t>
            </a:r>
            <a:r>
              <a:rPr lang="en-US" altLang="zh-TW" dirty="0" err="1" smtClean="0"/>
              <a:t>sdb</a:t>
            </a:r>
            <a:endParaRPr lang="en-US" altLang="zh-TW" dirty="0" smtClean="0"/>
          </a:p>
          <a:p>
            <a:r>
              <a:rPr lang="en-US" altLang="zh-TW" dirty="0"/>
              <a:t>/</a:t>
            </a:r>
            <a:r>
              <a:rPr lang="en-US" altLang="zh-TW" dirty="0" smtClean="0"/>
              <a:t>etc/</a:t>
            </a:r>
            <a:r>
              <a:rPr lang="en-US" altLang="zh-TW" dirty="0" err="1" smtClean="0"/>
              <a:t>tgt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targets.conf</a:t>
            </a:r>
            <a:endParaRPr lang="en-US" altLang="zh-TW" dirty="0" smtClean="0"/>
          </a:p>
          <a:p>
            <a:pPr marL="454914" lvl="1" indent="0">
              <a:buNone/>
            </a:pPr>
            <a:r>
              <a:rPr lang="en-US" altLang="zh-TW" dirty="0" smtClean="0"/>
              <a:t>default-driver </a:t>
            </a:r>
            <a:r>
              <a:rPr lang="en-US" altLang="zh-TW" dirty="0" err="1"/>
              <a:t>iscsi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454914" lvl="1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target </a:t>
            </a:r>
            <a:r>
              <a:rPr lang="en-US" altLang="zh-TW" b="1" dirty="0" smtClean="0"/>
              <a:t>iqn.2016-05.com.example.test:target1</a:t>
            </a:r>
            <a:r>
              <a:rPr lang="en-US" altLang="zh-TW" dirty="0"/>
              <a:t>&gt; </a:t>
            </a:r>
            <a:endParaRPr lang="en-US" altLang="zh-TW" dirty="0" smtClean="0"/>
          </a:p>
          <a:p>
            <a:pPr marL="454914" lvl="1" indent="0">
              <a:buNone/>
            </a:pPr>
            <a:r>
              <a:rPr lang="en-US" altLang="zh-TW" dirty="0" smtClean="0"/>
              <a:t>	backing-store </a:t>
            </a:r>
            <a:r>
              <a:rPr lang="en-US" altLang="zh-TW" dirty="0"/>
              <a:t>/</a:t>
            </a:r>
            <a:r>
              <a:rPr lang="en-US" altLang="zh-TW" dirty="0" smtClean="0"/>
              <a:t>dev/sdb1 </a:t>
            </a:r>
          </a:p>
          <a:p>
            <a:pPr marL="454914" lvl="1" indent="0">
              <a:buNone/>
            </a:pPr>
            <a:r>
              <a:rPr lang="en-US" altLang="zh-TW" dirty="0" smtClean="0"/>
              <a:t>	initiator-address </a:t>
            </a:r>
            <a:r>
              <a:rPr lang="en-US" altLang="zh-TW" dirty="0"/>
              <a:t>10.10.1.1 </a:t>
            </a:r>
            <a:endParaRPr lang="en-US" altLang="zh-TW" dirty="0" smtClean="0"/>
          </a:p>
          <a:p>
            <a:pPr marL="454914" lvl="1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target&gt;</a:t>
            </a:r>
            <a:endParaRPr lang="en-US" altLang="zh-TW" dirty="0" smtClean="0"/>
          </a:p>
          <a:p>
            <a:r>
              <a:rPr lang="en-US" altLang="zh-TW" dirty="0" smtClean="0"/>
              <a:t>Restart target service</a:t>
            </a:r>
          </a:p>
          <a:p>
            <a:pPr lvl="1"/>
            <a:r>
              <a:rPr lang="en-US" altLang="zh-TW" dirty="0"/>
              <a:t>service </a:t>
            </a:r>
            <a:r>
              <a:rPr lang="en-US" altLang="zh-TW" dirty="0" err="1"/>
              <a:t>tgtd</a:t>
            </a:r>
            <a:r>
              <a:rPr lang="en-US" altLang="zh-TW" dirty="0"/>
              <a:t> restart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9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IQN (iSCSI Qualified Name)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iqn.yyyy-mm.naming-authority:unique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name</a:t>
            </a:r>
          </a:p>
          <a:p>
            <a:pPr lvl="1"/>
            <a:r>
              <a:rPr lang="en-US" altLang="zh-TW" sz="2000" dirty="0" smtClean="0"/>
              <a:t>255 characters</a:t>
            </a:r>
          </a:p>
          <a:p>
            <a:pPr lvl="1"/>
            <a:r>
              <a:rPr lang="en-US" altLang="zh-TW" sz="2000" b="1" dirty="0" err="1"/>
              <a:t>yyyy</a:t>
            </a:r>
            <a:r>
              <a:rPr lang="en-US" altLang="zh-TW" sz="2000" b="1" dirty="0"/>
              <a:t>-mm</a:t>
            </a:r>
            <a:r>
              <a:rPr lang="en-US" altLang="zh-TW" sz="2000" dirty="0"/>
              <a:t> is the year and month when the naming authority was </a:t>
            </a:r>
            <a:r>
              <a:rPr lang="en-US" altLang="zh-TW" sz="2000" dirty="0" smtClean="0"/>
              <a:t>established.</a:t>
            </a:r>
          </a:p>
          <a:p>
            <a:pPr lvl="1"/>
            <a:r>
              <a:rPr lang="en-US" altLang="zh-TW" sz="2000" b="1" dirty="0"/>
              <a:t>naming-authority</a:t>
            </a:r>
            <a:r>
              <a:rPr lang="en-US" altLang="zh-TW" sz="2000" dirty="0"/>
              <a:t> is usually reverse syntax of the Internet </a:t>
            </a:r>
            <a:r>
              <a:rPr lang="en-US" altLang="zh-TW" sz="2000" b="1" dirty="0"/>
              <a:t>domain name </a:t>
            </a:r>
            <a:r>
              <a:rPr lang="en-US" altLang="zh-TW" sz="2000" dirty="0"/>
              <a:t>of the naming authority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b="1" dirty="0"/>
              <a:t>unique </a:t>
            </a:r>
            <a:r>
              <a:rPr lang="en-US" altLang="zh-TW" sz="2000" b="1" dirty="0" smtClean="0"/>
              <a:t>name </a:t>
            </a:r>
            <a:r>
              <a:rPr lang="en-US" altLang="zh-TW" sz="2000" dirty="0" smtClean="0"/>
              <a:t>is </a:t>
            </a:r>
            <a:r>
              <a:rPr lang="en-US" altLang="zh-TW" sz="2000" dirty="0"/>
              <a:t>any name you want to use, for example, the name of your host.</a:t>
            </a:r>
          </a:p>
          <a:p>
            <a:r>
              <a:rPr lang="en-US" altLang="zh-TW" sz="2400" dirty="0"/>
              <a:t># cat /etc/</a:t>
            </a:r>
            <a:r>
              <a:rPr lang="en-US" altLang="zh-TW" sz="2400" dirty="0" err="1"/>
              <a:t>iscsi</a:t>
            </a:r>
            <a:r>
              <a:rPr lang="en-US" altLang="zh-TW" sz="2400" dirty="0"/>
              <a:t>/</a:t>
            </a:r>
            <a:r>
              <a:rPr lang="en-US" altLang="zh-TW" sz="2400" dirty="0" err="1"/>
              <a:t>initiatorname.iscsi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sz="2000" dirty="0" err="1" smtClean="0"/>
              <a:t>InitiatorName</a:t>
            </a:r>
            <a:r>
              <a:rPr lang="en-US" altLang="zh-TW" sz="2000" dirty="0" smtClean="0"/>
              <a:t>=iqn.1988-12.com.oracle:9a56c487e5af</a:t>
            </a:r>
            <a:endParaRPr lang="en-US" altLang="zh-TW" sz="20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iSCSI client connection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Allow all initiators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tgtadm</a:t>
            </a:r>
            <a:r>
              <a:rPr lang="en-US" altLang="zh-TW" dirty="0"/>
              <a:t> --</a:t>
            </a:r>
            <a:r>
              <a:rPr lang="en-US" altLang="zh-TW" dirty="0" err="1"/>
              <a:t>lld</a:t>
            </a:r>
            <a:r>
              <a:rPr lang="en-US" altLang="zh-TW" dirty="0"/>
              <a:t> </a:t>
            </a:r>
            <a:r>
              <a:rPr lang="en-US" altLang="zh-TW" dirty="0" err="1"/>
              <a:t>iscsi</a:t>
            </a:r>
            <a:r>
              <a:rPr lang="en-US" altLang="zh-TW" dirty="0"/>
              <a:t> --mode target --op bind --</a:t>
            </a:r>
            <a:r>
              <a:rPr lang="en-US" altLang="zh-TW" dirty="0" err="1"/>
              <a:t>tid</a:t>
            </a:r>
            <a:r>
              <a:rPr lang="en-US" altLang="zh-TW" dirty="0"/>
              <a:t> 1 -I ALL</a:t>
            </a:r>
          </a:p>
          <a:p>
            <a:r>
              <a:rPr lang="en-US" altLang="zh-TW" dirty="0"/>
              <a:t>IP-based restrictions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tgtadm</a:t>
            </a:r>
            <a:r>
              <a:rPr lang="en-US" altLang="zh-TW" dirty="0"/>
              <a:t> --</a:t>
            </a:r>
            <a:r>
              <a:rPr lang="en-US" altLang="zh-TW" dirty="0" err="1"/>
              <a:t>lld</a:t>
            </a:r>
            <a:r>
              <a:rPr lang="en-US" altLang="zh-TW" dirty="0"/>
              <a:t> </a:t>
            </a:r>
            <a:r>
              <a:rPr lang="en-US" altLang="zh-TW" dirty="0" err="1"/>
              <a:t>iscsi</a:t>
            </a:r>
            <a:r>
              <a:rPr lang="en-US" altLang="zh-TW" dirty="0"/>
              <a:t> --mode target --op unbind --</a:t>
            </a:r>
            <a:r>
              <a:rPr lang="en-US" altLang="zh-TW" dirty="0" err="1"/>
              <a:t>tid</a:t>
            </a:r>
            <a:r>
              <a:rPr lang="en-US" altLang="zh-TW" dirty="0"/>
              <a:t> 1 -I ALL</a:t>
            </a:r>
          </a:p>
          <a:p>
            <a:pPr lvl="1"/>
            <a:r>
              <a:rPr lang="da-DK" altLang="zh-TW" dirty="0"/>
              <a:t># tgtadm --lld iscsi --mode target --op bind --tid 1 -I 10.10.0.24</a:t>
            </a:r>
          </a:p>
          <a:p>
            <a:pPr lvl="1"/>
            <a:r>
              <a:rPr lang="da-DK" altLang="zh-TW" dirty="0"/>
              <a:t># tgtadm --lld iscsi --mode target --op bind --tid 1 -I </a:t>
            </a:r>
            <a:r>
              <a:rPr lang="da-DK" altLang="zh-TW" dirty="0" smtClean="0"/>
              <a:t>10.10.0.0/24</a:t>
            </a:r>
            <a:endParaRPr lang="en-US" altLang="zh-TW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5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467544" y="0"/>
            <a:ext cx="8280920" cy="68580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TW" sz="2000" dirty="0"/>
              <a:t># </a:t>
            </a:r>
            <a:r>
              <a:rPr lang="en-US" altLang="zh-TW" sz="2000" dirty="0" err="1"/>
              <a:t>tgt</a:t>
            </a:r>
            <a:r>
              <a:rPr lang="en-US" altLang="zh-TW" sz="2000" dirty="0"/>
              <a:t>-admin --show</a:t>
            </a:r>
          </a:p>
          <a:p>
            <a:pPr marL="68580" indent="0">
              <a:buNone/>
            </a:pPr>
            <a:r>
              <a:rPr lang="en-US" altLang="zh-TW" sz="1200" dirty="0"/>
              <a:t>Target 1: iqn.2015.06.com.example.test: server</a:t>
            </a:r>
          </a:p>
          <a:p>
            <a:pPr marL="68580" indent="0">
              <a:buNone/>
            </a:pPr>
            <a:r>
              <a:rPr lang="en-US" altLang="zh-TW" sz="1200" dirty="0"/>
              <a:t>	System information:</a:t>
            </a:r>
          </a:p>
          <a:p>
            <a:pPr marL="68580" indent="0">
              <a:buNone/>
            </a:pPr>
            <a:r>
              <a:rPr lang="en-US" altLang="zh-TW" sz="1200" dirty="0"/>
              <a:t>		Driver: </a:t>
            </a:r>
            <a:r>
              <a:rPr lang="en-US" altLang="zh-TW" sz="1200" dirty="0" err="1"/>
              <a:t>iscsi</a:t>
            </a:r>
            <a:endParaRPr lang="en-US" altLang="zh-TW" sz="1200" dirty="0"/>
          </a:p>
          <a:p>
            <a:pPr marL="68580" indent="0">
              <a:buNone/>
            </a:pPr>
            <a:r>
              <a:rPr lang="en-US" altLang="zh-TW" sz="1200" dirty="0"/>
              <a:t>		State: ready</a:t>
            </a:r>
          </a:p>
          <a:p>
            <a:pPr marL="68580" indent="0">
              <a:buNone/>
            </a:pPr>
            <a:r>
              <a:rPr lang="en-US" altLang="zh-TW" sz="1200" dirty="0"/>
              <a:t>	I_T nexus information:</a:t>
            </a:r>
          </a:p>
          <a:p>
            <a:pPr marL="68580" indent="0">
              <a:buNone/>
            </a:pPr>
            <a:r>
              <a:rPr lang="en-US" altLang="zh-TW" sz="1200" dirty="0"/>
              <a:t>	LUN information:</a:t>
            </a:r>
          </a:p>
          <a:p>
            <a:pPr marL="68580" indent="0">
              <a:buNone/>
            </a:pPr>
            <a:r>
              <a:rPr lang="en-US" altLang="zh-TW" sz="1200" dirty="0"/>
              <a:t>		Lun: 0</a:t>
            </a:r>
          </a:p>
          <a:p>
            <a:pPr marL="68580" indent="0">
              <a:buNone/>
            </a:pPr>
            <a:r>
              <a:rPr lang="en-US" altLang="zh-TW" sz="1200" dirty="0"/>
              <a:t>			Type: controller</a:t>
            </a:r>
          </a:p>
          <a:p>
            <a:pPr marL="68580" indent="0">
              <a:buNone/>
            </a:pPr>
            <a:r>
              <a:rPr lang="en-US" altLang="zh-TW" sz="1200" dirty="0"/>
              <a:t>			</a:t>
            </a:r>
            <a:r>
              <a:rPr lang="en-US" altLang="zh-TW" sz="1200" dirty="0" smtClean="0"/>
              <a:t>…</a:t>
            </a:r>
            <a:endParaRPr lang="en-US" altLang="zh-TW" sz="1200" dirty="0"/>
          </a:p>
          <a:p>
            <a:pPr marL="68580" indent="0">
              <a:buNone/>
            </a:pPr>
            <a:r>
              <a:rPr lang="en-US" altLang="zh-TW" sz="1200" dirty="0"/>
              <a:t>		LUN: 1</a:t>
            </a:r>
          </a:p>
          <a:p>
            <a:pPr marL="68580" indent="0">
              <a:buNone/>
            </a:pPr>
            <a:r>
              <a:rPr lang="en-US" altLang="zh-TW" sz="1200" dirty="0"/>
              <a:t>			Type: disk</a:t>
            </a:r>
          </a:p>
          <a:p>
            <a:pPr marL="68580" indent="0">
              <a:buNone/>
            </a:pPr>
            <a:r>
              <a:rPr lang="en-US" altLang="zh-TW" sz="1200" dirty="0"/>
              <a:t>			SCSI ID: IET     00010001</a:t>
            </a:r>
          </a:p>
          <a:p>
            <a:pPr marL="68580" indent="0">
              <a:buNone/>
            </a:pPr>
            <a:r>
              <a:rPr lang="en-US" altLang="zh-TW" sz="1200" dirty="0"/>
              <a:t>			SCSI SN: beaf11</a:t>
            </a:r>
          </a:p>
          <a:p>
            <a:pPr marL="68580" indent="0">
              <a:buNone/>
            </a:pPr>
            <a:r>
              <a:rPr lang="en-US" altLang="zh-TW" sz="1200" dirty="0"/>
              <a:t>			Size: 2147 MB, Block size: 512</a:t>
            </a:r>
          </a:p>
          <a:p>
            <a:pPr marL="68580" indent="0">
              <a:buNone/>
            </a:pPr>
            <a:r>
              <a:rPr lang="en-US" altLang="zh-TW" sz="1200" dirty="0"/>
              <a:t>			Online: Yes</a:t>
            </a:r>
          </a:p>
          <a:p>
            <a:pPr marL="68580" indent="0">
              <a:buNone/>
            </a:pPr>
            <a:r>
              <a:rPr lang="en-US" altLang="zh-TW" sz="1200" dirty="0"/>
              <a:t>			Removable media: No</a:t>
            </a:r>
          </a:p>
          <a:p>
            <a:pPr marL="68580" indent="0">
              <a:buNone/>
            </a:pPr>
            <a:r>
              <a:rPr lang="en-US" altLang="zh-TW" sz="1200" dirty="0"/>
              <a:t>			Prevent removal: No</a:t>
            </a:r>
          </a:p>
          <a:p>
            <a:pPr marL="68580" indent="0">
              <a:buNone/>
            </a:pPr>
            <a:r>
              <a:rPr lang="en-US" altLang="zh-TW" sz="1200" dirty="0"/>
              <a:t>			</a:t>
            </a:r>
            <a:r>
              <a:rPr lang="en-US" altLang="zh-TW" sz="1200" dirty="0" err="1"/>
              <a:t>Readonly</a:t>
            </a:r>
            <a:r>
              <a:rPr lang="en-US" altLang="zh-TW" sz="1200" dirty="0"/>
              <a:t>: No</a:t>
            </a:r>
          </a:p>
          <a:p>
            <a:pPr marL="68580" indent="0">
              <a:buNone/>
            </a:pPr>
            <a:r>
              <a:rPr lang="en-US" altLang="zh-TW" sz="1200" dirty="0"/>
              <a:t>			Backing store type: </a:t>
            </a:r>
            <a:r>
              <a:rPr lang="en-US" altLang="zh-TW" sz="1200" dirty="0" err="1"/>
              <a:t>rdwr</a:t>
            </a:r>
            <a:endParaRPr lang="en-US" altLang="zh-TW" sz="1200" dirty="0"/>
          </a:p>
          <a:p>
            <a:pPr marL="68580" indent="0">
              <a:buNone/>
            </a:pPr>
            <a:r>
              <a:rPr lang="en-US" altLang="zh-TW" sz="1200" dirty="0"/>
              <a:t>			Backing store path: /</a:t>
            </a:r>
            <a:r>
              <a:rPr lang="en-US" altLang="zh-TW" sz="1200" dirty="0" smtClean="0"/>
              <a:t>dev/sdb1</a:t>
            </a:r>
            <a:endParaRPr lang="en-US" altLang="zh-TW" sz="1200" dirty="0"/>
          </a:p>
          <a:p>
            <a:pPr marL="68580" indent="0">
              <a:buNone/>
            </a:pPr>
            <a:r>
              <a:rPr lang="en-US" altLang="zh-TW" sz="1200" dirty="0"/>
              <a:t>			Backing store flags:</a:t>
            </a:r>
          </a:p>
          <a:p>
            <a:pPr marL="68580" indent="0">
              <a:buNone/>
            </a:pPr>
            <a:r>
              <a:rPr lang="en-US" altLang="zh-TW" sz="1200" dirty="0"/>
              <a:t>	Account information:</a:t>
            </a:r>
          </a:p>
          <a:p>
            <a:pPr marL="68580" indent="0">
              <a:buNone/>
            </a:pPr>
            <a:r>
              <a:rPr lang="en-US" altLang="zh-TW" sz="1200" dirty="0"/>
              <a:t>	ACL information:</a:t>
            </a:r>
          </a:p>
          <a:p>
            <a:pPr marL="68580" indent="0">
              <a:buNone/>
            </a:pPr>
            <a:r>
              <a:rPr lang="en-US" altLang="zh-TW" sz="1200" dirty="0"/>
              <a:t>		10.10.1.1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87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an iSCSI Initiator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iscsi</a:t>
            </a:r>
            <a:r>
              <a:rPr lang="en-US" altLang="zh-TW" dirty="0"/>
              <a:t>-initiator-</a:t>
            </a:r>
            <a:r>
              <a:rPr lang="en-US" altLang="zh-TW" dirty="0" err="1"/>
              <a:t>utils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# yum install </a:t>
            </a:r>
            <a:r>
              <a:rPr lang="en-US" altLang="zh-TW" dirty="0" err="1"/>
              <a:t>iscsi</a:t>
            </a:r>
            <a:r>
              <a:rPr lang="en-US" altLang="zh-TW" dirty="0"/>
              <a:t>-initiator-</a:t>
            </a:r>
            <a:r>
              <a:rPr lang="en-US" altLang="zh-TW" dirty="0" err="1"/>
              <a:t>utils</a:t>
            </a:r>
            <a:endParaRPr lang="en-US" altLang="zh-TW" dirty="0" smtClean="0"/>
          </a:p>
          <a:p>
            <a:r>
              <a:rPr lang="en-US" altLang="zh-TW" dirty="0"/>
              <a:t>Discover the target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# iscsiadm -m discovery -t </a:t>
            </a:r>
            <a:r>
              <a:rPr lang="en-US" altLang="zh-TW" dirty="0" err="1"/>
              <a:t>sendtargets</a:t>
            </a:r>
            <a:r>
              <a:rPr lang="en-US" altLang="zh-TW" dirty="0"/>
              <a:t> -p 192.168.1.1</a:t>
            </a:r>
            <a:endParaRPr lang="en-US" altLang="zh-TW" dirty="0" smtClean="0"/>
          </a:p>
          <a:p>
            <a:r>
              <a:rPr lang="en-US" altLang="zh-TW" dirty="0"/>
              <a:t>Connect to the target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# iscsiadm -m node -T iqn.2015-06.com.example:target1 --login</a:t>
            </a:r>
            <a:endParaRPr lang="en-US" altLang="zh-TW" dirty="0" smtClean="0"/>
          </a:p>
          <a:p>
            <a:r>
              <a:rPr lang="en-US" altLang="zh-TW" dirty="0"/>
              <a:t>Find the iSCSI disk name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grep</a:t>
            </a:r>
            <a:r>
              <a:rPr lang="en-US" altLang="zh-TW" dirty="0"/>
              <a:t> "Attached SCSI" /</a:t>
            </a:r>
            <a:r>
              <a:rPr lang="en-US" altLang="zh-TW" dirty="0" smtClean="0"/>
              <a:t>var/log/messages</a:t>
            </a:r>
          </a:p>
          <a:p>
            <a:r>
              <a:rPr lang="en-US" altLang="zh-TW" dirty="0"/>
              <a:t>Create a file system on that disk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Mount the file system. </a:t>
            </a:r>
            <a:endParaRPr lang="en-US" altLang="zh-TW" dirty="0" smtClean="0"/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blkid</a:t>
            </a:r>
            <a:r>
              <a:rPr lang="en-US" altLang="zh-TW" dirty="0"/>
              <a:t> /</a:t>
            </a:r>
            <a:r>
              <a:rPr lang="en-US" altLang="zh-TW" dirty="0" smtClean="0"/>
              <a:t>dev/</a:t>
            </a:r>
            <a:r>
              <a:rPr lang="en-US" altLang="zh-TW" dirty="0" err="1" smtClean="0"/>
              <a:t>sdb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/etc/fstab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iSCSI Target &amp; Initiator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9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11453</TotalTime>
  <Words>627</Words>
  <Application>Microsoft Office PowerPoint</Application>
  <PresentationFormat>如螢幕大小 (4:3)</PresentationFormat>
  <Paragraphs>174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地鐵</vt:lpstr>
      <vt:lpstr>Linux iSCSI Storage    Target &amp; Initiator</vt:lpstr>
      <vt:lpstr>iSCSI Target Software</vt:lpstr>
      <vt:lpstr>YUM</vt:lpstr>
      <vt:lpstr>Create an iSCSI Target</vt:lpstr>
      <vt:lpstr>Allocate storage for the LUNs</vt:lpstr>
      <vt:lpstr>IQN (iSCSI Qualified Name)</vt:lpstr>
      <vt:lpstr>iSCSI client connection</vt:lpstr>
      <vt:lpstr>PowerPoint 簡報</vt:lpstr>
      <vt:lpstr>Create an iSCSI Initiator</vt:lpstr>
      <vt:lpstr>Show iSCSI status </vt:lpstr>
      <vt:lpstr>Show target status</vt:lpstr>
      <vt:lpstr>Device Naming</vt:lpstr>
      <vt:lpstr>Device Naming cont.</vt:lpstr>
      <vt:lpstr>Setup iSCSI Initiator, Windows</vt:lpstr>
      <vt:lpstr>Setup iSCSI Initiator, Windows cont.</vt:lpstr>
      <vt:lpstr>Setup iSCSI Initiator, Windows cont.</vt:lpstr>
      <vt:lpstr>Setup iSCSI Initiator, Windows cont.</vt:lpstr>
      <vt:lpstr>Setup iSCSI Initiator, Windows cont.</vt:lpstr>
      <vt:lpstr>How iSCSI Boot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iscsi target &amp; initiator</dc:title>
  <dc:creator>chiounan</dc:creator>
  <cp:lastModifiedBy>Chiou-Nan Chen</cp:lastModifiedBy>
  <cp:revision>31</cp:revision>
  <dcterms:created xsi:type="dcterms:W3CDTF">2016-04-13T08:40:09Z</dcterms:created>
  <dcterms:modified xsi:type="dcterms:W3CDTF">2017-05-01T07:56:00Z</dcterms:modified>
</cp:coreProperties>
</file>