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0768-4ACE-4724-9F2D-A0AB479E7C19}" type="datetimeFigureOut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80C2-08C7-4B32-BB06-30D36DD70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60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38766-3D11-4C1F-BB83-CBD1F669D2FA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Linux Backup and Restore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439675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altLang="zh-TW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4542559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DDC3B-5C8E-4709-863B-55598E899348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C3FAC-5392-4BAA-8C75-F1A993909D60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D2763E-2CD3-4A6E-A278-2C7F5D13F01D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813238-0232-4FD7-BC52-54EB6FCF1694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32AA0-C7FD-49A3-B7C5-785DBD7E29EF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DEBB-B657-43BC-8DD7-ABDDFAF461A9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4CF04-CF72-4DA5-A016-5E63ACF26409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C32153-A02C-4EA6-8E92-5A397A7FB0DC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0B6D9-4E28-4BA0-87BA-7580A7D16A15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6E230FE-874B-48AB-AEFB-01D6F405C6DA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0010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8001000" cy="490776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1A678C-3422-42F6-9541-E989D7C0FB96}" type="datetime1">
              <a:rPr lang="en-US" altLang="zh-TW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backup and restore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Linux File Tools – </a:t>
            </a:r>
            <a:r>
              <a:rPr lang="en-US" altLang="zh-TW" sz="3200" dirty="0" err="1"/>
              <a:t>gzip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bzip</a:t>
            </a:r>
            <a:r>
              <a:rPr lang="en-US" altLang="zh-TW" sz="3200" dirty="0"/>
              <a:t>, find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800"/>
            <a:ext cx="8077200" cy="51054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資料壓縮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zip (</a:t>
            </a:r>
            <a:r>
              <a:rPr lang="zh-TW" altLang="en-US" dirty="0"/>
              <a:t>支援將多個檔案壓縮在一起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gzip</a:t>
            </a:r>
            <a:r>
              <a:rPr lang="en-US" altLang="zh-TW" dirty="0"/>
              <a:t>/</a:t>
            </a:r>
            <a:r>
              <a:rPr lang="en-US" altLang="zh-TW" dirty="0" err="1"/>
              <a:t>gunzip</a:t>
            </a:r>
            <a:r>
              <a:rPr lang="en-US" altLang="zh-TW" dirty="0"/>
              <a:t> (.</a:t>
            </a:r>
            <a:r>
              <a:rPr lang="en-US" altLang="zh-TW" dirty="0" err="1"/>
              <a:t>gz</a:t>
            </a:r>
            <a:r>
              <a:rPr lang="en-US" altLang="zh-TW" dirty="0"/>
              <a:t>, .</a:t>
            </a:r>
            <a:r>
              <a:rPr lang="en-US" altLang="zh-TW" dirty="0" err="1"/>
              <a:t>tgz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bzip2/bunzip2 (.bz2)</a:t>
            </a:r>
          </a:p>
          <a:p>
            <a:r>
              <a:rPr lang="zh-TW" altLang="en-US" dirty="0"/>
              <a:t>尋找檔案</a:t>
            </a:r>
            <a:r>
              <a:rPr lang="en-US" altLang="zh-TW" dirty="0"/>
              <a:t>: find</a:t>
            </a:r>
          </a:p>
          <a:p>
            <a:pPr lvl="1"/>
            <a:r>
              <a:rPr lang="en-US" altLang="zh-TW" dirty="0"/>
              <a:t>find /path –name &lt;file-name&gt; -print</a:t>
            </a:r>
          </a:p>
          <a:p>
            <a:pPr lvl="1"/>
            <a:r>
              <a:rPr lang="en-US" altLang="zh-TW" dirty="0"/>
              <a:t>find /path –</a:t>
            </a:r>
            <a:r>
              <a:rPr lang="en-US" altLang="zh-TW" dirty="0" err="1"/>
              <a:t>mtime</a:t>
            </a:r>
            <a:r>
              <a:rPr lang="en-US" altLang="zh-TW" dirty="0"/>
              <a:t> -3 (3</a:t>
            </a:r>
            <a:r>
              <a:rPr lang="zh-TW" altLang="en-US" dirty="0"/>
              <a:t>天以內變動的檔案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find /path –</a:t>
            </a:r>
            <a:r>
              <a:rPr lang="en-US" altLang="zh-TW" dirty="0" err="1"/>
              <a:t>mtime</a:t>
            </a:r>
            <a:r>
              <a:rPr lang="en-US" altLang="zh-TW" dirty="0"/>
              <a:t> +3 (3</a:t>
            </a:r>
            <a:r>
              <a:rPr lang="zh-TW" altLang="en-US" dirty="0"/>
              <a:t>天以上變動的檔案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/path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en-US" altLang="zh-TW" dirty="0" err="1"/>
              <a:t>mtime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距今第</a:t>
            </a:r>
            <a:r>
              <a:rPr lang="en-US" altLang="zh-TW" dirty="0"/>
              <a:t>3~4</a:t>
            </a:r>
            <a:r>
              <a:rPr lang="zh-TW" altLang="en-US" dirty="0"/>
              <a:t>之間變動的檔案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find /path ! –type d (</a:t>
            </a:r>
            <a:r>
              <a:rPr lang="zh-TW" altLang="en-US" dirty="0"/>
              <a:t>找尋除了目錄以外的檔案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查詢檔案類型</a:t>
            </a:r>
            <a:r>
              <a:rPr lang="en-US" altLang="zh-TW" dirty="0"/>
              <a:t>: </a:t>
            </a:r>
            <a:r>
              <a:rPr lang="en-US" altLang="zh-TW" dirty="0" smtClean="0"/>
              <a:t>file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Backup Tools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dd</a:t>
            </a:r>
            <a:r>
              <a:rPr lang="en-US" altLang="zh-TW" dirty="0"/>
              <a:t>, tar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47800"/>
            <a:ext cx="8382000" cy="51054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dirty="0" err="1"/>
              <a:t>dd</a:t>
            </a:r>
            <a:endParaRPr lang="en-US" altLang="zh-TW" dirty="0"/>
          </a:p>
          <a:p>
            <a:pPr lvl="1"/>
            <a:r>
              <a:rPr lang="en-US" altLang="zh-TW" dirty="0" err="1"/>
              <a:t>dd</a:t>
            </a:r>
            <a:r>
              <a:rPr lang="en-US" altLang="zh-TW" dirty="0"/>
              <a:t> if=/</a:t>
            </a:r>
            <a:r>
              <a:rPr lang="en-US" altLang="zh-TW" dirty="0" err="1"/>
              <a:t>dev</a:t>
            </a:r>
            <a:r>
              <a:rPr lang="en-US" altLang="zh-TW" dirty="0"/>
              <a:t>/</a:t>
            </a:r>
            <a:r>
              <a:rPr lang="en-US" altLang="zh-TW" dirty="0" err="1"/>
              <a:t>sda</a:t>
            </a:r>
            <a:r>
              <a:rPr lang="en-US" altLang="zh-TW" dirty="0"/>
              <a:t> of=/backup/root</a:t>
            </a:r>
          </a:p>
          <a:p>
            <a:pPr lvl="1"/>
            <a:r>
              <a:rPr lang="en-US" altLang="zh-TW" dirty="0" err="1"/>
              <a:t>dd</a:t>
            </a:r>
            <a:r>
              <a:rPr lang="en-US" altLang="zh-TW" dirty="0"/>
              <a:t> if=/</a:t>
            </a:r>
            <a:r>
              <a:rPr lang="en-US" altLang="zh-TW" dirty="0" err="1"/>
              <a:t>dev</a:t>
            </a:r>
            <a:r>
              <a:rPr lang="en-US" altLang="zh-TW" dirty="0"/>
              <a:t>/</a:t>
            </a:r>
            <a:r>
              <a:rPr lang="en-US" altLang="zh-TW" dirty="0" err="1"/>
              <a:t>cdrom</a:t>
            </a:r>
            <a:r>
              <a:rPr lang="en-US" altLang="zh-TW" dirty="0"/>
              <a:t> of=</a:t>
            </a:r>
            <a:r>
              <a:rPr lang="en-US" altLang="zh-TW" dirty="0" err="1"/>
              <a:t>cd.iso</a:t>
            </a:r>
            <a:endParaRPr lang="en-US" altLang="zh-TW" dirty="0"/>
          </a:p>
          <a:p>
            <a:r>
              <a:rPr lang="en-US" altLang="zh-TW" dirty="0"/>
              <a:t>tar</a:t>
            </a:r>
          </a:p>
          <a:p>
            <a:pPr lvl="1"/>
            <a:r>
              <a:rPr lang="en-US" altLang="zh-TW" dirty="0"/>
              <a:t>tar </a:t>
            </a:r>
            <a:r>
              <a:rPr lang="en-US" altLang="zh-TW" dirty="0" err="1"/>
              <a:t>czvf</a:t>
            </a:r>
            <a:r>
              <a:rPr lang="en-US" altLang="zh-TW" dirty="0"/>
              <a:t> /backup-files archive.tgz</a:t>
            </a:r>
          </a:p>
          <a:p>
            <a:pPr lvl="1"/>
            <a:r>
              <a:rPr lang="en-US" altLang="zh-TW" dirty="0"/>
              <a:t>tar </a:t>
            </a:r>
            <a:r>
              <a:rPr lang="en-US" altLang="zh-TW" dirty="0" err="1"/>
              <a:t>xzvf</a:t>
            </a:r>
            <a:r>
              <a:rPr lang="en-US" altLang="zh-TW" dirty="0"/>
              <a:t> archive.tgz</a:t>
            </a:r>
          </a:p>
          <a:p>
            <a:r>
              <a:rPr lang="zh-TW" altLang="en-US" dirty="0"/>
              <a:t>漸進式備份</a:t>
            </a:r>
            <a:endParaRPr lang="en-US" altLang="zh-TW" dirty="0"/>
          </a:p>
          <a:p>
            <a:pPr lvl="1"/>
            <a:r>
              <a:rPr lang="en-US" altLang="zh-TW" dirty="0"/>
              <a:t>find / -</a:t>
            </a:r>
            <a:r>
              <a:rPr lang="en-US" altLang="zh-TW" dirty="0" err="1"/>
              <a:t>mtime</a:t>
            </a:r>
            <a:r>
              <a:rPr lang="en-US" altLang="zh-TW" dirty="0"/>
              <a:t> -7 –print &gt; /</a:t>
            </a:r>
            <a:r>
              <a:rPr lang="en-US" altLang="zh-TW" dirty="0" err="1"/>
              <a:t>tmp</a:t>
            </a:r>
            <a:r>
              <a:rPr lang="en-US" altLang="zh-TW" dirty="0"/>
              <a:t>/file-</a:t>
            </a:r>
            <a:r>
              <a:rPr lang="en-US" altLang="zh-TW" dirty="0" err="1"/>
              <a:t>list.weekly</a:t>
            </a:r>
            <a:endParaRPr lang="en-US" altLang="zh-TW" dirty="0"/>
          </a:p>
          <a:p>
            <a:pPr lvl="1"/>
            <a:r>
              <a:rPr lang="en-US" altLang="zh-TW" dirty="0"/>
              <a:t>tar –</a:t>
            </a:r>
            <a:r>
              <a:rPr lang="en-US" altLang="zh-TW" dirty="0" err="1"/>
              <a:t>czv</a:t>
            </a:r>
            <a:r>
              <a:rPr lang="en-US" altLang="zh-TW" dirty="0"/>
              <a:t> –T /</a:t>
            </a:r>
            <a:r>
              <a:rPr lang="en-US" altLang="zh-TW" dirty="0" err="1"/>
              <a:t>tmp</a:t>
            </a:r>
            <a:r>
              <a:rPr lang="en-US" altLang="zh-TW" dirty="0"/>
              <a:t>/file-</a:t>
            </a:r>
            <a:r>
              <a:rPr lang="en-US" altLang="zh-TW" dirty="0" err="1"/>
              <a:t>list.weekly</a:t>
            </a:r>
            <a:r>
              <a:rPr lang="en-US" altLang="zh-TW" dirty="0"/>
              <a:t> –f </a:t>
            </a:r>
            <a:r>
              <a:rPr lang="en-US" altLang="zh-TW" dirty="0" smtClean="0"/>
              <a:t>weekly.tgz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Linux Backup Tools</a:t>
            </a:r>
            <a:r>
              <a:rPr lang="zh-TW" altLang="en-US" sz="3200" dirty="0"/>
              <a:t>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cp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scp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cpio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47800"/>
            <a:ext cx="8382000" cy="5029200"/>
          </a:xfrm>
        </p:spPr>
        <p:txBody>
          <a:bodyPr/>
          <a:lstStyle/>
          <a:p>
            <a:r>
              <a:rPr lang="en-US" altLang="zh-TW" dirty="0" err="1"/>
              <a:t>cp</a:t>
            </a:r>
            <a:endParaRPr lang="en-US" altLang="zh-TW" dirty="0"/>
          </a:p>
          <a:p>
            <a:pPr lvl="1"/>
            <a:r>
              <a:rPr lang="en-US" altLang="zh-TW" dirty="0" err="1"/>
              <a:t>cp</a:t>
            </a:r>
            <a:r>
              <a:rPr lang="en-US" altLang="zh-TW" dirty="0"/>
              <a:t> –R source-file </a:t>
            </a:r>
            <a:r>
              <a:rPr lang="en-US" altLang="zh-TW" dirty="0" err="1"/>
              <a:t>dest</a:t>
            </a:r>
            <a:r>
              <a:rPr lang="en-US" altLang="zh-TW" dirty="0"/>
              <a:t>-file</a:t>
            </a:r>
          </a:p>
          <a:p>
            <a:r>
              <a:rPr lang="en-US" altLang="zh-TW" dirty="0" err="1"/>
              <a:t>scp</a:t>
            </a:r>
            <a:endParaRPr lang="en-US" altLang="zh-TW" dirty="0"/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 copy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–R source-file </a:t>
            </a:r>
            <a:r>
              <a:rPr lang="en-US" altLang="zh-TW" dirty="0" err="1"/>
              <a:t>user@ip-address</a:t>
            </a:r>
            <a:r>
              <a:rPr lang="en-US" altLang="zh-TW" dirty="0"/>
              <a:t>:/</a:t>
            </a:r>
            <a:r>
              <a:rPr lang="en-US" altLang="zh-TW" dirty="0" err="1"/>
              <a:t>dest</a:t>
            </a:r>
            <a:r>
              <a:rPr lang="en-US" altLang="zh-TW" dirty="0"/>
              <a:t>-file</a:t>
            </a:r>
          </a:p>
          <a:p>
            <a:r>
              <a:rPr lang="en-US" altLang="zh-TW" dirty="0" err="1"/>
              <a:t>cpio</a:t>
            </a:r>
            <a:endParaRPr lang="en-US" altLang="zh-TW" dirty="0"/>
          </a:p>
          <a:p>
            <a:pPr lvl="1"/>
            <a:r>
              <a:rPr lang="en-US" altLang="zh-TW" dirty="0"/>
              <a:t>copy any kinds of files</a:t>
            </a:r>
          </a:p>
          <a:p>
            <a:pPr lvl="1"/>
            <a:r>
              <a:rPr lang="en-US" altLang="zh-TW" dirty="0"/>
              <a:t>find /backup-files | </a:t>
            </a:r>
            <a:r>
              <a:rPr lang="en-US" altLang="zh-TW" dirty="0" err="1"/>
              <a:t>cpio</a:t>
            </a:r>
            <a:r>
              <a:rPr lang="en-US" altLang="zh-TW" dirty="0"/>
              <a:t> –</a:t>
            </a:r>
            <a:r>
              <a:rPr lang="en-US" altLang="zh-TW" dirty="0" err="1"/>
              <a:t>ocv</a:t>
            </a:r>
            <a:r>
              <a:rPr lang="en-US" altLang="zh-TW" dirty="0"/>
              <a:t>&gt; </a:t>
            </a:r>
            <a:r>
              <a:rPr lang="en-US" altLang="zh-TW" dirty="0" err="1"/>
              <a:t>back.cpio</a:t>
            </a:r>
            <a:endParaRPr lang="en-US" altLang="zh-TW" dirty="0"/>
          </a:p>
          <a:p>
            <a:pPr lvl="1"/>
            <a:r>
              <a:rPr lang="en-US" altLang="zh-TW" dirty="0" err="1"/>
              <a:t>cpio</a:t>
            </a:r>
            <a:r>
              <a:rPr lang="en-US" altLang="zh-TW" dirty="0"/>
              <a:t> –</a:t>
            </a:r>
            <a:r>
              <a:rPr lang="en-US" altLang="zh-TW" dirty="0" err="1"/>
              <a:t>idvc</a:t>
            </a:r>
            <a:r>
              <a:rPr lang="en-US" altLang="zh-TW" dirty="0"/>
              <a:t> &lt; </a:t>
            </a:r>
            <a:r>
              <a:rPr lang="en-US" altLang="zh-TW" dirty="0" err="1"/>
              <a:t>back.cpio</a:t>
            </a:r>
            <a:r>
              <a:rPr lang="en-US" altLang="zh-TW" dirty="0"/>
              <a:t>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7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Backup Tool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rsync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47800"/>
            <a:ext cx="8305800" cy="5029200"/>
          </a:xfrm>
        </p:spPr>
        <p:txBody>
          <a:bodyPr/>
          <a:lstStyle/>
          <a:p>
            <a:r>
              <a:rPr lang="en-US" altLang="zh-TW" sz="2800" dirty="0" err="1"/>
              <a:t>rsync</a:t>
            </a:r>
            <a:r>
              <a:rPr lang="zh-TW" altLang="en-US" sz="2800" dirty="0"/>
              <a:t>會自動比對欲複製的資料內容，而僅複製兩端有差異的檔案。</a:t>
            </a:r>
            <a:endParaRPr lang="en-US" altLang="zh-TW" sz="2800" dirty="0"/>
          </a:p>
          <a:p>
            <a:r>
              <a:rPr lang="en-US" altLang="zh-TW" sz="2800" dirty="0" err="1"/>
              <a:t>rsync</a:t>
            </a:r>
            <a:r>
              <a:rPr lang="en-US" altLang="zh-TW" sz="2800" dirty="0"/>
              <a:t> –</a:t>
            </a:r>
            <a:r>
              <a:rPr lang="en-US" altLang="zh-TW" sz="2800" dirty="0" err="1"/>
              <a:t>av</a:t>
            </a:r>
            <a:r>
              <a:rPr lang="en-US" altLang="zh-TW" sz="2800" dirty="0"/>
              <a:t> /source-files /</a:t>
            </a:r>
            <a:r>
              <a:rPr lang="en-US" altLang="zh-TW" sz="2800" dirty="0" err="1"/>
              <a:t>dest</a:t>
            </a:r>
            <a:r>
              <a:rPr lang="en-US" altLang="zh-TW" sz="2800" dirty="0"/>
              <a:t>-path</a:t>
            </a:r>
          </a:p>
          <a:p>
            <a:pPr lvl="1"/>
            <a:r>
              <a:rPr lang="zh-TW" altLang="en-US" sz="2400" dirty="0"/>
              <a:t>在本機上的用法跟 </a:t>
            </a:r>
            <a:r>
              <a:rPr lang="en-US" altLang="zh-TW" sz="2400" dirty="0" err="1"/>
              <a:t>cp</a:t>
            </a:r>
            <a:r>
              <a:rPr lang="zh-TW" altLang="en-US" sz="2400" dirty="0"/>
              <a:t>用法一模一樣。</a:t>
            </a:r>
            <a:endParaRPr lang="en-US" altLang="zh-TW" sz="2400" dirty="0"/>
          </a:p>
          <a:p>
            <a:r>
              <a:rPr lang="en-US" altLang="zh-TW" sz="2800" dirty="0" err="1"/>
              <a:t>rsync</a:t>
            </a:r>
            <a:r>
              <a:rPr lang="en-US" altLang="zh-TW" sz="2800" dirty="0"/>
              <a:t> –</a:t>
            </a:r>
            <a:r>
              <a:rPr lang="en-US" altLang="zh-TW" sz="2800" dirty="0" err="1"/>
              <a:t>av</a:t>
            </a:r>
            <a:r>
              <a:rPr lang="en-US" altLang="zh-TW" sz="2800" dirty="0"/>
              <a:t> /source-files </a:t>
            </a:r>
            <a:r>
              <a:rPr lang="en-US" altLang="zh-TW" sz="2800" dirty="0" err="1"/>
              <a:t>user@dest-IP</a:t>
            </a:r>
            <a:r>
              <a:rPr lang="en-US" altLang="zh-TW" sz="2800" dirty="0"/>
              <a:t>:/</a:t>
            </a:r>
            <a:r>
              <a:rPr lang="en-US" altLang="zh-TW" sz="2800" dirty="0" err="1"/>
              <a:t>dest</a:t>
            </a:r>
            <a:r>
              <a:rPr lang="en-US" altLang="zh-TW" sz="2800" dirty="0"/>
              <a:t>-path</a:t>
            </a:r>
          </a:p>
          <a:p>
            <a:pPr lvl="1"/>
            <a:r>
              <a:rPr lang="zh-TW" altLang="en-US" sz="2400" dirty="0"/>
              <a:t>自本地複製到遠端主機上，用法跟</a:t>
            </a:r>
            <a:r>
              <a:rPr lang="en-US" altLang="zh-TW" sz="2400" dirty="0" err="1"/>
              <a:t>scp</a:t>
            </a:r>
            <a:r>
              <a:rPr lang="zh-TW" altLang="en-US" sz="2400" dirty="0"/>
              <a:t>一樣。</a:t>
            </a:r>
            <a:endParaRPr lang="en-US" altLang="zh-TW" sz="2400" dirty="0"/>
          </a:p>
          <a:p>
            <a:r>
              <a:rPr lang="en-US" altLang="zh-TW" sz="2800" dirty="0" err="1"/>
              <a:t>rsync</a:t>
            </a:r>
            <a:r>
              <a:rPr lang="en-US" altLang="zh-TW" sz="2800" dirty="0"/>
              <a:t> –</a:t>
            </a:r>
            <a:r>
              <a:rPr lang="en-US" altLang="zh-TW" sz="2800" dirty="0" err="1"/>
              <a:t>av</a:t>
            </a:r>
            <a:r>
              <a:rPr lang="en-US" altLang="zh-TW" sz="2800" dirty="0"/>
              <a:t> </a:t>
            </a:r>
            <a:r>
              <a:rPr lang="en-US" altLang="zh-TW" sz="2800" dirty="0" err="1"/>
              <a:t>user@source-IP</a:t>
            </a:r>
            <a:r>
              <a:rPr lang="en-US" altLang="zh-TW" sz="2800" dirty="0"/>
              <a:t>:/source-files /</a:t>
            </a:r>
            <a:r>
              <a:rPr lang="en-US" altLang="zh-TW" sz="2800" dirty="0" err="1"/>
              <a:t>dest</a:t>
            </a:r>
            <a:r>
              <a:rPr lang="en-US" altLang="zh-TW" sz="2800" dirty="0"/>
              <a:t>-path</a:t>
            </a:r>
          </a:p>
          <a:p>
            <a:pPr lvl="1"/>
            <a:r>
              <a:rPr lang="zh-TW" altLang="en-US" sz="2400" dirty="0"/>
              <a:t>在目的端，把遠端的資料拉過來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Rsync</a:t>
            </a:r>
            <a:r>
              <a:rPr lang="en-US" altLang="zh-TW" dirty="0" smtClean="0"/>
              <a:t>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9200"/>
            <a:ext cx="8001000" cy="4907760"/>
          </a:xfrm>
        </p:spPr>
        <p:txBody>
          <a:bodyPr/>
          <a:lstStyle/>
          <a:p>
            <a:r>
              <a:rPr lang="en-US" altLang="zh-TW" b="1" dirty="0"/>
              <a:t>Copy/Sync a File on a Local </a:t>
            </a:r>
            <a:r>
              <a:rPr lang="en-US" altLang="zh-TW" b="1" dirty="0" smtClean="0"/>
              <a:t>Computer</a:t>
            </a: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sz="700" b="1" dirty="0" smtClean="0"/>
          </a:p>
          <a:p>
            <a:r>
              <a:rPr lang="en-US" altLang="zh-TW" b="1" dirty="0" smtClean="0"/>
              <a:t>Copy/Sync </a:t>
            </a:r>
            <a:r>
              <a:rPr lang="en-US" altLang="zh-TW" b="1" dirty="0"/>
              <a:t>a Directory on Local Computer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1752601"/>
            <a:ext cx="6738938" cy="17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1030"/>
            <a:ext cx="6748463" cy="268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67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Rsync</a:t>
            </a:r>
            <a:r>
              <a:rPr lang="en-US" altLang="zh-TW" dirty="0"/>
              <a:t>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Copy a Directory from Local Server to a Remote Server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97" y="2667000"/>
            <a:ext cx="87534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27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Rsync</a:t>
            </a:r>
            <a:r>
              <a:rPr lang="en-US" altLang="zh-TW" dirty="0"/>
              <a:t>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Copy/Sync a Remote Directory to a Local Machine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2" y="2530474"/>
            <a:ext cx="8569578" cy="28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08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/>
              <a:t>免密碼登入 </a:t>
            </a:r>
            <a:r>
              <a:rPr lang="en-US" altLang="zh-TW" dirty="0"/>
              <a:t>– </a:t>
            </a:r>
            <a:r>
              <a:rPr lang="en-US" altLang="zh-TW" dirty="0" err="1"/>
              <a:t>ssh-keygen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47800"/>
            <a:ext cx="83058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在本地端產生自己的</a:t>
            </a:r>
            <a:r>
              <a:rPr lang="en-US" altLang="zh-TW" dirty="0"/>
              <a:t>RSA key pair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914400" lvl="1" indent="-514350"/>
            <a:r>
              <a:rPr lang="en-US" altLang="zh-TW" dirty="0"/>
              <a:t>~]# </a:t>
            </a:r>
            <a:r>
              <a:rPr lang="en-US" altLang="zh-TW" dirty="0" err="1"/>
              <a:t>ssh-keygen</a:t>
            </a:r>
            <a:endParaRPr lang="en-US" altLang="zh-TW" dirty="0"/>
          </a:p>
          <a:p>
            <a:pPr marL="914400" lvl="1" indent="-514350"/>
            <a:r>
              <a:rPr lang="zh-TW" altLang="en-US" dirty="0"/>
              <a:t>位在 </a:t>
            </a:r>
            <a:r>
              <a:rPr lang="en-US" altLang="zh-TW" dirty="0"/>
              <a:t>.</a:t>
            </a:r>
            <a:r>
              <a:rPr lang="en-US" altLang="zh-TW" dirty="0" err="1"/>
              <a:t>ssh</a:t>
            </a:r>
            <a:r>
              <a:rPr lang="en-US" altLang="zh-TW" dirty="0"/>
              <a:t>/ </a:t>
            </a:r>
            <a:r>
              <a:rPr lang="zh-TW" altLang="en-US" dirty="0"/>
              <a:t>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id_rsa</a:t>
            </a:r>
            <a:r>
              <a:rPr lang="en-US" altLang="zh-TW" dirty="0"/>
              <a:t>,  id_rsa.pub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將自己的</a:t>
            </a:r>
            <a:r>
              <a:rPr lang="en-US" altLang="zh-TW" dirty="0"/>
              <a:t>public key</a:t>
            </a:r>
            <a:r>
              <a:rPr lang="zh-TW" altLang="en-US" dirty="0"/>
              <a:t>複製到遠端主機上。</a:t>
            </a:r>
            <a:endParaRPr lang="en-US" altLang="zh-TW" dirty="0"/>
          </a:p>
          <a:p>
            <a:pPr marL="914400" lvl="1" indent="-514350"/>
            <a:r>
              <a:rPr lang="en-US" altLang="zh-TW" dirty="0"/>
              <a:t>~]# </a:t>
            </a:r>
            <a:r>
              <a:rPr lang="en-US" altLang="zh-TW" dirty="0" err="1"/>
              <a:t>scp</a:t>
            </a:r>
            <a:r>
              <a:rPr lang="en-US" altLang="zh-TW" dirty="0"/>
              <a:t> id_rsa.pub </a:t>
            </a:r>
            <a:r>
              <a:rPr lang="en-US" altLang="zh-TW" dirty="0" err="1"/>
              <a:t>root@dest-IP</a:t>
            </a:r>
            <a:r>
              <a:rPr lang="en-US" altLang="zh-TW" dirty="0"/>
              <a:t>:/root/.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登入遠端主機，並將自己的</a:t>
            </a:r>
            <a:r>
              <a:rPr lang="en-US" altLang="zh-TW" dirty="0"/>
              <a:t>public key</a:t>
            </a:r>
            <a:r>
              <a:rPr lang="zh-TW" altLang="en-US" dirty="0"/>
              <a:t>記錄到</a:t>
            </a:r>
            <a:r>
              <a:rPr lang="en-US" altLang="zh-TW" dirty="0"/>
              <a:t>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authorized_keys</a:t>
            </a:r>
            <a:r>
              <a:rPr lang="zh-TW" altLang="en-US" dirty="0"/>
              <a:t>中。</a:t>
            </a:r>
            <a:endParaRPr lang="en-US" altLang="zh-TW" dirty="0"/>
          </a:p>
          <a:p>
            <a:pPr marL="914400" lvl="1" indent="-514350"/>
            <a:r>
              <a:rPr lang="en-US" altLang="zh-TW" dirty="0"/>
              <a:t>~]# cat .</a:t>
            </a:r>
            <a:r>
              <a:rPr lang="en-US" altLang="zh-TW" dirty="0" err="1"/>
              <a:t>ssh</a:t>
            </a:r>
            <a:r>
              <a:rPr lang="en-US" altLang="zh-TW" dirty="0"/>
              <a:t>/id_rsa.pub &gt;&gt; 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Backup and Restore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1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108</TotalTime>
  <Words>450</Words>
  <Application>Microsoft Office PowerPoint</Application>
  <PresentationFormat>如螢幕大小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Metro</vt:lpstr>
      <vt:lpstr>Linux backup and restore</vt:lpstr>
      <vt:lpstr>Linux File Tools – gzip, bzip, find</vt:lpstr>
      <vt:lpstr>Linux Backup Tools – dd, tar</vt:lpstr>
      <vt:lpstr>Linux Backup Tools – cp, scp, cpio</vt:lpstr>
      <vt:lpstr>Linux Backup Tool – rsync</vt:lpstr>
      <vt:lpstr>Rsync examples</vt:lpstr>
      <vt:lpstr>Rsync examples</vt:lpstr>
      <vt:lpstr>Rsync examples</vt:lpstr>
      <vt:lpstr>ssh 免密碼登入 – ssh-keygen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backup utilities</dc:title>
  <dc:creator>chiounan</dc:creator>
  <cp:lastModifiedBy>Chiou-Nan Chen</cp:lastModifiedBy>
  <cp:revision>8</cp:revision>
  <dcterms:created xsi:type="dcterms:W3CDTF">2006-08-16T00:00:00Z</dcterms:created>
  <dcterms:modified xsi:type="dcterms:W3CDTF">2017-05-01T08:18:54Z</dcterms:modified>
</cp:coreProperties>
</file>