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3" r:id="rId4"/>
    <p:sldId id="257" r:id="rId5"/>
    <p:sldId id="258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3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1916832"/>
            <a:ext cx="5974433" cy="1683618"/>
          </a:xfrm>
        </p:spPr>
        <p:txBody>
          <a:bodyPr/>
          <a:lstStyle/>
          <a:p>
            <a:r>
              <a:rPr lang="zh-TW" altLang="en-US" dirty="0"/>
              <a:t>網路儲存技術</a:t>
            </a:r>
            <a:r>
              <a:rPr lang="en-US" altLang="zh-TW" dirty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From Backup to Replication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75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Backup agent runs on each VM.</a:t>
            </a:r>
          </a:p>
          <a:p>
            <a:r>
              <a:rPr lang="en-US" altLang="zh-TW" dirty="0" smtClean="0"/>
              <a:t>Backup agent runs on hypervisor.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5"/>
            <a:ext cx="7056784" cy="340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02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 Backup, agent runs on each VM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97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每一部</a:t>
            </a:r>
            <a:r>
              <a:rPr lang="en-US" altLang="zh-TW" dirty="0" smtClean="0"/>
              <a:t>VM</a:t>
            </a:r>
            <a:r>
              <a:rPr lang="zh-TW" altLang="en-US" dirty="0" smtClean="0"/>
              <a:t>都要安裝</a:t>
            </a:r>
            <a:r>
              <a:rPr lang="en-US" altLang="zh-TW" dirty="0" smtClean="0"/>
              <a:t>agent.</a:t>
            </a:r>
          </a:p>
          <a:p>
            <a:r>
              <a:rPr lang="zh-TW" altLang="en-US" dirty="0" smtClean="0"/>
              <a:t>就</a:t>
            </a:r>
            <a:r>
              <a:rPr lang="zh-TW" altLang="en-US" dirty="0"/>
              <a:t>像是在傳統實體機器上的備份環</a:t>
            </a:r>
            <a:r>
              <a:rPr lang="zh-TW" altLang="en-US" dirty="0" smtClean="0"/>
              <a:t>境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Dedupe VM</a:t>
            </a:r>
            <a:r>
              <a:rPr lang="zh-TW" altLang="en-US" dirty="0" smtClean="0"/>
              <a:t>上的資料</a:t>
            </a:r>
            <a:endParaRPr lang="en-US" altLang="zh-TW" dirty="0" smtClean="0"/>
          </a:p>
          <a:p>
            <a:r>
              <a:rPr lang="zh-TW" altLang="en-US" dirty="0"/>
              <a:t>無法備份</a:t>
            </a:r>
            <a:r>
              <a:rPr lang="en-US" altLang="zh-TW" dirty="0"/>
              <a:t>VM file: </a:t>
            </a:r>
            <a:r>
              <a:rPr lang="en-US" altLang="zh-TW" dirty="0" smtClean="0"/>
              <a:t>BIOS,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3" y="3984285"/>
            <a:ext cx="3443724" cy="22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Backup,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hypervisor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929411"/>
          </a:xfrm>
        </p:spPr>
        <p:txBody>
          <a:bodyPr/>
          <a:lstStyle/>
          <a:p>
            <a:r>
              <a:rPr lang="en-US" altLang="zh-TW" dirty="0" smtClean="0"/>
              <a:t>Agent</a:t>
            </a:r>
            <a:r>
              <a:rPr lang="zh-TW" altLang="en-US" dirty="0" smtClean="0"/>
              <a:t>只需安裝在</a:t>
            </a:r>
            <a:r>
              <a:rPr lang="en-US" altLang="zh-TW" dirty="0" smtClean="0"/>
              <a:t>hypervisor server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不是備</a:t>
            </a:r>
            <a:r>
              <a:rPr lang="zh-TW" altLang="en-US" dirty="0"/>
              <a:t>份整</a:t>
            </a:r>
            <a:r>
              <a:rPr lang="zh-TW" altLang="en-US" dirty="0" smtClean="0"/>
              <a:t>部 </a:t>
            </a:r>
            <a:r>
              <a:rPr lang="en-US" altLang="zh-TW" dirty="0" smtClean="0"/>
              <a:t>hypervisor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server.</a:t>
            </a:r>
          </a:p>
          <a:p>
            <a:r>
              <a:rPr lang="zh-TW" altLang="en-US" dirty="0" smtClean="0"/>
              <a:t>對</a:t>
            </a:r>
            <a:r>
              <a:rPr lang="en-US" altLang="zh-TW" dirty="0" smtClean="0"/>
              <a:t>hypervisor</a:t>
            </a:r>
            <a:r>
              <a:rPr lang="zh-TW" altLang="en-US" dirty="0" smtClean="0"/>
              <a:t>而言</a:t>
            </a:r>
            <a:r>
              <a:rPr lang="en-US" altLang="zh-TW" dirty="0" smtClean="0"/>
              <a:t>, VM</a:t>
            </a:r>
            <a:r>
              <a:rPr lang="zh-TW" altLang="en-US" dirty="0" smtClean="0"/>
              <a:t>就</a:t>
            </a:r>
            <a:r>
              <a:rPr lang="zh-TW" altLang="en-US" dirty="0"/>
              <a:t>只</a:t>
            </a:r>
            <a:r>
              <a:rPr lang="zh-TW" altLang="en-US" dirty="0" smtClean="0"/>
              <a:t>是一堆檔案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Dedupe</a:t>
            </a:r>
            <a:r>
              <a:rPr lang="zh-TW" altLang="en-US" dirty="0" smtClean="0"/>
              <a:t>可以發揮最大功效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VM</a:t>
            </a:r>
            <a:r>
              <a:rPr lang="zh-TW" altLang="en-US" dirty="0" smtClean="0"/>
              <a:t>間的差異不大時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36" y="4095522"/>
            <a:ext cx="2329892" cy="213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0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614"/>
            <a:ext cx="8229600" cy="4872550"/>
          </a:xfrm>
        </p:spPr>
        <p:txBody>
          <a:bodyPr/>
          <a:lstStyle/>
          <a:p>
            <a:r>
              <a:rPr lang="zh-TW" altLang="en-US" dirty="0" smtClean="0"/>
              <a:t>同步 </a:t>
            </a:r>
            <a:r>
              <a:rPr lang="en-US" altLang="zh-TW" dirty="0" smtClean="0"/>
              <a:t>/</a:t>
            </a:r>
            <a:r>
              <a:rPr lang="zh-TW" altLang="en-US" dirty="0" smtClean="0"/>
              <a:t> 非同步 </a:t>
            </a:r>
            <a:r>
              <a:rPr lang="en-US" altLang="zh-TW" dirty="0" smtClean="0"/>
              <a:t>replication.</a:t>
            </a:r>
          </a:p>
          <a:p>
            <a:r>
              <a:rPr lang="en-US" altLang="zh-TW" dirty="0" smtClean="0"/>
              <a:t>Point-in-time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(snapshot)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  <a:endParaRPr lang="zh-TW" altLang="en-US" dirty="0"/>
          </a:p>
        </p:txBody>
      </p:sp>
      <p:pic>
        <p:nvPicPr>
          <p:cNvPr id="4100" name="Picture 4" descr="http://upload.wikimedia.org/wikipedia/commons/3/3b/Storage_re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371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5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 and Replication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0" y="1268760"/>
            <a:ext cx="7453918" cy="513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0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CDP,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splitter.</a:t>
            </a:r>
          </a:p>
          <a:p>
            <a:pPr lvl="1"/>
            <a:r>
              <a:rPr lang="en-US" altLang="zh-TW" dirty="0" smtClean="0"/>
              <a:t>Agent,</a:t>
            </a:r>
            <a:r>
              <a:rPr lang="zh-TW" altLang="en-US" dirty="0" smtClean="0"/>
              <a:t> </a:t>
            </a:r>
            <a:r>
              <a:rPr lang="en-US" altLang="zh-TW" dirty="0" smtClean="0"/>
              <a:t>duplicate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data.</a:t>
            </a:r>
          </a:p>
          <a:p>
            <a:r>
              <a:rPr lang="en-US" altLang="zh-TW" dirty="0" smtClean="0"/>
              <a:t>CDP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appliance.</a:t>
            </a:r>
          </a:p>
          <a:p>
            <a:pPr lvl="1"/>
            <a:r>
              <a:rPr lang="en-US" altLang="zh-TW" dirty="0" smtClean="0"/>
              <a:t>Manages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</a:p>
          <a:p>
            <a:r>
              <a:rPr lang="en-US" altLang="zh-TW" dirty="0" smtClean="0"/>
              <a:t>CDP</a:t>
            </a:r>
            <a:r>
              <a:rPr lang="zh-TW" altLang="en-US" dirty="0" smtClean="0"/>
              <a:t> </a:t>
            </a:r>
            <a:r>
              <a:rPr lang="en-US" altLang="zh-TW" dirty="0" smtClean="0"/>
              <a:t>Journal.</a:t>
            </a:r>
          </a:p>
          <a:p>
            <a:pPr lvl="1"/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changes.</a:t>
            </a:r>
          </a:p>
          <a:p>
            <a:r>
              <a:rPr lang="en-US" altLang="zh-TW" dirty="0" smtClean="0"/>
              <a:t>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</a:p>
          <a:p>
            <a:pPr lvl="1"/>
            <a:r>
              <a:rPr lang="en-US" altLang="zh-TW" dirty="0" smtClean="0"/>
              <a:t>Sync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production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volume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replica.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744416" cy="501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61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</a:t>
            </a:r>
            <a:r>
              <a:rPr lang="zh-TW" altLang="en-US" dirty="0"/>
              <a:t> </a:t>
            </a:r>
            <a:r>
              <a:rPr lang="en-US" altLang="zh-TW" dirty="0" smtClean="0"/>
              <a:t>(flush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2054"/>
            <a:ext cx="5354581" cy="468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6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</a:p>
          <a:p>
            <a:r>
              <a:rPr lang="en-US" altLang="zh-TW" dirty="0" smtClean="0"/>
              <a:t>VTL, Virtual Tape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</a:t>
            </a:r>
          </a:p>
          <a:p>
            <a:r>
              <a:rPr lang="en-US" altLang="zh-TW" dirty="0" smtClean="0"/>
              <a:t>Deduplication</a:t>
            </a:r>
          </a:p>
          <a:p>
            <a:r>
              <a:rPr lang="en-US" altLang="zh-TW" dirty="0" smtClean="0"/>
              <a:t>VM Backup</a:t>
            </a:r>
          </a:p>
          <a:p>
            <a:r>
              <a:rPr lang="en-US" altLang="zh-TW" dirty="0" smtClean="0"/>
              <a:t>Replication</a:t>
            </a:r>
          </a:p>
          <a:p>
            <a:r>
              <a:rPr lang="en-US" altLang="zh-TW" dirty="0" smtClean="0"/>
              <a:t>CDP, Continuous Data Protection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7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Keywords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052736"/>
            <a:ext cx="8229600" cy="5073427"/>
          </a:xfrm>
        </p:spPr>
        <p:txBody>
          <a:bodyPr/>
          <a:lstStyle/>
          <a:p>
            <a:r>
              <a:rPr lang="en-US" altLang="zh-TW" sz="2800" dirty="0" smtClean="0"/>
              <a:t>Backup server</a:t>
            </a:r>
          </a:p>
          <a:p>
            <a:pPr lvl="1"/>
            <a:r>
              <a:rPr lang="zh-TW" altLang="en-US" sz="2400" dirty="0"/>
              <a:t>執行</a:t>
            </a:r>
            <a:r>
              <a:rPr lang="en-US" altLang="zh-TW" sz="2400" dirty="0" smtClean="0"/>
              <a:t>backup/restore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作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設定週期性的</a:t>
            </a:r>
            <a:r>
              <a:rPr lang="en-US" altLang="zh-TW" sz="2400" dirty="0" smtClean="0"/>
              <a:t>backup</a:t>
            </a:r>
            <a:r>
              <a:rPr lang="zh-TW" altLang="en-US" sz="2400" dirty="0" smtClean="0"/>
              <a:t>動作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設定要</a:t>
            </a:r>
            <a:r>
              <a:rPr lang="en-US" altLang="zh-TW" sz="2400" dirty="0"/>
              <a:t>backup</a:t>
            </a:r>
            <a:r>
              <a:rPr lang="zh-TW" altLang="en-US" sz="2400" dirty="0"/>
              <a:t>哪些檔</a:t>
            </a:r>
            <a:r>
              <a:rPr lang="zh-TW" altLang="en-US" sz="2400" dirty="0" smtClean="0"/>
              <a:t>案</a:t>
            </a:r>
            <a:r>
              <a:rPr lang="en-US" altLang="zh-TW" sz="2400" dirty="0" smtClean="0"/>
              <a:t>…</a:t>
            </a:r>
          </a:p>
          <a:p>
            <a:r>
              <a:rPr lang="en-US" altLang="zh-TW" sz="2800" dirty="0" smtClean="0"/>
              <a:t>Backup device</a:t>
            </a:r>
          </a:p>
          <a:p>
            <a:pPr lvl="1"/>
            <a:r>
              <a:rPr lang="zh-TW" altLang="en-US" sz="2400" dirty="0" smtClean="0"/>
              <a:t>儲存備份的資料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硬碟或磁帶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Metadata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(in the backup server)</a:t>
            </a:r>
          </a:p>
          <a:p>
            <a:pPr lvl="1"/>
            <a:r>
              <a:rPr lang="zh-TW" altLang="en-US" sz="2400" dirty="0" smtClean="0"/>
              <a:t>紀錄備份動作的相關資訊</a:t>
            </a:r>
            <a:r>
              <a:rPr lang="en-US" altLang="zh-TW" sz="2400" dirty="0" smtClean="0"/>
              <a:t>: log, time, range, type…</a:t>
            </a:r>
            <a:endParaRPr lang="en-US" altLang="zh-TW" sz="2400" dirty="0"/>
          </a:p>
          <a:p>
            <a:r>
              <a:rPr lang="en-US" altLang="zh-TW" sz="2800" dirty="0" smtClean="0"/>
              <a:t>Application server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/ backup client (with agent)</a:t>
            </a:r>
          </a:p>
          <a:p>
            <a:pPr lvl="1"/>
            <a:r>
              <a:rPr lang="zh-TW" altLang="en-US" sz="2400" dirty="0"/>
              <a:t>應用伺服器</a:t>
            </a:r>
            <a:r>
              <a:rPr lang="en-US" altLang="zh-TW" sz="2400" dirty="0"/>
              <a:t>: </a:t>
            </a:r>
            <a:r>
              <a:rPr lang="zh-TW" altLang="en-US" sz="2400" dirty="0"/>
              <a:t>需要被分的對象</a:t>
            </a:r>
            <a:endParaRPr lang="en-US" altLang="zh-TW" sz="2400" dirty="0" smtClean="0"/>
          </a:p>
          <a:p>
            <a:r>
              <a:rPr lang="en-US" altLang="zh-TW" sz="2800" dirty="0" smtClean="0"/>
              <a:t>Storage node</a:t>
            </a:r>
          </a:p>
          <a:p>
            <a:pPr lvl="1"/>
            <a:r>
              <a:rPr lang="zh-TW" altLang="en-US" sz="2400" dirty="0"/>
              <a:t>提供資料運算與儲存的空間</a:t>
            </a:r>
            <a:r>
              <a:rPr lang="en-US" altLang="zh-TW" sz="2400" dirty="0"/>
              <a:t>(</a:t>
            </a:r>
            <a:r>
              <a:rPr lang="zh-TW" altLang="en-US" sz="2400" dirty="0"/>
              <a:t>硬碟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9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3002"/>
            <a:ext cx="7200800" cy="573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SAN-based Backup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12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LAN-based Backup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480720" cy="576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VTL, Virtual Tape Library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0598"/>
            <a:ext cx="6990365" cy="513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3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Deduplication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368"/>
            <a:ext cx="8229600" cy="4916795"/>
          </a:xfrm>
        </p:spPr>
        <p:txBody>
          <a:bodyPr/>
          <a:lstStyle/>
          <a:p>
            <a:r>
              <a:rPr lang="en-US" altLang="zh-TW" dirty="0" smtClean="0"/>
              <a:t>File-level deduplication (single-instance repository)</a:t>
            </a:r>
          </a:p>
          <a:p>
            <a:pPr lvl="1"/>
            <a:r>
              <a:rPr lang="zh-TW" altLang="en-US" dirty="0" smtClean="0"/>
              <a:t>如果檔案的差異不大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即無法</a:t>
            </a:r>
            <a:r>
              <a:rPr lang="en-US" altLang="zh-TW" dirty="0" smtClean="0"/>
              <a:t>dedupe, </a:t>
            </a:r>
            <a:r>
              <a:rPr lang="zh-TW" altLang="en-US" dirty="0" smtClean="0"/>
              <a:t>無</a:t>
            </a:r>
            <a:r>
              <a:rPr lang="zh-TW" altLang="en-US" dirty="0"/>
              <a:t>法節省很多空</a:t>
            </a:r>
            <a:r>
              <a:rPr lang="zh-TW" altLang="en-US" dirty="0" smtClean="0"/>
              <a:t>間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Sub-file deduplication</a:t>
            </a:r>
          </a:p>
          <a:p>
            <a:pPr lvl="1"/>
            <a:r>
              <a:rPr lang="en-US" altLang="zh-TW" dirty="0" smtClean="0"/>
              <a:t>Fixed-length block</a:t>
            </a:r>
          </a:p>
          <a:p>
            <a:pPr lvl="1"/>
            <a:r>
              <a:rPr lang="en-US" altLang="zh-TW" dirty="0" smtClean="0"/>
              <a:t>Variable-length segment</a:t>
            </a:r>
            <a:endParaRPr lang="en-US" altLang="zh-TW" dirty="0"/>
          </a:p>
          <a:p>
            <a:r>
              <a:rPr lang="en-US" altLang="zh-TW" dirty="0" smtClean="0"/>
              <a:t>Dedupe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Types: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target-based</a:t>
            </a:r>
          </a:p>
          <a:p>
            <a:pPr lvl="1"/>
            <a:r>
              <a:rPr lang="en-US" altLang="zh-TW" dirty="0" smtClean="0"/>
              <a:t>Bandwidth, server loading, backup loading…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71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Source-based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Dedupe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0" y="1484784"/>
            <a:ext cx="843544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77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Target-based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Dedupe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0614"/>
            <a:ext cx="8346963" cy="45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18897"/>
      </p:ext>
    </p:extLst>
  </p:cSld>
  <p:clrMapOvr>
    <a:masterClrMapping/>
  </p:clrMapOvr>
</p:sld>
</file>

<file path=ppt/theme/theme1.xml><?xml version="1.0" encoding="utf-8"?>
<a:theme xmlns:a="http://schemas.openxmlformats.org/drawingml/2006/main" name="FalconStor_PPT_Template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383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FalconStor_PPT_Template</vt:lpstr>
      <vt:lpstr>網路儲存技術: From Backup to Replication</vt:lpstr>
      <vt:lpstr>Syllabus</vt:lpstr>
      <vt:lpstr>Keywords</vt:lpstr>
      <vt:lpstr>SAN-based Backup</vt:lpstr>
      <vt:lpstr>LAN-based Backup</vt:lpstr>
      <vt:lpstr>VTL, Virtual Tape Library</vt:lpstr>
      <vt:lpstr>Deduplication</vt:lpstr>
      <vt:lpstr>Source-based Dedupe</vt:lpstr>
      <vt:lpstr>Target-based Dedupe</vt:lpstr>
      <vt:lpstr>VM Backup</vt:lpstr>
      <vt:lpstr>VM Backup, agent runs on each VM</vt:lpstr>
      <vt:lpstr>VM Backup, agent runs on hypervisor</vt:lpstr>
      <vt:lpstr>Replication</vt:lpstr>
      <vt:lpstr>Snapshot and Replication</vt:lpstr>
      <vt:lpstr>CDP, Continuous Data Protection</vt:lpstr>
      <vt:lpstr>Sync (flush and replication)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chiounan</dc:creator>
  <cp:lastModifiedBy>chiounan</cp:lastModifiedBy>
  <cp:revision>46</cp:revision>
  <dcterms:created xsi:type="dcterms:W3CDTF">2014-04-27T06:32:39Z</dcterms:created>
  <dcterms:modified xsi:type="dcterms:W3CDTF">2014-07-17T02:22:57Z</dcterms:modified>
</cp:coreProperties>
</file>