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8EA9D-1637-4B70-BB21-A1D571ED481E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508E-531C-4A5E-9E18-70883EB17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36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049F-2F54-4C61-93E9-4292AED4C8CF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88D9-4687-41DC-A6F6-2F99C0C4FE82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03F3-929E-4527-B82E-020EBC08C56B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FFB2-866E-4D55-BDB6-DA787759FA4E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035E-F529-4F4C-90B0-A54BFADEAB88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15A7-97B6-4D6A-BDD2-5469C0380048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DF68-683E-4D28-8BFC-A6517DAC9549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9515-E802-4A4E-980C-086E5F7E5D45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DB99-A198-4ACB-8779-60F4ECBFB576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AE87-C657-4980-8A27-458451FF9C6B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E335896-515B-473D-B0F7-2292F248B6F0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9F8CD85-1279-4F3A-B032-951FF546A495}" type="datetime1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23035F-FA4F-4624-9270-1D891BF5DB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儲存系統中的網路技術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11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資料通訊要素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Message (data, information)</a:t>
            </a:r>
          </a:p>
          <a:p>
            <a:r>
              <a:rPr lang="en-US" altLang="zh-TW" dirty="0" smtClean="0"/>
              <a:t>Sender</a:t>
            </a:r>
          </a:p>
          <a:p>
            <a:r>
              <a:rPr lang="en-US" altLang="zh-TW" dirty="0" smtClean="0"/>
              <a:t>Receiver</a:t>
            </a:r>
          </a:p>
          <a:p>
            <a:r>
              <a:rPr lang="en-US" altLang="zh-TW" dirty="0" smtClean="0"/>
              <a:t>Medium</a:t>
            </a:r>
          </a:p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7" t="52279" r="8224" b="15463"/>
          <a:stretch/>
        </p:blipFill>
        <p:spPr bwMode="auto">
          <a:xfrm>
            <a:off x="1115616" y="4615990"/>
            <a:ext cx="668396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5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480720" cy="54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02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TCP/IP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TCP – </a:t>
            </a:r>
            <a:r>
              <a:rPr lang="zh-TW" altLang="en-US" dirty="0" smtClean="0"/>
              <a:t>導遊</a:t>
            </a:r>
            <a:endParaRPr lang="en-US" altLang="zh-TW" dirty="0" smtClean="0"/>
          </a:p>
          <a:p>
            <a:r>
              <a:rPr lang="en-US" altLang="zh-TW" dirty="0" smtClean="0"/>
              <a:t>IP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司機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074" name="Picture 2" descr="「tcp ip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19816" b="23808"/>
          <a:stretch/>
        </p:blipFill>
        <p:spPr bwMode="auto">
          <a:xfrm>
            <a:off x="467544" y="3204362"/>
            <a:ext cx="8274871" cy="28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Storage Area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FC/SAN</a:t>
            </a:r>
          </a:p>
          <a:p>
            <a:r>
              <a:rPr lang="en-US" altLang="zh-TW" dirty="0" smtClean="0"/>
              <a:t>IP/SAN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2" descr="http://www.netpro.com.tw/userfiles/image/201106/20110614163146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2"/>
          <a:stretch/>
        </p:blipFill>
        <p:spPr bwMode="auto">
          <a:xfrm>
            <a:off x="3491880" y="1916832"/>
            <a:ext cx="5066488" cy="43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Initiator &amp; 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6" name="Picture 2" descr="「initiator targe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55110"/>
            <a:ext cx="5328592" cy="35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8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Fibre</a:t>
            </a:r>
            <a:r>
              <a:rPr lang="en-US" altLang="zh-TW" dirty="0" smtClean="0"/>
              <a:t> Channel 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 descr="「fc tcpip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33337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01008"/>
            <a:ext cx="4191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71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FC Port Types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035F-FA4F-4624-9270-1D891BF5DB7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3" y="1412776"/>
            <a:ext cx="7553463" cy="471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1600200"/>
            <a:ext cx="7467600" cy="4525963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N_Port</a:t>
            </a:r>
            <a:endParaRPr lang="en-US" altLang="zh-TW" dirty="0" smtClean="0"/>
          </a:p>
          <a:p>
            <a:r>
              <a:rPr lang="en-US" altLang="zh-TW" dirty="0" err="1" smtClean="0"/>
              <a:t>F_Port</a:t>
            </a:r>
            <a:endParaRPr lang="en-US" altLang="zh-TW" dirty="0" smtClean="0"/>
          </a:p>
          <a:p>
            <a:r>
              <a:rPr lang="en-US" altLang="zh-TW" dirty="0" err="1" smtClean="0"/>
              <a:t>E_Port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7956372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88</TotalTime>
  <Words>53</Words>
  <Application>Microsoft Office PowerPoint</Application>
  <PresentationFormat>如螢幕大小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科技</vt:lpstr>
      <vt:lpstr>儲存系統中的網路技術</vt:lpstr>
      <vt:lpstr>資料通訊要素</vt:lpstr>
      <vt:lpstr>Protocol Model</vt:lpstr>
      <vt:lpstr>How TCP/IP Work</vt:lpstr>
      <vt:lpstr>Storage Area Network</vt:lpstr>
      <vt:lpstr>Initiator &amp; Target</vt:lpstr>
      <vt:lpstr>Fibre Channel Protocol</vt:lpstr>
      <vt:lpstr>FC Port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儲存系統中的網路技術</dc:title>
  <dc:creator>acer</dc:creator>
  <cp:lastModifiedBy>acer</cp:lastModifiedBy>
  <cp:revision>8</cp:revision>
  <dcterms:created xsi:type="dcterms:W3CDTF">2016-11-28T05:03:07Z</dcterms:created>
  <dcterms:modified xsi:type="dcterms:W3CDTF">2016-11-28T07:17:06Z</dcterms:modified>
</cp:coreProperties>
</file>