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84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D9AFD-DAF6-4F3F-AB1E-DF3ED4BDDB6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E207D-D8B0-479B-8CB3-E842C21FC803}">
      <dgm:prSet phldrT="[Text]" custT="1"/>
      <dgm:spPr/>
      <dgm:t>
        <a:bodyPr/>
        <a:lstStyle/>
        <a:p>
          <a:r>
            <a:rPr lang="en-US" sz="1800" i="1" dirty="0" smtClean="0"/>
            <a:t>x(i,i-1,i-2)</a:t>
          </a:r>
          <a:r>
            <a:rPr lang="en-US" sz="1800" dirty="0" smtClean="0"/>
            <a:t>:000</a:t>
          </a:r>
        </a:p>
        <a:p>
          <a:r>
            <a:rPr lang="en-US" sz="1800" dirty="0" smtClean="0"/>
            <a:t>Output: N/A</a:t>
          </a:r>
          <a:endParaRPr lang="en-US" sz="1800" dirty="0"/>
        </a:p>
      </dgm:t>
    </dgm:pt>
    <dgm:pt modelId="{DC4C2817-DEE9-443C-A9B4-83929605AA14}" type="parTrans" cxnId="{1BC8653C-B1C6-4D3B-BBAC-965642FF3A31}">
      <dgm:prSet/>
      <dgm:spPr/>
      <dgm:t>
        <a:bodyPr/>
        <a:lstStyle/>
        <a:p>
          <a:endParaRPr lang="en-US"/>
        </a:p>
      </dgm:t>
    </dgm:pt>
    <dgm:pt modelId="{DCDB15C4-7F06-4B05-B8D3-8849560C15E1}" type="sibTrans" cxnId="{1BC8653C-B1C6-4D3B-BBAC-965642FF3A31}">
      <dgm:prSet/>
      <dgm:spPr/>
      <dgm:t>
        <a:bodyPr/>
        <a:lstStyle/>
        <a:p>
          <a:endParaRPr lang="en-US"/>
        </a:p>
      </dgm:t>
    </dgm:pt>
    <dgm:pt modelId="{7E44E758-E288-4494-AE58-56F52CF37DEF}">
      <dgm:prSet phldrT="[Text]" custT="1"/>
      <dgm:spPr/>
      <dgm:t>
        <a:bodyPr/>
        <a:lstStyle/>
        <a:p>
          <a:r>
            <a:rPr lang="en-US" sz="1800" i="1" dirty="0" smtClean="0"/>
            <a:t>x(i,i-1,i-2)</a:t>
          </a:r>
          <a:r>
            <a:rPr lang="en-US" sz="1800" dirty="0" smtClean="0"/>
            <a:t>:000</a:t>
          </a:r>
        </a:p>
        <a:p>
          <a:r>
            <a:rPr lang="en-US" sz="1800" dirty="0" smtClean="0"/>
            <a:t>Output:000</a:t>
          </a:r>
          <a:endParaRPr lang="en-US" sz="1800" dirty="0"/>
        </a:p>
      </dgm:t>
    </dgm:pt>
    <dgm:pt modelId="{7D9F8DC3-95A5-4D65-B706-7A5E540E4C2C}" type="parTrans" cxnId="{FCF0E1B5-E4EB-4C5E-B7C0-9475AF54309D}">
      <dgm:prSet custT="1"/>
      <dgm:spPr/>
      <dgm:t>
        <a:bodyPr/>
        <a:lstStyle/>
        <a:p>
          <a:endParaRPr lang="en-US" sz="1100" dirty="0"/>
        </a:p>
      </dgm:t>
    </dgm:pt>
    <dgm:pt modelId="{2486E01B-1971-47F7-AC3E-95777E32F957}" type="sibTrans" cxnId="{FCF0E1B5-E4EB-4C5E-B7C0-9475AF54309D}">
      <dgm:prSet/>
      <dgm:spPr/>
      <dgm:t>
        <a:bodyPr/>
        <a:lstStyle/>
        <a:p>
          <a:endParaRPr lang="en-US"/>
        </a:p>
      </dgm:t>
    </dgm:pt>
    <dgm:pt modelId="{D487F2E7-2B75-4546-ABC3-601EB0C5A7DF}">
      <dgm:prSet phldrT="[Text]" custT="1"/>
      <dgm:spPr/>
      <dgm:t>
        <a:bodyPr/>
        <a:lstStyle/>
        <a:p>
          <a:r>
            <a:rPr lang="en-US" sz="1800" i="1" dirty="0" smtClean="0"/>
            <a:t>x(i,i-1,i-2)</a:t>
          </a:r>
          <a:r>
            <a:rPr lang="en-US" sz="1800" dirty="0" smtClean="0"/>
            <a:t>:000</a:t>
          </a:r>
        </a:p>
        <a:p>
          <a:r>
            <a:rPr lang="en-US" sz="1800" dirty="0" smtClean="0"/>
            <a:t>Output:000</a:t>
          </a:r>
        </a:p>
      </dgm:t>
    </dgm:pt>
    <dgm:pt modelId="{9ADABF69-2DAD-4FA2-BC62-7819465897AC}" type="parTrans" cxnId="{8D7FF672-7656-40D7-B984-5C3B1CB74A6A}">
      <dgm:prSet/>
      <dgm:spPr/>
      <dgm:t>
        <a:bodyPr/>
        <a:lstStyle/>
        <a:p>
          <a:endParaRPr lang="en-US"/>
        </a:p>
      </dgm:t>
    </dgm:pt>
    <dgm:pt modelId="{EE0769B3-BE26-4351-A9FB-F16C35B5E214}" type="sibTrans" cxnId="{8D7FF672-7656-40D7-B984-5C3B1CB74A6A}">
      <dgm:prSet/>
      <dgm:spPr/>
      <dgm:t>
        <a:bodyPr/>
        <a:lstStyle/>
        <a:p>
          <a:endParaRPr lang="en-US"/>
        </a:p>
      </dgm:t>
    </dgm:pt>
    <dgm:pt modelId="{6E571177-EB87-4C73-B89A-99268A15CBD0}">
      <dgm:prSet phldrT="[Text]" custT="1"/>
      <dgm:spPr/>
      <dgm:t>
        <a:bodyPr/>
        <a:lstStyle/>
        <a:p>
          <a:r>
            <a:rPr lang="en-US" sz="1800" i="1" dirty="0" smtClean="0"/>
            <a:t>x(i,i-1,i-2)</a:t>
          </a:r>
          <a:r>
            <a:rPr lang="en-US" sz="1800" dirty="0" smtClean="0"/>
            <a:t>:100</a:t>
          </a:r>
        </a:p>
        <a:p>
          <a:r>
            <a:rPr lang="en-US" sz="1800" dirty="0" smtClean="0"/>
            <a:t>Output:101</a:t>
          </a:r>
          <a:endParaRPr lang="en-US" sz="1800" dirty="0"/>
        </a:p>
      </dgm:t>
    </dgm:pt>
    <dgm:pt modelId="{71580213-222E-49AB-B96B-82EEA921F3EF}" type="parTrans" cxnId="{2A149286-9585-4D02-B9F3-8D98774E39B1}">
      <dgm:prSet/>
      <dgm:spPr/>
      <dgm:t>
        <a:bodyPr/>
        <a:lstStyle/>
        <a:p>
          <a:endParaRPr lang="en-US"/>
        </a:p>
      </dgm:t>
    </dgm:pt>
    <dgm:pt modelId="{08040A05-8F6C-4F84-8989-0F7581FCC019}" type="sibTrans" cxnId="{2A149286-9585-4D02-B9F3-8D98774E39B1}">
      <dgm:prSet/>
      <dgm:spPr/>
      <dgm:t>
        <a:bodyPr/>
        <a:lstStyle/>
        <a:p>
          <a:endParaRPr lang="en-US"/>
        </a:p>
      </dgm:t>
    </dgm:pt>
    <dgm:pt modelId="{0CCE9194-543B-4687-AB8D-8CB8F70E24FB}">
      <dgm:prSet phldrT="[Text]" custT="1"/>
      <dgm:spPr/>
      <dgm:t>
        <a:bodyPr/>
        <a:lstStyle/>
        <a:p>
          <a:r>
            <a:rPr lang="en-US" sz="1800" i="1" dirty="0" smtClean="0"/>
            <a:t>x(i,i-1,i-2)</a:t>
          </a:r>
          <a:r>
            <a:rPr lang="en-US" sz="1800" dirty="0" smtClean="0"/>
            <a:t>:100</a:t>
          </a:r>
        </a:p>
        <a:p>
          <a:r>
            <a:rPr lang="en-US" sz="1800" dirty="0" smtClean="0"/>
            <a:t>Output:101</a:t>
          </a:r>
          <a:endParaRPr lang="en-US" sz="1800" dirty="0"/>
        </a:p>
      </dgm:t>
    </dgm:pt>
    <dgm:pt modelId="{03789C26-0299-4609-9BBF-838ECED060D4}" type="parTrans" cxnId="{D45BE36D-8F02-4F7E-BF40-2FD94286739F}">
      <dgm:prSet/>
      <dgm:spPr/>
      <dgm:t>
        <a:bodyPr/>
        <a:lstStyle/>
        <a:p>
          <a:endParaRPr lang="en-US"/>
        </a:p>
      </dgm:t>
    </dgm:pt>
    <dgm:pt modelId="{AB863452-B372-4AC7-82F5-730E210308DA}" type="sibTrans" cxnId="{D45BE36D-8F02-4F7E-BF40-2FD94286739F}">
      <dgm:prSet/>
      <dgm:spPr/>
      <dgm:t>
        <a:bodyPr/>
        <a:lstStyle/>
        <a:p>
          <a:endParaRPr lang="en-US"/>
        </a:p>
      </dgm:t>
    </dgm:pt>
    <dgm:pt modelId="{E747C233-4664-45F8-B7AC-E2BAF26DF0D7}">
      <dgm:prSet phldrT="[Text]" custT="1"/>
      <dgm:spPr/>
      <dgm:t>
        <a:bodyPr/>
        <a:lstStyle/>
        <a:p>
          <a:r>
            <a:rPr lang="en-US" sz="1800" i="1" dirty="0" smtClean="0"/>
            <a:t>x(i,i-1,i-2)</a:t>
          </a:r>
          <a:r>
            <a:rPr lang="en-US" sz="1800" dirty="0" smtClean="0"/>
            <a:t>:010</a:t>
          </a:r>
        </a:p>
        <a:p>
          <a:r>
            <a:rPr lang="en-US" sz="1800" dirty="0" smtClean="0"/>
            <a:t>Output:011</a:t>
          </a:r>
          <a:endParaRPr lang="en-US" sz="1800" dirty="0"/>
        </a:p>
      </dgm:t>
    </dgm:pt>
    <dgm:pt modelId="{BFC27349-AAD4-47C5-BF4B-B4A538B131E3}" type="parTrans" cxnId="{37D26F38-FDBB-42E0-9E8B-53884BE1F46A}">
      <dgm:prSet/>
      <dgm:spPr/>
      <dgm:t>
        <a:bodyPr/>
        <a:lstStyle/>
        <a:p>
          <a:endParaRPr lang="en-US"/>
        </a:p>
      </dgm:t>
    </dgm:pt>
    <dgm:pt modelId="{97FB1188-6D84-4FA2-93FB-E383EE92CA7D}" type="sibTrans" cxnId="{37D26F38-FDBB-42E0-9E8B-53884BE1F46A}">
      <dgm:prSet/>
      <dgm:spPr/>
      <dgm:t>
        <a:bodyPr/>
        <a:lstStyle/>
        <a:p>
          <a:endParaRPr lang="en-US"/>
        </a:p>
      </dgm:t>
    </dgm:pt>
    <dgm:pt modelId="{8BCA9D97-9494-40AF-A9F8-BBC42F6C4981}">
      <dgm:prSet phldrT="[Text]"/>
      <dgm:spPr/>
      <dgm:t>
        <a:bodyPr/>
        <a:lstStyle/>
        <a:p>
          <a:r>
            <a:rPr lang="en-US" i="1" dirty="0" smtClean="0"/>
            <a:t>x(i,i-1,i-2)</a:t>
          </a:r>
          <a:r>
            <a:rPr lang="en-US" dirty="0" smtClean="0"/>
            <a:t>:110</a:t>
          </a:r>
        </a:p>
        <a:p>
          <a:r>
            <a:rPr lang="en-US" dirty="0" smtClean="0"/>
            <a:t>Output:110</a:t>
          </a:r>
          <a:endParaRPr lang="en-US" dirty="0"/>
        </a:p>
      </dgm:t>
    </dgm:pt>
    <dgm:pt modelId="{35B3DE34-9831-41BC-8CB1-558304D0F6AB}" type="parTrans" cxnId="{B6DD3913-F3C3-4937-9587-9F94314FDEDF}">
      <dgm:prSet/>
      <dgm:spPr/>
      <dgm:t>
        <a:bodyPr/>
        <a:lstStyle/>
        <a:p>
          <a:endParaRPr lang="en-US"/>
        </a:p>
      </dgm:t>
    </dgm:pt>
    <dgm:pt modelId="{A32AAE14-25D5-491A-83AA-3F8D453832A9}" type="sibTrans" cxnId="{B6DD3913-F3C3-4937-9587-9F94314FDEDF}">
      <dgm:prSet/>
      <dgm:spPr/>
      <dgm:t>
        <a:bodyPr/>
        <a:lstStyle/>
        <a:p>
          <a:endParaRPr lang="en-US"/>
        </a:p>
      </dgm:t>
    </dgm:pt>
    <dgm:pt modelId="{D8C5F8CE-932B-4280-81DA-1352E6B7C0A6}">
      <dgm:prSet phldrT="[Text]" custT="1"/>
      <dgm:spPr/>
      <dgm:t>
        <a:bodyPr/>
        <a:lstStyle/>
        <a:p>
          <a:r>
            <a:rPr lang="en-US" sz="1800" i="1" dirty="0" smtClean="0"/>
            <a:t>x(i,i-1,i-2)</a:t>
          </a:r>
          <a:r>
            <a:rPr lang="en-US" sz="1800" dirty="0" smtClean="0"/>
            <a:t>:000</a:t>
          </a:r>
        </a:p>
        <a:p>
          <a:r>
            <a:rPr lang="en-US" sz="1800" dirty="0" smtClean="0"/>
            <a:t>Output:000</a:t>
          </a:r>
          <a:endParaRPr lang="en-US" sz="1800" dirty="0"/>
        </a:p>
      </dgm:t>
    </dgm:pt>
    <dgm:pt modelId="{7C3CD621-DE58-4B02-85E5-CB498F3EBB75}" type="parTrans" cxnId="{76CD7B8F-4284-4B03-88D9-F0859C64B40C}">
      <dgm:prSet/>
      <dgm:spPr/>
      <dgm:t>
        <a:bodyPr/>
        <a:lstStyle/>
        <a:p>
          <a:endParaRPr lang="en-US"/>
        </a:p>
      </dgm:t>
    </dgm:pt>
    <dgm:pt modelId="{5D06979C-51BB-4562-8D44-F910E6A4BE29}" type="sibTrans" cxnId="{76CD7B8F-4284-4B03-88D9-F0859C64B40C}">
      <dgm:prSet/>
      <dgm:spPr/>
      <dgm:t>
        <a:bodyPr/>
        <a:lstStyle/>
        <a:p>
          <a:endParaRPr lang="en-US"/>
        </a:p>
      </dgm:t>
    </dgm:pt>
    <dgm:pt modelId="{3EC49212-238B-448D-AC14-E546ADDE6EDE}">
      <dgm:prSet phldrT="[Text]"/>
      <dgm:spPr/>
      <dgm:t>
        <a:bodyPr/>
        <a:lstStyle/>
        <a:p>
          <a:r>
            <a:rPr lang="en-US" i="1" dirty="0" smtClean="0"/>
            <a:t>x(i,i-1,i-2)</a:t>
          </a:r>
          <a:r>
            <a:rPr lang="en-US" dirty="0" smtClean="0"/>
            <a:t>:100</a:t>
          </a:r>
        </a:p>
        <a:p>
          <a:r>
            <a:rPr lang="en-US" dirty="0" smtClean="0"/>
            <a:t>Output:101</a:t>
          </a:r>
          <a:endParaRPr lang="en-US" dirty="0"/>
        </a:p>
      </dgm:t>
    </dgm:pt>
    <dgm:pt modelId="{62929DCB-76DA-4136-A677-3372BBC4DC1F}" type="parTrans" cxnId="{3FD29362-09DC-40C7-BB84-65039683A981}">
      <dgm:prSet/>
      <dgm:spPr/>
      <dgm:t>
        <a:bodyPr/>
        <a:lstStyle/>
        <a:p>
          <a:endParaRPr lang="en-US"/>
        </a:p>
      </dgm:t>
    </dgm:pt>
    <dgm:pt modelId="{6A7337B3-065E-46BC-B312-8FF423535A7C}" type="sibTrans" cxnId="{3FD29362-09DC-40C7-BB84-65039683A981}">
      <dgm:prSet/>
      <dgm:spPr/>
      <dgm:t>
        <a:bodyPr/>
        <a:lstStyle/>
        <a:p>
          <a:endParaRPr lang="en-US"/>
        </a:p>
      </dgm:t>
    </dgm:pt>
    <dgm:pt modelId="{D7FD2ECA-C914-446E-8439-56723F15D1D2}">
      <dgm:prSet phldrT="[Text]"/>
      <dgm:spPr/>
      <dgm:t>
        <a:bodyPr/>
        <a:lstStyle/>
        <a:p>
          <a:r>
            <a:rPr lang="en-US" i="1" dirty="0" smtClean="0"/>
            <a:t>x(i,i-1,i-2)</a:t>
          </a:r>
          <a:r>
            <a:rPr lang="en-US" dirty="0" smtClean="0"/>
            <a:t>:010</a:t>
          </a:r>
        </a:p>
        <a:p>
          <a:r>
            <a:rPr lang="en-US" dirty="0" smtClean="0"/>
            <a:t>Output:011</a:t>
          </a:r>
          <a:endParaRPr lang="en-US" dirty="0"/>
        </a:p>
      </dgm:t>
    </dgm:pt>
    <dgm:pt modelId="{3B2E4BEB-3BF3-423F-9200-018FF8EE8587}" type="parTrans" cxnId="{F4B8B064-DE20-4EA2-B31D-AF4EE7081699}">
      <dgm:prSet/>
      <dgm:spPr/>
      <dgm:t>
        <a:bodyPr/>
        <a:lstStyle/>
        <a:p>
          <a:endParaRPr lang="en-US"/>
        </a:p>
      </dgm:t>
    </dgm:pt>
    <dgm:pt modelId="{3BC57CEC-3401-4A70-ABC1-95D61352701E}" type="sibTrans" cxnId="{F4B8B064-DE20-4EA2-B31D-AF4EE7081699}">
      <dgm:prSet/>
      <dgm:spPr/>
      <dgm:t>
        <a:bodyPr/>
        <a:lstStyle/>
        <a:p>
          <a:endParaRPr lang="en-US"/>
        </a:p>
      </dgm:t>
    </dgm:pt>
    <dgm:pt modelId="{0933325A-B156-4F0F-BAF7-4C7FE5D6FA5F}">
      <dgm:prSet phldrT="[Text]"/>
      <dgm:spPr/>
      <dgm:t>
        <a:bodyPr/>
        <a:lstStyle/>
        <a:p>
          <a:r>
            <a:rPr lang="en-US" i="1" dirty="0" smtClean="0"/>
            <a:t>x(i,i-1,i-2)</a:t>
          </a:r>
          <a:r>
            <a:rPr lang="en-US" dirty="0" smtClean="0"/>
            <a:t>:110</a:t>
          </a:r>
        </a:p>
        <a:p>
          <a:r>
            <a:rPr lang="en-US" dirty="0" smtClean="0"/>
            <a:t>Output:110</a:t>
          </a:r>
          <a:endParaRPr lang="en-US" dirty="0"/>
        </a:p>
      </dgm:t>
    </dgm:pt>
    <dgm:pt modelId="{7440C973-B6F3-4BF4-82D1-399B33FA8338}" type="parTrans" cxnId="{7B904FD3-22F1-402E-B24B-13C382ED84F6}">
      <dgm:prSet/>
      <dgm:spPr/>
      <dgm:t>
        <a:bodyPr/>
        <a:lstStyle/>
        <a:p>
          <a:endParaRPr lang="en-US"/>
        </a:p>
      </dgm:t>
    </dgm:pt>
    <dgm:pt modelId="{2846EFD4-BF9D-4AF4-9285-88037C68A520}" type="sibTrans" cxnId="{7B904FD3-22F1-402E-B24B-13C382ED84F6}">
      <dgm:prSet/>
      <dgm:spPr/>
      <dgm:t>
        <a:bodyPr/>
        <a:lstStyle/>
        <a:p>
          <a:endParaRPr lang="en-US"/>
        </a:p>
      </dgm:t>
    </dgm:pt>
    <dgm:pt modelId="{46A68F33-371F-4F45-BB5E-72591A0A3B0E}">
      <dgm:prSet phldrT="[Text]"/>
      <dgm:spPr/>
      <dgm:t>
        <a:bodyPr/>
        <a:lstStyle/>
        <a:p>
          <a:r>
            <a:rPr lang="en-US" i="1" dirty="0" smtClean="0"/>
            <a:t>x(i,i-1,i-2)</a:t>
          </a:r>
          <a:r>
            <a:rPr lang="en-US" dirty="0" smtClean="0"/>
            <a:t>:001</a:t>
          </a:r>
        </a:p>
        <a:p>
          <a:r>
            <a:rPr lang="en-US" dirty="0" smtClean="0"/>
            <a:t>Output:110</a:t>
          </a:r>
          <a:endParaRPr lang="en-US" dirty="0"/>
        </a:p>
      </dgm:t>
    </dgm:pt>
    <dgm:pt modelId="{1B513D72-7664-42F6-BEDB-3B7CF9018CC9}" type="parTrans" cxnId="{1F405DD2-F9F5-45EE-A911-3D1B5305EA07}">
      <dgm:prSet/>
      <dgm:spPr/>
      <dgm:t>
        <a:bodyPr/>
        <a:lstStyle/>
        <a:p>
          <a:endParaRPr lang="en-US"/>
        </a:p>
      </dgm:t>
    </dgm:pt>
    <dgm:pt modelId="{177CBDFD-D89D-4AD3-9F19-D0783720C6C7}" type="sibTrans" cxnId="{1F405DD2-F9F5-45EE-A911-3D1B5305EA07}">
      <dgm:prSet/>
      <dgm:spPr/>
      <dgm:t>
        <a:bodyPr/>
        <a:lstStyle/>
        <a:p>
          <a:endParaRPr lang="en-US"/>
        </a:p>
      </dgm:t>
    </dgm:pt>
    <dgm:pt modelId="{48A8D51F-6AD2-409E-A471-C026AE5CFA1B}">
      <dgm:prSet phldrT="[Text]"/>
      <dgm:spPr/>
      <dgm:t>
        <a:bodyPr/>
        <a:lstStyle/>
        <a:p>
          <a:r>
            <a:rPr lang="en-US" i="1" dirty="0" smtClean="0"/>
            <a:t>x(i,i-1,i-2)</a:t>
          </a:r>
          <a:r>
            <a:rPr lang="en-US" dirty="0" smtClean="0"/>
            <a:t>:101</a:t>
          </a:r>
        </a:p>
        <a:p>
          <a:r>
            <a:rPr lang="en-US" dirty="0" smtClean="0"/>
            <a:t>Output:011</a:t>
          </a:r>
          <a:endParaRPr lang="en-US" dirty="0"/>
        </a:p>
      </dgm:t>
    </dgm:pt>
    <dgm:pt modelId="{E1394C30-EC35-4930-B7A2-BA3EA07F399B}" type="parTrans" cxnId="{4BC7E095-EB3D-4A6F-A065-BDF684E5728F}">
      <dgm:prSet/>
      <dgm:spPr/>
      <dgm:t>
        <a:bodyPr/>
        <a:lstStyle/>
        <a:p>
          <a:endParaRPr lang="en-US"/>
        </a:p>
      </dgm:t>
    </dgm:pt>
    <dgm:pt modelId="{21A1EBFF-187E-4A09-88CF-609EF906588D}" type="sibTrans" cxnId="{4BC7E095-EB3D-4A6F-A065-BDF684E5728F}">
      <dgm:prSet/>
      <dgm:spPr/>
      <dgm:t>
        <a:bodyPr/>
        <a:lstStyle/>
        <a:p>
          <a:endParaRPr lang="en-US"/>
        </a:p>
      </dgm:t>
    </dgm:pt>
    <dgm:pt modelId="{C0061F88-472A-4C23-B2B5-5906BFAC2028}">
      <dgm:prSet phldrT="[Text]"/>
      <dgm:spPr/>
      <dgm:t>
        <a:bodyPr/>
        <a:lstStyle/>
        <a:p>
          <a:r>
            <a:rPr lang="en-US" i="1" dirty="0" smtClean="0"/>
            <a:t>x(i,i-1,i-2)</a:t>
          </a:r>
          <a:r>
            <a:rPr lang="en-US" dirty="0" smtClean="0"/>
            <a:t>:011</a:t>
          </a:r>
        </a:p>
        <a:p>
          <a:r>
            <a:rPr lang="en-US" dirty="0" smtClean="0"/>
            <a:t>Output:101</a:t>
          </a:r>
          <a:endParaRPr lang="en-US" dirty="0"/>
        </a:p>
      </dgm:t>
    </dgm:pt>
    <dgm:pt modelId="{03408E7A-B354-428B-A8E6-6B9E729E26AD}" type="parTrans" cxnId="{C937F77B-D6F3-4472-9D6D-A54E4E9DDE38}">
      <dgm:prSet/>
      <dgm:spPr/>
      <dgm:t>
        <a:bodyPr/>
        <a:lstStyle/>
        <a:p>
          <a:endParaRPr lang="en-US"/>
        </a:p>
      </dgm:t>
    </dgm:pt>
    <dgm:pt modelId="{AC51CBDC-F147-4936-9D82-7C88D44BD6DF}" type="sibTrans" cxnId="{C937F77B-D6F3-4472-9D6D-A54E4E9DDE38}">
      <dgm:prSet/>
      <dgm:spPr/>
      <dgm:t>
        <a:bodyPr/>
        <a:lstStyle/>
        <a:p>
          <a:endParaRPr lang="en-US"/>
        </a:p>
      </dgm:t>
    </dgm:pt>
    <dgm:pt modelId="{2376C50A-97EB-4120-A3AC-DD1EE548FD53}">
      <dgm:prSet phldrT="[Text]"/>
      <dgm:spPr/>
      <dgm:t>
        <a:bodyPr/>
        <a:lstStyle/>
        <a:p>
          <a:r>
            <a:rPr lang="en-US" i="1" dirty="0" smtClean="0"/>
            <a:t>x(i,i-1,i-2)</a:t>
          </a:r>
          <a:r>
            <a:rPr lang="en-US" dirty="0" smtClean="0"/>
            <a:t>:111</a:t>
          </a:r>
        </a:p>
        <a:p>
          <a:r>
            <a:rPr lang="en-US" dirty="0" smtClean="0"/>
            <a:t>Output:000</a:t>
          </a:r>
          <a:endParaRPr lang="en-US" dirty="0"/>
        </a:p>
      </dgm:t>
    </dgm:pt>
    <dgm:pt modelId="{6BF0DBC6-4906-424A-89D2-4AC67358ECD8}" type="parTrans" cxnId="{1D6946E1-456A-45E0-A412-2C3831EF0C84}">
      <dgm:prSet/>
      <dgm:spPr/>
      <dgm:t>
        <a:bodyPr/>
        <a:lstStyle/>
        <a:p>
          <a:endParaRPr lang="en-US"/>
        </a:p>
      </dgm:t>
    </dgm:pt>
    <dgm:pt modelId="{C2AAB1AE-D82A-4413-87C8-D07DF521309D}" type="sibTrans" cxnId="{1D6946E1-456A-45E0-A412-2C3831EF0C84}">
      <dgm:prSet/>
      <dgm:spPr/>
      <dgm:t>
        <a:bodyPr/>
        <a:lstStyle/>
        <a:p>
          <a:endParaRPr lang="en-US"/>
        </a:p>
      </dgm:t>
    </dgm:pt>
    <dgm:pt modelId="{13C85269-19B7-4861-BBC4-E0BA303C79F4}" type="pres">
      <dgm:prSet presAssocID="{364D9AFD-DAF6-4F3F-AB1E-DF3ED4BDDB6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0C697-6E62-4FDF-B1AA-8AD2ECC005F8}" type="pres">
      <dgm:prSet presAssocID="{667E207D-D8B0-479B-8CB3-E842C21FC803}" presName="root1" presStyleCnt="0"/>
      <dgm:spPr/>
    </dgm:pt>
    <dgm:pt modelId="{0E285A83-4F24-489B-8A31-19C18C29F46D}" type="pres">
      <dgm:prSet presAssocID="{667E207D-D8B0-479B-8CB3-E842C21FC80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7FF770-015F-4AD8-ACB7-01E8CBBA78C8}" type="pres">
      <dgm:prSet presAssocID="{667E207D-D8B0-479B-8CB3-E842C21FC803}" presName="level2hierChild" presStyleCnt="0"/>
      <dgm:spPr/>
    </dgm:pt>
    <dgm:pt modelId="{EBCEAA1C-EA8C-4D53-8EEA-6C562E043ED7}" type="pres">
      <dgm:prSet presAssocID="{7D9F8DC3-95A5-4D65-B706-7A5E540E4C2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702B436-EA37-48FE-8D58-4ADCF5A706CD}" type="pres">
      <dgm:prSet presAssocID="{7D9F8DC3-95A5-4D65-B706-7A5E540E4C2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621B9B-6667-440E-A004-DD1A9DA7C52F}" type="pres">
      <dgm:prSet presAssocID="{7E44E758-E288-4494-AE58-56F52CF37DEF}" presName="root2" presStyleCnt="0"/>
      <dgm:spPr/>
    </dgm:pt>
    <dgm:pt modelId="{B90D62E0-DD6C-460D-8A72-B846FBC5A7BA}" type="pres">
      <dgm:prSet presAssocID="{7E44E758-E288-4494-AE58-56F52CF37DE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81E89-9A83-42FC-BE8C-0545F52476A1}" type="pres">
      <dgm:prSet presAssocID="{7E44E758-E288-4494-AE58-56F52CF37DEF}" presName="level3hierChild" presStyleCnt="0"/>
      <dgm:spPr/>
    </dgm:pt>
    <dgm:pt modelId="{3B866449-A994-4FE0-9901-542DDE8AD17C}" type="pres">
      <dgm:prSet presAssocID="{9ADABF69-2DAD-4FA2-BC62-7819465897A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CBB3A244-3D86-4744-8D2A-B708686126E3}" type="pres">
      <dgm:prSet presAssocID="{9ADABF69-2DAD-4FA2-BC62-7819465897A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7821814-FBE8-4F95-B70E-59B3B47314CF}" type="pres">
      <dgm:prSet presAssocID="{D487F2E7-2B75-4546-ABC3-601EB0C5A7DF}" presName="root2" presStyleCnt="0"/>
      <dgm:spPr/>
    </dgm:pt>
    <dgm:pt modelId="{7B436E07-0400-4C95-9AAA-6B93038C5D62}" type="pres">
      <dgm:prSet presAssocID="{D487F2E7-2B75-4546-ABC3-601EB0C5A7D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5FDE8-E4D7-4CF8-8452-9E4E67E8C4EA}" type="pres">
      <dgm:prSet presAssocID="{D487F2E7-2B75-4546-ABC3-601EB0C5A7DF}" presName="level3hierChild" presStyleCnt="0"/>
      <dgm:spPr/>
    </dgm:pt>
    <dgm:pt modelId="{C222D9E3-11A6-486E-8E13-71F108698277}" type="pres">
      <dgm:prSet presAssocID="{7C3CD621-DE58-4B02-85E5-CB498F3EBB75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441B3996-6710-454F-A00A-122B89DF896E}" type="pres">
      <dgm:prSet presAssocID="{7C3CD621-DE58-4B02-85E5-CB498F3EBB75}" presName="connTx" presStyleLbl="parChTrans1D4" presStyleIdx="0" presStyleCnt="8"/>
      <dgm:spPr/>
      <dgm:t>
        <a:bodyPr/>
        <a:lstStyle/>
        <a:p>
          <a:endParaRPr lang="en-US"/>
        </a:p>
      </dgm:t>
    </dgm:pt>
    <dgm:pt modelId="{43423A77-419B-4A19-A4C1-B2735BC3A9AF}" type="pres">
      <dgm:prSet presAssocID="{D8C5F8CE-932B-4280-81DA-1352E6B7C0A6}" presName="root2" presStyleCnt="0"/>
      <dgm:spPr/>
    </dgm:pt>
    <dgm:pt modelId="{16750B4A-EBF9-43FC-8780-70FDB123F8DA}" type="pres">
      <dgm:prSet presAssocID="{D8C5F8CE-932B-4280-81DA-1352E6B7C0A6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406F20-91D9-4FF2-B275-557A87A8E0AF}" type="pres">
      <dgm:prSet presAssocID="{D8C5F8CE-932B-4280-81DA-1352E6B7C0A6}" presName="level3hierChild" presStyleCnt="0"/>
      <dgm:spPr/>
    </dgm:pt>
    <dgm:pt modelId="{5CB1AA3C-2AD7-4E84-ABA7-B9E09743AA70}" type="pres">
      <dgm:prSet presAssocID="{62929DCB-76DA-4136-A677-3372BBC4DC1F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8C3A535E-2092-4396-A95D-7E123FDB1B10}" type="pres">
      <dgm:prSet presAssocID="{62929DCB-76DA-4136-A677-3372BBC4DC1F}" presName="connTx" presStyleLbl="parChTrans1D4" presStyleIdx="1" presStyleCnt="8"/>
      <dgm:spPr/>
      <dgm:t>
        <a:bodyPr/>
        <a:lstStyle/>
        <a:p>
          <a:endParaRPr lang="en-US"/>
        </a:p>
      </dgm:t>
    </dgm:pt>
    <dgm:pt modelId="{D353DFFC-4958-46B7-AB2E-2D55D521012D}" type="pres">
      <dgm:prSet presAssocID="{3EC49212-238B-448D-AC14-E546ADDE6EDE}" presName="root2" presStyleCnt="0"/>
      <dgm:spPr/>
    </dgm:pt>
    <dgm:pt modelId="{ABFEEDE9-D0BC-4DBD-B2FB-2E88B3CBED03}" type="pres">
      <dgm:prSet presAssocID="{3EC49212-238B-448D-AC14-E546ADDE6EDE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59B669-B43D-4E76-95CD-A91DB6FD2A53}" type="pres">
      <dgm:prSet presAssocID="{3EC49212-238B-448D-AC14-E546ADDE6EDE}" presName="level3hierChild" presStyleCnt="0"/>
      <dgm:spPr/>
    </dgm:pt>
    <dgm:pt modelId="{DA5F1C5A-4770-4750-BEA7-2E7305AFE663}" type="pres">
      <dgm:prSet presAssocID="{71580213-222E-49AB-B96B-82EEA921F3EF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ABA7D960-1418-4629-A66F-02E7B7EE96CB}" type="pres">
      <dgm:prSet presAssocID="{71580213-222E-49AB-B96B-82EEA921F3EF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ED8BF7E-89D7-41B0-8F41-51030DC7BA20}" type="pres">
      <dgm:prSet presAssocID="{6E571177-EB87-4C73-B89A-99268A15CBD0}" presName="root2" presStyleCnt="0"/>
      <dgm:spPr/>
    </dgm:pt>
    <dgm:pt modelId="{8567580A-758C-415D-A60D-0705067374F5}" type="pres">
      <dgm:prSet presAssocID="{6E571177-EB87-4C73-B89A-99268A15CBD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43E31-DE2D-4495-A591-9AF2F4F6DC4B}" type="pres">
      <dgm:prSet presAssocID="{6E571177-EB87-4C73-B89A-99268A15CBD0}" presName="level3hierChild" presStyleCnt="0"/>
      <dgm:spPr/>
    </dgm:pt>
    <dgm:pt modelId="{4DCABF29-BA7E-4266-80F2-BECD9A07A12D}" type="pres">
      <dgm:prSet presAssocID="{3B2E4BEB-3BF3-423F-9200-018FF8EE8587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2340139D-7644-45C4-BB87-9EC5BCDCF3C0}" type="pres">
      <dgm:prSet presAssocID="{3B2E4BEB-3BF3-423F-9200-018FF8EE8587}" presName="connTx" presStyleLbl="parChTrans1D4" presStyleIdx="2" presStyleCnt="8"/>
      <dgm:spPr/>
      <dgm:t>
        <a:bodyPr/>
        <a:lstStyle/>
        <a:p>
          <a:endParaRPr lang="en-US"/>
        </a:p>
      </dgm:t>
    </dgm:pt>
    <dgm:pt modelId="{AE7D8290-4873-4163-9297-E9E1EE525FDA}" type="pres">
      <dgm:prSet presAssocID="{D7FD2ECA-C914-446E-8439-56723F15D1D2}" presName="root2" presStyleCnt="0"/>
      <dgm:spPr/>
    </dgm:pt>
    <dgm:pt modelId="{AC0F2CA2-2FEE-4239-89D4-D52415AD61E9}" type="pres">
      <dgm:prSet presAssocID="{D7FD2ECA-C914-446E-8439-56723F15D1D2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072283-099A-4D15-A8FA-408D62B0B2D2}" type="pres">
      <dgm:prSet presAssocID="{D7FD2ECA-C914-446E-8439-56723F15D1D2}" presName="level3hierChild" presStyleCnt="0"/>
      <dgm:spPr/>
    </dgm:pt>
    <dgm:pt modelId="{FCC2B7C1-8419-4F18-A9E4-7A33211232D3}" type="pres">
      <dgm:prSet presAssocID="{7440C973-B6F3-4BF4-82D1-399B33FA8338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ED749D44-C0DC-497D-B712-E923207454AF}" type="pres">
      <dgm:prSet presAssocID="{7440C973-B6F3-4BF4-82D1-399B33FA8338}" presName="connTx" presStyleLbl="parChTrans1D4" presStyleIdx="3" presStyleCnt="8"/>
      <dgm:spPr/>
      <dgm:t>
        <a:bodyPr/>
        <a:lstStyle/>
        <a:p>
          <a:endParaRPr lang="en-US"/>
        </a:p>
      </dgm:t>
    </dgm:pt>
    <dgm:pt modelId="{B3A358D3-D532-4E62-9700-2C63AC84F9D3}" type="pres">
      <dgm:prSet presAssocID="{0933325A-B156-4F0F-BAF7-4C7FE5D6FA5F}" presName="root2" presStyleCnt="0"/>
      <dgm:spPr/>
    </dgm:pt>
    <dgm:pt modelId="{5B4BFCDE-E2AA-4A3E-91D1-C6DE408CD94D}" type="pres">
      <dgm:prSet presAssocID="{0933325A-B156-4F0F-BAF7-4C7FE5D6FA5F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A7671-39A1-4979-9B62-AB08808579D9}" type="pres">
      <dgm:prSet presAssocID="{0933325A-B156-4F0F-BAF7-4C7FE5D6FA5F}" presName="level3hierChild" presStyleCnt="0"/>
      <dgm:spPr/>
    </dgm:pt>
    <dgm:pt modelId="{EAFD60D4-3643-4503-9688-87B3BEDF9CCF}" type="pres">
      <dgm:prSet presAssocID="{03789C26-0299-4609-9BBF-838ECED060D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B9891BA-6DD4-46E1-A8D9-432AD7837CFE}" type="pres">
      <dgm:prSet presAssocID="{03789C26-0299-4609-9BBF-838ECED060D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09093DC-50D6-4DA6-A794-38CD65C6CFF1}" type="pres">
      <dgm:prSet presAssocID="{0CCE9194-543B-4687-AB8D-8CB8F70E24FB}" presName="root2" presStyleCnt="0"/>
      <dgm:spPr/>
    </dgm:pt>
    <dgm:pt modelId="{8638D174-871F-41C4-9F09-677278637441}" type="pres">
      <dgm:prSet presAssocID="{0CCE9194-543B-4687-AB8D-8CB8F70E24F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D0860E-89FC-4989-ACC5-A04B41519AAB}" type="pres">
      <dgm:prSet presAssocID="{0CCE9194-543B-4687-AB8D-8CB8F70E24FB}" presName="level3hierChild" presStyleCnt="0"/>
      <dgm:spPr/>
    </dgm:pt>
    <dgm:pt modelId="{5FE03AAA-CEB6-4F05-81F0-3EAAF5D19D4D}" type="pres">
      <dgm:prSet presAssocID="{BFC27349-AAD4-47C5-BF4B-B4A538B131E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9EE17936-7D16-494B-BF5E-C5BA6CF3152B}" type="pres">
      <dgm:prSet presAssocID="{BFC27349-AAD4-47C5-BF4B-B4A538B131E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EA18110C-17E5-4291-A058-8DF36516CB94}" type="pres">
      <dgm:prSet presAssocID="{E747C233-4664-45F8-B7AC-E2BAF26DF0D7}" presName="root2" presStyleCnt="0"/>
      <dgm:spPr/>
    </dgm:pt>
    <dgm:pt modelId="{E400C7B2-ACA9-4E48-A08D-B511029DCF14}" type="pres">
      <dgm:prSet presAssocID="{E747C233-4664-45F8-B7AC-E2BAF26DF0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F1EE9-22AC-4B1B-B7C5-644B543AEF61}" type="pres">
      <dgm:prSet presAssocID="{E747C233-4664-45F8-B7AC-E2BAF26DF0D7}" presName="level3hierChild" presStyleCnt="0"/>
      <dgm:spPr/>
    </dgm:pt>
    <dgm:pt modelId="{1E513185-8FFC-48CB-A0A2-A07C619F339A}" type="pres">
      <dgm:prSet presAssocID="{1B513D72-7664-42F6-BEDB-3B7CF9018CC9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4C11A774-99D7-49FD-837F-2358C7106594}" type="pres">
      <dgm:prSet presAssocID="{1B513D72-7664-42F6-BEDB-3B7CF9018CC9}" presName="connTx" presStyleLbl="parChTrans1D4" presStyleIdx="4" presStyleCnt="8"/>
      <dgm:spPr/>
      <dgm:t>
        <a:bodyPr/>
        <a:lstStyle/>
        <a:p>
          <a:endParaRPr lang="en-US"/>
        </a:p>
      </dgm:t>
    </dgm:pt>
    <dgm:pt modelId="{EB452300-017D-4935-8A73-B7AE30E5FC27}" type="pres">
      <dgm:prSet presAssocID="{46A68F33-371F-4F45-BB5E-72591A0A3B0E}" presName="root2" presStyleCnt="0"/>
      <dgm:spPr/>
    </dgm:pt>
    <dgm:pt modelId="{889B5693-E696-43AB-91BF-8B40D1990E78}" type="pres">
      <dgm:prSet presAssocID="{46A68F33-371F-4F45-BB5E-72591A0A3B0E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F418AD-3C47-403D-8CFE-54615AB461AC}" type="pres">
      <dgm:prSet presAssocID="{46A68F33-371F-4F45-BB5E-72591A0A3B0E}" presName="level3hierChild" presStyleCnt="0"/>
      <dgm:spPr/>
    </dgm:pt>
    <dgm:pt modelId="{2501BEF2-FCB3-4859-97DB-A9B2E1C8B1C5}" type="pres">
      <dgm:prSet presAssocID="{E1394C30-EC35-4930-B7A2-BA3EA07F399B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8E773CF8-6442-445D-A82C-8F2A117191A8}" type="pres">
      <dgm:prSet presAssocID="{E1394C30-EC35-4930-B7A2-BA3EA07F399B}" presName="connTx" presStyleLbl="parChTrans1D4" presStyleIdx="5" presStyleCnt="8"/>
      <dgm:spPr/>
      <dgm:t>
        <a:bodyPr/>
        <a:lstStyle/>
        <a:p>
          <a:endParaRPr lang="en-US"/>
        </a:p>
      </dgm:t>
    </dgm:pt>
    <dgm:pt modelId="{CE110994-C56A-4413-8343-CFB346D4AEB9}" type="pres">
      <dgm:prSet presAssocID="{48A8D51F-6AD2-409E-A471-C026AE5CFA1B}" presName="root2" presStyleCnt="0"/>
      <dgm:spPr/>
    </dgm:pt>
    <dgm:pt modelId="{04188482-D313-415F-BBB0-A244AB8E1226}" type="pres">
      <dgm:prSet presAssocID="{48A8D51F-6AD2-409E-A471-C026AE5CFA1B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708FF-B89D-4C67-BAC7-135B0EAD86A6}" type="pres">
      <dgm:prSet presAssocID="{48A8D51F-6AD2-409E-A471-C026AE5CFA1B}" presName="level3hierChild" presStyleCnt="0"/>
      <dgm:spPr/>
    </dgm:pt>
    <dgm:pt modelId="{075087C1-B762-482E-AEE2-2045A28FA098}" type="pres">
      <dgm:prSet presAssocID="{35B3DE34-9831-41BC-8CB1-558304D0F6AB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0B6941EB-F8B5-4058-8BB6-289A77F5C199}" type="pres">
      <dgm:prSet presAssocID="{35B3DE34-9831-41BC-8CB1-558304D0F6AB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90D5497-D4B4-4BE3-B587-422EB3CADEC7}" type="pres">
      <dgm:prSet presAssocID="{8BCA9D97-9494-40AF-A9F8-BBC42F6C4981}" presName="root2" presStyleCnt="0"/>
      <dgm:spPr/>
    </dgm:pt>
    <dgm:pt modelId="{ECCEC464-FC76-4D21-A490-06D200CF333E}" type="pres">
      <dgm:prSet presAssocID="{8BCA9D97-9494-40AF-A9F8-BBC42F6C4981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8EA5A0-E570-4056-B3BE-16B727ECCC86}" type="pres">
      <dgm:prSet presAssocID="{8BCA9D97-9494-40AF-A9F8-BBC42F6C4981}" presName="level3hierChild" presStyleCnt="0"/>
      <dgm:spPr/>
    </dgm:pt>
    <dgm:pt modelId="{8C9743E7-F604-4616-956D-1B8CF15B0F24}" type="pres">
      <dgm:prSet presAssocID="{03408E7A-B354-428B-A8E6-6B9E729E26AD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1DE2C794-2250-41A1-82FF-176694A17B97}" type="pres">
      <dgm:prSet presAssocID="{03408E7A-B354-428B-A8E6-6B9E729E26AD}" presName="connTx" presStyleLbl="parChTrans1D4" presStyleIdx="6" presStyleCnt="8"/>
      <dgm:spPr/>
      <dgm:t>
        <a:bodyPr/>
        <a:lstStyle/>
        <a:p>
          <a:endParaRPr lang="en-US"/>
        </a:p>
      </dgm:t>
    </dgm:pt>
    <dgm:pt modelId="{324057ED-8BB8-49ED-968C-03CFFC8222AD}" type="pres">
      <dgm:prSet presAssocID="{C0061F88-472A-4C23-B2B5-5906BFAC2028}" presName="root2" presStyleCnt="0"/>
      <dgm:spPr/>
    </dgm:pt>
    <dgm:pt modelId="{4408EFBF-F2DB-4788-A449-76CF3E86B7B2}" type="pres">
      <dgm:prSet presAssocID="{C0061F88-472A-4C23-B2B5-5906BFAC2028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E887D-0119-4D65-A6ED-B43D329DD96C}" type="pres">
      <dgm:prSet presAssocID="{C0061F88-472A-4C23-B2B5-5906BFAC2028}" presName="level3hierChild" presStyleCnt="0"/>
      <dgm:spPr/>
    </dgm:pt>
    <dgm:pt modelId="{7C332E1A-28C5-4220-A0E3-64B479A5A44E}" type="pres">
      <dgm:prSet presAssocID="{6BF0DBC6-4906-424A-89D2-4AC67358ECD8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E5D1B715-65BC-4D52-8F58-A728FCAA52A7}" type="pres">
      <dgm:prSet presAssocID="{6BF0DBC6-4906-424A-89D2-4AC67358ECD8}" presName="connTx" presStyleLbl="parChTrans1D4" presStyleIdx="7" presStyleCnt="8"/>
      <dgm:spPr/>
      <dgm:t>
        <a:bodyPr/>
        <a:lstStyle/>
        <a:p>
          <a:endParaRPr lang="en-US"/>
        </a:p>
      </dgm:t>
    </dgm:pt>
    <dgm:pt modelId="{E45969A4-3842-4F6D-B8BE-04F888DD4713}" type="pres">
      <dgm:prSet presAssocID="{2376C50A-97EB-4120-A3AC-DD1EE548FD53}" presName="root2" presStyleCnt="0"/>
      <dgm:spPr/>
    </dgm:pt>
    <dgm:pt modelId="{346D8C07-6E10-4E6B-AE10-A01D3E0FF8B1}" type="pres">
      <dgm:prSet presAssocID="{2376C50A-97EB-4120-A3AC-DD1EE548FD53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B2A2BD-B3EC-4E6A-9E41-0207D3F0CBCB}" type="pres">
      <dgm:prSet presAssocID="{2376C50A-97EB-4120-A3AC-DD1EE548FD53}" presName="level3hierChild" presStyleCnt="0"/>
      <dgm:spPr/>
    </dgm:pt>
  </dgm:ptLst>
  <dgm:cxnLst>
    <dgm:cxn modelId="{1D6946E1-456A-45E0-A412-2C3831EF0C84}" srcId="{8BCA9D97-9494-40AF-A9F8-BBC42F6C4981}" destId="{2376C50A-97EB-4120-A3AC-DD1EE548FD53}" srcOrd="1" destOrd="0" parTransId="{6BF0DBC6-4906-424A-89D2-4AC67358ECD8}" sibTransId="{C2AAB1AE-D82A-4413-87C8-D07DF521309D}"/>
    <dgm:cxn modelId="{1DDAAE4D-6F39-4121-8A99-5C46833FA6C7}" type="presOf" srcId="{BFC27349-AAD4-47C5-BF4B-B4A538B131E3}" destId="{9EE17936-7D16-494B-BF5E-C5BA6CF3152B}" srcOrd="1" destOrd="0" presId="urn:microsoft.com/office/officeart/2005/8/layout/hierarchy2"/>
    <dgm:cxn modelId="{4B91894D-D3D2-4655-9E63-7021F4D84D9E}" type="presOf" srcId="{1B513D72-7664-42F6-BEDB-3B7CF9018CC9}" destId="{1E513185-8FFC-48CB-A0A2-A07C619F339A}" srcOrd="0" destOrd="0" presId="urn:microsoft.com/office/officeart/2005/8/layout/hierarchy2"/>
    <dgm:cxn modelId="{5131E6E4-6DF2-4A86-B164-0157F668D3A6}" type="presOf" srcId="{0933325A-B156-4F0F-BAF7-4C7FE5D6FA5F}" destId="{5B4BFCDE-E2AA-4A3E-91D1-C6DE408CD94D}" srcOrd="0" destOrd="0" presId="urn:microsoft.com/office/officeart/2005/8/layout/hierarchy2"/>
    <dgm:cxn modelId="{1BC8653C-B1C6-4D3B-BBAC-965642FF3A31}" srcId="{364D9AFD-DAF6-4F3F-AB1E-DF3ED4BDDB6F}" destId="{667E207D-D8B0-479B-8CB3-E842C21FC803}" srcOrd="0" destOrd="0" parTransId="{DC4C2817-DEE9-443C-A9B4-83929605AA14}" sibTransId="{DCDB15C4-7F06-4B05-B8D3-8849560C15E1}"/>
    <dgm:cxn modelId="{0D6319DC-A806-4128-8969-94E8CB8393EF}" type="presOf" srcId="{46A68F33-371F-4F45-BB5E-72591A0A3B0E}" destId="{889B5693-E696-43AB-91BF-8B40D1990E78}" srcOrd="0" destOrd="0" presId="urn:microsoft.com/office/officeart/2005/8/layout/hierarchy2"/>
    <dgm:cxn modelId="{1F405DD2-F9F5-45EE-A911-3D1B5305EA07}" srcId="{E747C233-4664-45F8-B7AC-E2BAF26DF0D7}" destId="{46A68F33-371F-4F45-BB5E-72591A0A3B0E}" srcOrd="0" destOrd="0" parTransId="{1B513D72-7664-42F6-BEDB-3B7CF9018CC9}" sibTransId="{177CBDFD-D89D-4AD3-9F19-D0783720C6C7}"/>
    <dgm:cxn modelId="{67259A04-2D72-4D8E-B686-D5FA76218EE8}" type="presOf" srcId="{6E571177-EB87-4C73-B89A-99268A15CBD0}" destId="{8567580A-758C-415D-A60D-0705067374F5}" srcOrd="0" destOrd="0" presId="urn:microsoft.com/office/officeart/2005/8/layout/hierarchy2"/>
    <dgm:cxn modelId="{6AC4537E-AF3D-4523-9686-1CDAB502FFDF}" type="presOf" srcId="{667E207D-D8B0-479B-8CB3-E842C21FC803}" destId="{0E285A83-4F24-489B-8A31-19C18C29F46D}" srcOrd="0" destOrd="0" presId="urn:microsoft.com/office/officeart/2005/8/layout/hierarchy2"/>
    <dgm:cxn modelId="{2E73C0CF-22B2-4EC4-A84E-80C1D5A0C57F}" type="presOf" srcId="{62929DCB-76DA-4136-A677-3372BBC4DC1F}" destId="{5CB1AA3C-2AD7-4E84-ABA7-B9E09743AA70}" srcOrd="0" destOrd="0" presId="urn:microsoft.com/office/officeart/2005/8/layout/hierarchy2"/>
    <dgm:cxn modelId="{93377925-10E3-4670-80D8-D35F935BA790}" type="presOf" srcId="{71580213-222E-49AB-B96B-82EEA921F3EF}" destId="{ABA7D960-1418-4629-A66F-02E7B7EE96CB}" srcOrd="1" destOrd="0" presId="urn:microsoft.com/office/officeart/2005/8/layout/hierarchy2"/>
    <dgm:cxn modelId="{7B904FD3-22F1-402E-B24B-13C382ED84F6}" srcId="{6E571177-EB87-4C73-B89A-99268A15CBD0}" destId="{0933325A-B156-4F0F-BAF7-4C7FE5D6FA5F}" srcOrd="1" destOrd="0" parTransId="{7440C973-B6F3-4BF4-82D1-399B33FA8338}" sibTransId="{2846EFD4-BF9D-4AF4-9285-88037C68A520}"/>
    <dgm:cxn modelId="{6ABC2A77-A833-4D4A-8863-DCDE1184B9AF}" type="presOf" srcId="{8BCA9D97-9494-40AF-A9F8-BBC42F6C4981}" destId="{ECCEC464-FC76-4D21-A490-06D200CF333E}" srcOrd="0" destOrd="0" presId="urn:microsoft.com/office/officeart/2005/8/layout/hierarchy2"/>
    <dgm:cxn modelId="{DD909CA6-A4EE-4DA1-80EE-0E37169F0279}" type="presOf" srcId="{35B3DE34-9831-41BC-8CB1-558304D0F6AB}" destId="{075087C1-B762-482E-AEE2-2045A28FA098}" srcOrd="0" destOrd="0" presId="urn:microsoft.com/office/officeart/2005/8/layout/hierarchy2"/>
    <dgm:cxn modelId="{10A75BC4-E4C7-4AB0-B35B-9577D9A8D0BA}" type="presOf" srcId="{7E44E758-E288-4494-AE58-56F52CF37DEF}" destId="{B90D62E0-DD6C-460D-8A72-B846FBC5A7BA}" srcOrd="0" destOrd="0" presId="urn:microsoft.com/office/officeart/2005/8/layout/hierarchy2"/>
    <dgm:cxn modelId="{7F333ADB-AF27-415D-BEB5-54A278B98420}" type="presOf" srcId="{2376C50A-97EB-4120-A3AC-DD1EE548FD53}" destId="{346D8C07-6E10-4E6B-AE10-A01D3E0FF8B1}" srcOrd="0" destOrd="0" presId="urn:microsoft.com/office/officeart/2005/8/layout/hierarchy2"/>
    <dgm:cxn modelId="{B09864E5-7A92-4E11-9B34-93577DA0A431}" type="presOf" srcId="{3B2E4BEB-3BF3-423F-9200-018FF8EE8587}" destId="{4DCABF29-BA7E-4266-80F2-BECD9A07A12D}" srcOrd="0" destOrd="0" presId="urn:microsoft.com/office/officeart/2005/8/layout/hierarchy2"/>
    <dgm:cxn modelId="{C937F77B-D6F3-4472-9D6D-A54E4E9DDE38}" srcId="{8BCA9D97-9494-40AF-A9F8-BBC42F6C4981}" destId="{C0061F88-472A-4C23-B2B5-5906BFAC2028}" srcOrd="0" destOrd="0" parTransId="{03408E7A-B354-428B-A8E6-6B9E729E26AD}" sibTransId="{AC51CBDC-F147-4936-9D82-7C88D44BD6DF}"/>
    <dgm:cxn modelId="{D22DB9D7-D328-43D9-801D-6D514893B156}" type="presOf" srcId="{62929DCB-76DA-4136-A677-3372BBC4DC1F}" destId="{8C3A535E-2092-4396-A95D-7E123FDB1B10}" srcOrd="1" destOrd="0" presId="urn:microsoft.com/office/officeart/2005/8/layout/hierarchy2"/>
    <dgm:cxn modelId="{37D26F38-FDBB-42E0-9E8B-53884BE1F46A}" srcId="{0CCE9194-543B-4687-AB8D-8CB8F70E24FB}" destId="{E747C233-4664-45F8-B7AC-E2BAF26DF0D7}" srcOrd="0" destOrd="0" parTransId="{BFC27349-AAD4-47C5-BF4B-B4A538B131E3}" sibTransId="{97FB1188-6D84-4FA2-93FB-E383EE92CA7D}"/>
    <dgm:cxn modelId="{DBD432FF-4A96-4421-952F-FDFB0DB17A67}" type="presOf" srcId="{7440C973-B6F3-4BF4-82D1-399B33FA8338}" destId="{FCC2B7C1-8419-4F18-A9E4-7A33211232D3}" srcOrd="0" destOrd="0" presId="urn:microsoft.com/office/officeart/2005/8/layout/hierarchy2"/>
    <dgm:cxn modelId="{67FB4861-5A71-45C0-A8A9-B73FEEFE64E6}" type="presOf" srcId="{3B2E4BEB-3BF3-423F-9200-018FF8EE8587}" destId="{2340139D-7644-45C4-BB87-9EC5BCDCF3C0}" srcOrd="1" destOrd="0" presId="urn:microsoft.com/office/officeart/2005/8/layout/hierarchy2"/>
    <dgm:cxn modelId="{BFF15B9E-A160-4B2D-B957-022ED1BAE0E9}" type="presOf" srcId="{71580213-222E-49AB-B96B-82EEA921F3EF}" destId="{DA5F1C5A-4770-4750-BEA7-2E7305AFE663}" srcOrd="0" destOrd="0" presId="urn:microsoft.com/office/officeart/2005/8/layout/hierarchy2"/>
    <dgm:cxn modelId="{D9F0EEAA-D20E-4681-90AF-0043617BDDDC}" type="presOf" srcId="{35B3DE34-9831-41BC-8CB1-558304D0F6AB}" destId="{0B6941EB-F8B5-4058-8BB6-289A77F5C199}" srcOrd="1" destOrd="0" presId="urn:microsoft.com/office/officeart/2005/8/layout/hierarchy2"/>
    <dgm:cxn modelId="{A1CE2C7F-1B84-495B-9C64-CC155335987D}" type="presOf" srcId="{03789C26-0299-4609-9BBF-838ECED060D4}" destId="{EAFD60D4-3643-4503-9688-87B3BEDF9CCF}" srcOrd="0" destOrd="0" presId="urn:microsoft.com/office/officeart/2005/8/layout/hierarchy2"/>
    <dgm:cxn modelId="{4458DEE4-22FD-460D-82E4-81DE3C7388B6}" type="presOf" srcId="{7D9F8DC3-95A5-4D65-B706-7A5E540E4C2C}" destId="{EBCEAA1C-EA8C-4D53-8EEA-6C562E043ED7}" srcOrd="0" destOrd="0" presId="urn:microsoft.com/office/officeart/2005/8/layout/hierarchy2"/>
    <dgm:cxn modelId="{FCF0E1B5-E4EB-4C5E-B7C0-9475AF54309D}" srcId="{667E207D-D8B0-479B-8CB3-E842C21FC803}" destId="{7E44E758-E288-4494-AE58-56F52CF37DEF}" srcOrd="0" destOrd="0" parTransId="{7D9F8DC3-95A5-4D65-B706-7A5E540E4C2C}" sibTransId="{2486E01B-1971-47F7-AC3E-95777E32F957}"/>
    <dgm:cxn modelId="{A433F254-C18F-4800-938D-65D5D4B6A0AC}" type="presOf" srcId="{03408E7A-B354-428B-A8E6-6B9E729E26AD}" destId="{1DE2C794-2250-41A1-82FF-176694A17B97}" srcOrd="1" destOrd="0" presId="urn:microsoft.com/office/officeart/2005/8/layout/hierarchy2"/>
    <dgm:cxn modelId="{10EAC47D-4CD4-49E2-B6A2-C176B924C561}" type="presOf" srcId="{D487F2E7-2B75-4546-ABC3-601EB0C5A7DF}" destId="{7B436E07-0400-4C95-9AAA-6B93038C5D62}" srcOrd="0" destOrd="0" presId="urn:microsoft.com/office/officeart/2005/8/layout/hierarchy2"/>
    <dgm:cxn modelId="{B6DD3913-F3C3-4937-9587-9F94314FDEDF}" srcId="{0CCE9194-543B-4687-AB8D-8CB8F70E24FB}" destId="{8BCA9D97-9494-40AF-A9F8-BBC42F6C4981}" srcOrd="1" destOrd="0" parTransId="{35B3DE34-9831-41BC-8CB1-558304D0F6AB}" sibTransId="{A32AAE14-25D5-491A-83AA-3F8D453832A9}"/>
    <dgm:cxn modelId="{3B28013D-1B89-4D08-BBD4-7E3EFD361B15}" type="presOf" srcId="{E1394C30-EC35-4930-B7A2-BA3EA07F399B}" destId="{2501BEF2-FCB3-4859-97DB-A9B2E1C8B1C5}" srcOrd="0" destOrd="0" presId="urn:microsoft.com/office/officeart/2005/8/layout/hierarchy2"/>
    <dgm:cxn modelId="{A464427C-70DF-48A4-9098-BAB2B9718355}" type="presOf" srcId="{9ADABF69-2DAD-4FA2-BC62-7819465897AC}" destId="{3B866449-A994-4FE0-9901-542DDE8AD17C}" srcOrd="0" destOrd="0" presId="urn:microsoft.com/office/officeart/2005/8/layout/hierarchy2"/>
    <dgm:cxn modelId="{6CA0F2EF-8808-421B-B92B-F40F2B20984B}" type="presOf" srcId="{364D9AFD-DAF6-4F3F-AB1E-DF3ED4BDDB6F}" destId="{13C85269-19B7-4861-BBC4-E0BA303C79F4}" srcOrd="0" destOrd="0" presId="urn:microsoft.com/office/officeart/2005/8/layout/hierarchy2"/>
    <dgm:cxn modelId="{63D306CC-AB86-43B7-8AAC-C250E8769583}" type="presOf" srcId="{1B513D72-7664-42F6-BEDB-3B7CF9018CC9}" destId="{4C11A774-99D7-49FD-837F-2358C7106594}" srcOrd="1" destOrd="0" presId="urn:microsoft.com/office/officeart/2005/8/layout/hierarchy2"/>
    <dgm:cxn modelId="{5928F6EB-9C58-4E18-A197-0210ED01154D}" type="presOf" srcId="{C0061F88-472A-4C23-B2B5-5906BFAC2028}" destId="{4408EFBF-F2DB-4788-A449-76CF3E86B7B2}" srcOrd="0" destOrd="0" presId="urn:microsoft.com/office/officeart/2005/8/layout/hierarchy2"/>
    <dgm:cxn modelId="{0EA17B5C-8003-46CA-8093-E5ECC4654CFF}" type="presOf" srcId="{BFC27349-AAD4-47C5-BF4B-B4A538B131E3}" destId="{5FE03AAA-CEB6-4F05-81F0-3EAAF5D19D4D}" srcOrd="0" destOrd="0" presId="urn:microsoft.com/office/officeart/2005/8/layout/hierarchy2"/>
    <dgm:cxn modelId="{2A149286-9585-4D02-B9F3-8D98774E39B1}" srcId="{7E44E758-E288-4494-AE58-56F52CF37DEF}" destId="{6E571177-EB87-4C73-B89A-99268A15CBD0}" srcOrd="1" destOrd="0" parTransId="{71580213-222E-49AB-B96B-82EEA921F3EF}" sibTransId="{08040A05-8F6C-4F84-8989-0F7581FCC019}"/>
    <dgm:cxn modelId="{A670EAFA-F180-439C-A9DD-C2A115B0C2B0}" type="presOf" srcId="{6BF0DBC6-4906-424A-89D2-4AC67358ECD8}" destId="{7C332E1A-28C5-4220-A0E3-64B479A5A44E}" srcOrd="0" destOrd="0" presId="urn:microsoft.com/office/officeart/2005/8/layout/hierarchy2"/>
    <dgm:cxn modelId="{D45BE36D-8F02-4F7E-BF40-2FD94286739F}" srcId="{667E207D-D8B0-479B-8CB3-E842C21FC803}" destId="{0CCE9194-543B-4687-AB8D-8CB8F70E24FB}" srcOrd="1" destOrd="0" parTransId="{03789C26-0299-4609-9BBF-838ECED060D4}" sibTransId="{AB863452-B372-4AC7-82F5-730E210308DA}"/>
    <dgm:cxn modelId="{8D7FF672-7656-40D7-B984-5C3B1CB74A6A}" srcId="{7E44E758-E288-4494-AE58-56F52CF37DEF}" destId="{D487F2E7-2B75-4546-ABC3-601EB0C5A7DF}" srcOrd="0" destOrd="0" parTransId="{9ADABF69-2DAD-4FA2-BC62-7819465897AC}" sibTransId="{EE0769B3-BE26-4351-A9FB-F16C35B5E214}"/>
    <dgm:cxn modelId="{F9178FFE-4608-49F1-B574-A558239B8729}" type="presOf" srcId="{E1394C30-EC35-4930-B7A2-BA3EA07F399B}" destId="{8E773CF8-6442-445D-A82C-8F2A117191A8}" srcOrd="1" destOrd="0" presId="urn:microsoft.com/office/officeart/2005/8/layout/hierarchy2"/>
    <dgm:cxn modelId="{3FD29362-09DC-40C7-BB84-65039683A981}" srcId="{D487F2E7-2B75-4546-ABC3-601EB0C5A7DF}" destId="{3EC49212-238B-448D-AC14-E546ADDE6EDE}" srcOrd="1" destOrd="0" parTransId="{62929DCB-76DA-4136-A677-3372BBC4DC1F}" sibTransId="{6A7337B3-065E-46BC-B312-8FF423535A7C}"/>
    <dgm:cxn modelId="{8FE99975-5B7C-4E0C-8113-A4C8E332AD1F}" type="presOf" srcId="{0CCE9194-543B-4687-AB8D-8CB8F70E24FB}" destId="{8638D174-871F-41C4-9F09-677278637441}" srcOrd="0" destOrd="0" presId="urn:microsoft.com/office/officeart/2005/8/layout/hierarchy2"/>
    <dgm:cxn modelId="{8DB3E3CA-721B-4A27-82A5-B957C8FAC6C0}" type="presOf" srcId="{D8C5F8CE-932B-4280-81DA-1352E6B7C0A6}" destId="{16750B4A-EBF9-43FC-8780-70FDB123F8DA}" srcOrd="0" destOrd="0" presId="urn:microsoft.com/office/officeart/2005/8/layout/hierarchy2"/>
    <dgm:cxn modelId="{4B9C8C6B-D192-48EF-8E55-477434807FE6}" type="presOf" srcId="{7C3CD621-DE58-4B02-85E5-CB498F3EBB75}" destId="{C222D9E3-11A6-486E-8E13-71F108698277}" srcOrd="0" destOrd="0" presId="urn:microsoft.com/office/officeart/2005/8/layout/hierarchy2"/>
    <dgm:cxn modelId="{4BC7E095-EB3D-4A6F-A065-BDF684E5728F}" srcId="{E747C233-4664-45F8-B7AC-E2BAF26DF0D7}" destId="{48A8D51F-6AD2-409E-A471-C026AE5CFA1B}" srcOrd="1" destOrd="0" parTransId="{E1394C30-EC35-4930-B7A2-BA3EA07F399B}" sibTransId="{21A1EBFF-187E-4A09-88CF-609EF906588D}"/>
    <dgm:cxn modelId="{AC5765C2-2206-4350-A6A0-4EF5A32045CA}" type="presOf" srcId="{03789C26-0299-4609-9BBF-838ECED060D4}" destId="{5B9891BA-6DD4-46E1-A8D9-432AD7837CFE}" srcOrd="1" destOrd="0" presId="urn:microsoft.com/office/officeart/2005/8/layout/hierarchy2"/>
    <dgm:cxn modelId="{F4B8B064-DE20-4EA2-B31D-AF4EE7081699}" srcId="{6E571177-EB87-4C73-B89A-99268A15CBD0}" destId="{D7FD2ECA-C914-446E-8439-56723F15D1D2}" srcOrd="0" destOrd="0" parTransId="{3B2E4BEB-3BF3-423F-9200-018FF8EE8587}" sibTransId="{3BC57CEC-3401-4A70-ABC1-95D61352701E}"/>
    <dgm:cxn modelId="{EBB9CE6D-9E0F-4244-8916-911AA5528D46}" type="presOf" srcId="{7D9F8DC3-95A5-4D65-B706-7A5E540E4C2C}" destId="{0702B436-EA37-48FE-8D58-4ADCF5A706CD}" srcOrd="1" destOrd="0" presId="urn:microsoft.com/office/officeart/2005/8/layout/hierarchy2"/>
    <dgm:cxn modelId="{99D029F3-F5D2-459F-A880-A7C757D04525}" type="presOf" srcId="{6BF0DBC6-4906-424A-89D2-4AC67358ECD8}" destId="{E5D1B715-65BC-4D52-8F58-A728FCAA52A7}" srcOrd="1" destOrd="0" presId="urn:microsoft.com/office/officeart/2005/8/layout/hierarchy2"/>
    <dgm:cxn modelId="{A4FAF1DF-8B04-4151-A440-2FAEFDA139B6}" type="presOf" srcId="{03408E7A-B354-428B-A8E6-6B9E729E26AD}" destId="{8C9743E7-F604-4616-956D-1B8CF15B0F24}" srcOrd="0" destOrd="0" presId="urn:microsoft.com/office/officeart/2005/8/layout/hierarchy2"/>
    <dgm:cxn modelId="{30E67F40-4B23-41DD-B235-5A545305DB7E}" type="presOf" srcId="{48A8D51F-6AD2-409E-A471-C026AE5CFA1B}" destId="{04188482-D313-415F-BBB0-A244AB8E1226}" srcOrd="0" destOrd="0" presId="urn:microsoft.com/office/officeart/2005/8/layout/hierarchy2"/>
    <dgm:cxn modelId="{D822C580-E599-44D5-A612-E6BB800FE6D9}" type="presOf" srcId="{E747C233-4664-45F8-B7AC-E2BAF26DF0D7}" destId="{E400C7B2-ACA9-4E48-A08D-B511029DCF14}" srcOrd="0" destOrd="0" presId="urn:microsoft.com/office/officeart/2005/8/layout/hierarchy2"/>
    <dgm:cxn modelId="{2433C1EE-8EF4-46CC-B8DD-DA5BB3282602}" type="presOf" srcId="{9ADABF69-2DAD-4FA2-BC62-7819465897AC}" destId="{CBB3A244-3D86-4744-8D2A-B708686126E3}" srcOrd="1" destOrd="0" presId="urn:microsoft.com/office/officeart/2005/8/layout/hierarchy2"/>
    <dgm:cxn modelId="{FB6021C5-0429-4D93-A778-730E2C4F9804}" type="presOf" srcId="{7C3CD621-DE58-4B02-85E5-CB498F3EBB75}" destId="{441B3996-6710-454F-A00A-122B89DF896E}" srcOrd="1" destOrd="0" presId="urn:microsoft.com/office/officeart/2005/8/layout/hierarchy2"/>
    <dgm:cxn modelId="{FED48B08-A3F7-404D-92F3-90169A46E725}" type="presOf" srcId="{7440C973-B6F3-4BF4-82D1-399B33FA8338}" destId="{ED749D44-C0DC-497D-B712-E923207454AF}" srcOrd="1" destOrd="0" presId="urn:microsoft.com/office/officeart/2005/8/layout/hierarchy2"/>
    <dgm:cxn modelId="{519AD1D8-7D6A-426F-9CA8-81D2EAB50810}" type="presOf" srcId="{D7FD2ECA-C914-446E-8439-56723F15D1D2}" destId="{AC0F2CA2-2FEE-4239-89D4-D52415AD61E9}" srcOrd="0" destOrd="0" presId="urn:microsoft.com/office/officeart/2005/8/layout/hierarchy2"/>
    <dgm:cxn modelId="{76CD7B8F-4284-4B03-88D9-F0859C64B40C}" srcId="{D487F2E7-2B75-4546-ABC3-601EB0C5A7DF}" destId="{D8C5F8CE-932B-4280-81DA-1352E6B7C0A6}" srcOrd="0" destOrd="0" parTransId="{7C3CD621-DE58-4B02-85E5-CB498F3EBB75}" sibTransId="{5D06979C-51BB-4562-8D44-F910E6A4BE29}"/>
    <dgm:cxn modelId="{EF888A3A-658D-4BBE-9F07-1A7E27721328}" type="presOf" srcId="{3EC49212-238B-448D-AC14-E546ADDE6EDE}" destId="{ABFEEDE9-D0BC-4DBD-B2FB-2E88B3CBED03}" srcOrd="0" destOrd="0" presId="urn:microsoft.com/office/officeart/2005/8/layout/hierarchy2"/>
    <dgm:cxn modelId="{6961E7D8-4E21-416F-A2D2-C7A69873DEFF}" type="presParOf" srcId="{13C85269-19B7-4861-BBC4-E0BA303C79F4}" destId="{DD80C697-6E62-4FDF-B1AA-8AD2ECC005F8}" srcOrd="0" destOrd="0" presId="urn:microsoft.com/office/officeart/2005/8/layout/hierarchy2"/>
    <dgm:cxn modelId="{EABB632F-6ACD-444F-A3D9-1AA6531E42BA}" type="presParOf" srcId="{DD80C697-6E62-4FDF-B1AA-8AD2ECC005F8}" destId="{0E285A83-4F24-489B-8A31-19C18C29F46D}" srcOrd="0" destOrd="0" presId="urn:microsoft.com/office/officeart/2005/8/layout/hierarchy2"/>
    <dgm:cxn modelId="{DF53FEFC-7DFF-4B3A-9E35-05AC444EC48C}" type="presParOf" srcId="{DD80C697-6E62-4FDF-B1AA-8AD2ECC005F8}" destId="{BD7FF770-015F-4AD8-ACB7-01E8CBBA78C8}" srcOrd="1" destOrd="0" presId="urn:microsoft.com/office/officeart/2005/8/layout/hierarchy2"/>
    <dgm:cxn modelId="{AC377F42-5D14-446C-B7EE-24070A745C0D}" type="presParOf" srcId="{BD7FF770-015F-4AD8-ACB7-01E8CBBA78C8}" destId="{EBCEAA1C-EA8C-4D53-8EEA-6C562E043ED7}" srcOrd="0" destOrd="0" presId="urn:microsoft.com/office/officeart/2005/8/layout/hierarchy2"/>
    <dgm:cxn modelId="{7344230D-EDA0-4304-AE3D-67FD990F4864}" type="presParOf" srcId="{EBCEAA1C-EA8C-4D53-8EEA-6C562E043ED7}" destId="{0702B436-EA37-48FE-8D58-4ADCF5A706CD}" srcOrd="0" destOrd="0" presId="urn:microsoft.com/office/officeart/2005/8/layout/hierarchy2"/>
    <dgm:cxn modelId="{EADFB967-147B-4E17-8F64-6B33F0EB95D7}" type="presParOf" srcId="{BD7FF770-015F-4AD8-ACB7-01E8CBBA78C8}" destId="{59621B9B-6667-440E-A004-DD1A9DA7C52F}" srcOrd="1" destOrd="0" presId="urn:microsoft.com/office/officeart/2005/8/layout/hierarchy2"/>
    <dgm:cxn modelId="{99016A63-1B33-4B30-A13A-9021C830DEE6}" type="presParOf" srcId="{59621B9B-6667-440E-A004-DD1A9DA7C52F}" destId="{B90D62E0-DD6C-460D-8A72-B846FBC5A7BA}" srcOrd="0" destOrd="0" presId="urn:microsoft.com/office/officeart/2005/8/layout/hierarchy2"/>
    <dgm:cxn modelId="{338D3AEE-8EC7-497A-B08A-2FCF97E66D4C}" type="presParOf" srcId="{59621B9B-6667-440E-A004-DD1A9DA7C52F}" destId="{E3181E89-9A83-42FC-BE8C-0545F52476A1}" srcOrd="1" destOrd="0" presId="urn:microsoft.com/office/officeart/2005/8/layout/hierarchy2"/>
    <dgm:cxn modelId="{544B7FB5-767D-47C6-B01F-EAFA1433590E}" type="presParOf" srcId="{E3181E89-9A83-42FC-BE8C-0545F52476A1}" destId="{3B866449-A994-4FE0-9901-542DDE8AD17C}" srcOrd="0" destOrd="0" presId="urn:microsoft.com/office/officeart/2005/8/layout/hierarchy2"/>
    <dgm:cxn modelId="{860B607F-8C9E-412D-B64D-44496EF11903}" type="presParOf" srcId="{3B866449-A994-4FE0-9901-542DDE8AD17C}" destId="{CBB3A244-3D86-4744-8D2A-B708686126E3}" srcOrd="0" destOrd="0" presId="urn:microsoft.com/office/officeart/2005/8/layout/hierarchy2"/>
    <dgm:cxn modelId="{8C5F7EC1-C1C9-484F-8B18-CB9E4E1F2628}" type="presParOf" srcId="{E3181E89-9A83-42FC-BE8C-0545F52476A1}" destId="{D7821814-FBE8-4F95-B70E-59B3B47314CF}" srcOrd="1" destOrd="0" presId="urn:microsoft.com/office/officeart/2005/8/layout/hierarchy2"/>
    <dgm:cxn modelId="{C617C1E1-690A-447A-B689-A474C4AFA9A2}" type="presParOf" srcId="{D7821814-FBE8-4F95-B70E-59B3B47314CF}" destId="{7B436E07-0400-4C95-9AAA-6B93038C5D62}" srcOrd="0" destOrd="0" presId="urn:microsoft.com/office/officeart/2005/8/layout/hierarchy2"/>
    <dgm:cxn modelId="{49CC4387-A14E-46C4-994C-FF1BD894DDED}" type="presParOf" srcId="{D7821814-FBE8-4F95-B70E-59B3B47314CF}" destId="{36A5FDE8-E4D7-4CF8-8452-9E4E67E8C4EA}" srcOrd="1" destOrd="0" presId="urn:microsoft.com/office/officeart/2005/8/layout/hierarchy2"/>
    <dgm:cxn modelId="{A6B7E775-96ED-4824-BF13-F373DB41E973}" type="presParOf" srcId="{36A5FDE8-E4D7-4CF8-8452-9E4E67E8C4EA}" destId="{C222D9E3-11A6-486E-8E13-71F108698277}" srcOrd="0" destOrd="0" presId="urn:microsoft.com/office/officeart/2005/8/layout/hierarchy2"/>
    <dgm:cxn modelId="{7B3E9000-0A1D-4EE8-8ED7-E9C494D9C46A}" type="presParOf" srcId="{C222D9E3-11A6-486E-8E13-71F108698277}" destId="{441B3996-6710-454F-A00A-122B89DF896E}" srcOrd="0" destOrd="0" presId="urn:microsoft.com/office/officeart/2005/8/layout/hierarchy2"/>
    <dgm:cxn modelId="{77626D34-6D8C-4CD1-A99E-9E5ED984921E}" type="presParOf" srcId="{36A5FDE8-E4D7-4CF8-8452-9E4E67E8C4EA}" destId="{43423A77-419B-4A19-A4C1-B2735BC3A9AF}" srcOrd="1" destOrd="0" presId="urn:microsoft.com/office/officeart/2005/8/layout/hierarchy2"/>
    <dgm:cxn modelId="{ADED2523-ED15-47DB-85A8-E724548D0AE3}" type="presParOf" srcId="{43423A77-419B-4A19-A4C1-B2735BC3A9AF}" destId="{16750B4A-EBF9-43FC-8780-70FDB123F8DA}" srcOrd="0" destOrd="0" presId="urn:microsoft.com/office/officeart/2005/8/layout/hierarchy2"/>
    <dgm:cxn modelId="{8F09A738-3A2A-4032-8272-09B49567AD37}" type="presParOf" srcId="{43423A77-419B-4A19-A4C1-B2735BC3A9AF}" destId="{20406F20-91D9-4FF2-B275-557A87A8E0AF}" srcOrd="1" destOrd="0" presId="urn:microsoft.com/office/officeart/2005/8/layout/hierarchy2"/>
    <dgm:cxn modelId="{25E21BCD-D962-4F84-A3DE-3BFCF72A83F2}" type="presParOf" srcId="{36A5FDE8-E4D7-4CF8-8452-9E4E67E8C4EA}" destId="{5CB1AA3C-2AD7-4E84-ABA7-B9E09743AA70}" srcOrd="2" destOrd="0" presId="urn:microsoft.com/office/officeart/2005/8/layout/hierarchy2"/>
    <dgm:cxn modelId="{B7D1E205-9C42-4124-9C9B-6BD3286DA4A9}" type="presParOf" srcId="{5CB1AA3C-2AD7-4E84-ABA7-B9E09743AA70}" destId="{8C3A535E-2092-4396-A95D-7E123FDB1B10}" srcOrd="0" destOrd="0" presId="urn:microsoft.com/office/officeart/2005/8/layout/hierarchy2"/>
    <dgm:cxn modelId="{B36F6216-177C-4C6B-82EA-FF93A345497A}" type="presParOf" srcId="{36A5FDE8-E4D7-4CF8-8452-9E4E67E8C4EA}" destId="{D353DFFC-4958-46B7-AB2E-2D55D521012D}" srcOrd="3" destOrd="0" presId="urn:microsoft.com/office/officeart/2005/8/layout/hierarchy2"/>
    <dgm:cxn modelId="{031F8456-AC6A-486B-8C79-43FF507BB049}" type="presParOf" srcId="{D353DFFC-4958-46B7-AB2E-2D55D521012D}" destId="{ABFEEDE9-D0BC-4DBD-B2FB-2E88B3CBED03}" srcOrd="0" destOrd="0" presId="urn:microsoft.com/office/officeart/2005/8/layout/hierarchy2"/>
    <dgm:cxn modelId="{0A1E8706-C7F7-43AD-A4DC-FE3E6A1B9BC4}" type="presParOf" srcId="{D353DFFC-4958-46B7-AB2E-2D55D521012D}" destId="{9859B669-B43D-4E76-95CD-A91DB6FD2A53}" srcOrd="1" destOrd="0" presId="urn:microsoft.com/office/officeart/2005/8/layout/hierarchy2"/>
    <dgm:cxn modelId="{3D6DD5F2-8BEE-4A16-96F0-0B56C6F9F204}" type="presParOf" srcId="{E3181E89-9A83-42FC-BE8C-0545F52476A1}" destId="{DA5F1C5A-4770-4750-BEA7-2E7305AFE663}" srcOrd="2" destOrd="0" presId="urn:microsoft.com/office/officeart/2005/8/layout/hierarchy2"/>
    <dgm:cxn modelId="{4604D860-27DB-4B5C-885C-FA153DFD25F8}" type="presParOf" srcId="{DA5F1C5A-4770-4750-BEA7-2E7305AFE663}" destId="{ABA7D960-1418-4629-A66F-02E7B7EE96CB}" srcOrd="0" destOrd="0" presId="urn:microsoft.com/office/officeart/2005/8/layout/hierarchy2"/>
    <dgm:cxn modelId="{692B61C3-9D72-4C32-BECD-968BF1615AD8}" type="presParOf" srcId="{E3181E89-9A83-42FC-BE8C-0545F52476A1}" destId="{0ED8BF7E-89D7-41B0-8F41-51030DC7BA20}" srcOrd="3" destOrd="0" presId="urn:microsoft.com/office/officeart/2005/8/layout/hierarchy2"/>
    <dgm:cxn modelId="{C6861CC9-1CE6-4F99-A34E-381BEF3B0738}" type="presParOf" srcId="{0ED8BF7E-89D7-41B0-8F41-51030DC7BA20}" destId="{8567580A-758C-415D-A60D-0705067374F5}" srcOrd="0" destOrd="0" presId="urn:microsoft.com/office/officeart/2005/8/layout/hierarchy2"/>
    <dgm:cxn modelId="{9BEAAE48-AF54-4BDE-8C87-3BBFC24E52EF}" type="presParOf" srcId="{0ED8BF7E-89D7-41B0-8F41-51030DC7BA20}" destId="{A8543E31-DE2D-4495-A591-9AF2F4F6DC4B}" srcOrd="1" destOrd="0" presId="urn:microsoft.com/office/officeart/2005/8/layout/hierarchy2"/>
    <dgm:cxn modelId="{A44586B2-050E-49BF-B40E-1A7D92165181}" type="presParOf" srcId="{A8543E31-DE2D-4495-A591-9AF2F4F6DC4B}" destId="{4DCABF29-BA7E-4266-80F2-BECD9A07A12D}" srcOrd="0" destOrd="0" presId="urn:microsoft.com/office/officeart/2005/8/layout/hierarchy2"/>
    <dgm:cxn modelId="{CFD2F02B-97C6-4BCC-B5EC-0F5A1B3856CA}" type="presParOf" srcId="{4DCABF29-BA7E-4266-80F2-BECD9A07A12D}" destId="{2340139D-7644-45C4-BB87-9EC5BCDCF3C0}" srcOrd="0" destOrd="0" presId="urn:microsoft.com/office/officeart/2005/8/layout/hierarchy2"/>
    <dgm:cxn modelId="{6EFCA907-08CA-42F8-B477-667B7A0D1863}" type="presParOf" srcId="{A8543E31-DE2D-4495-A591-9AF2F4F6DC4B}" destId="{AE7D8290-4873-4163-9297-E9E1EE525FDA}" srcOrd="1" destOrd="0" presId="urn:microsoft.com/office/officeart/2005/8/layout/hierarchy2"/>
    <dgm:cxn modelId="{11937BD7-8123-4C0F-89BA-5635807CE8D7}" type="presParOf" srcId="{AE7D8290-4873-4163-9297-E9E1EE525FDA}" destId="{AC0F2CA2-2FEE-4239-89D4-D52415AD61E9}" srcOrd="0" destOrd="0" presId="urn:microsoft.com/office/officeart/2005/8/layout/hierarchy2"/>
    <dgm:cxn modelId="{EE4DA226-9C5F-43C4-AF64-A3804C36CC24}" type="presParOf" srcId="{AE7D8290-4873-4163-9297-E9E1EE525FDA}" destId="{1B072283-099A-4D15-A8FA-408D62B0B2D2}" srcOrd="1" destOrd="0" presId="urn:microsoft.com/office/officeart/2005/8/layout/hierarchy2"/>
    <dgm:cxn modelId="{68F0CFC3-76FA-480A-ACFF-D1653FAD2D0C}" type="presParOf" srcId="{A8543E31-DE2D-4495-A591-9AF2F4F6DC4B}" destId="{FCC2B7C1-8419-4F18-A9E4-7A33211232D3}" srcOrd="2" destOrd="0" presId="urn:microsoft.com/office/officeart/2005/8/layout/hierarchy2"/>
    <dgm:cxn modelId="{C4AB7019-CCAD-499F-B5C0-7EDAEE03DE12}" type="presParOf" srcId="{FCC2B7C1-8419-4F18-A9E4-7A33211232D3}" destId="{ED749D44-C0DC-497D-B712-E923207454AF}" srcOrd="0" destOrd="0" presId="urn:microsoft.com/office/officeart/2005/8/layout/hierarchy2"/>
    <dgm:cxn modelId="{2DA62A6A-FB37-4B0D-9008-301E81A37022}" type="presParOf" srcId="{A8543E31-DE2D-4495-A591-9AF2F4F6DC4B}" destId="{B3A358D3-D532-4E62-9700-2C63AC84F9D3}" srcOrd="3" destOrd="0" presId="urn:microsoft.com/office/officeart/2005/8/layout/hierarchy2"/>
    <dgm:cxn modelId="{5E4D0F2C-C56C-474E-B714-819180AB6090}" type="presParOf" srcId="{B3A358D3-D532-4E62-9700-2C63AC84F9D3}" destId="{5B4BFCDE-E2AA-4A3E-91D1-C6DE408CD94D}" srcOrd="0" destOrd="0" presId="urn:microsoft.com/office/officeart/2005/8/layout/hierarchy2"/>
    <dgm:cxn modelId="{25733133-3513-461B-AF6C-A365481598DF}" type="presParOf" srcId="{B3A358D3-D532-4E62-9700-2C63AC84F9D3}" destId="{7AFA7671-39A1-4979-9B62-AB08808579D9}" srcOrd="1" destOrd="0" presId="urn:microsoft.com/office/officeart/2005/8/layout/hierarchy2"/>
    <dgm:cxn modelId="{D3D55D2D-59EB-4A45-A6F5-D715699AE01E}" type="presParOf" srcId="{BD7FF770-015F-4AD8-ACB7-01E8CBBA78C8}" destId="{EAFD60D4-3643-4503-9688-87B3BEDF9CCF}" srcOrd="2" destOrd="0" presId="urn:microsoft.com/office/officeart/2005/8/layout/hierarchy2"/>
    <dgm:cxn modelId="{82D45908-8720-422F-87EB-48FFACDB537C}" type="presParOf" srcId="{EAFD60D4-3643-4503-9688-87B3BEDF9CCF}" destId="{5B9891BA-6DD4-46E1-A8D9-432AD7837CFE}" srcOrd="0" destOrd="0" presId="urn:microsoft.com/office/officeart/2005/8/layout/hierarchy2"/>
    <dgm:cxn modelId="{4B718482-117B-4561-B0A2-86C37041F0FC}" type="presParOf" srcId="{BD7FF770-015F-4AD8-ACB7-01E8CBBA78C8}" destId="{E09093DC-50D6-4DA6-A794-38CD65C6CFF1}" srcOrd="3" destOrd="0" presId="urn:microsoft.com/office/officeart/2005/8/layout/hierarchy2"/>
    <dgm:cxn modelId="{31521303-10C3-4A0E-8C64-5645AF4C5A35}" type="presParOf" srcId="{E09093DC-50D6-4DA6-A794-38CD65C6CFF1}" destId="{8638D174-871F-41C4-9F09-677278637441}" srcOrd="0" destOrd="0" presId="urn:microsoft.com/office/officeart/2005/8/layout/hierarchy2"/>
    <dgm:cxn modelId="{73273ECE-6900-4963-8BD6-69165BD82AF4}" type="presParOf" srcId="{E09093DC-50D6-4DA6-A794-38CD65C6CFF1}" destId="{FCD0860E-89FC-4989-ACC5-A04B41519AAB}" srcOrd="1" destOrd="0" presId="urn:microsoft.com/office/officeart/2005/8/layout/hierarchy2"/>
    <dgm:cxn modelId="{18DF4208-2765-4373-B8DE-796F9B9902E4}" type="presParOf" srcId="{FCD0860E-89FC-4989-ACC5-A04B41519AAB}" destId="{5FE03AAA-CEB6-4F05-81F0-3EAAF5D19D4D}" srcOrd="0" destOrd="0" presId="urn:microsoft.com/office/officeart/2005/8/layout/hierarchy2"/>
    <dgm:cxn modelId="{178F6006-9418-47B9-B5E0-171206378C6C}" type="presParOf" srcId="{5FE03AAA-CEB6-4F05-81F0-3EAAF5D19D4D}" destId="{9EE17936-7D16-494B-BF5E-C5BA6CF3152B}" srcOrd="0" destOrd="0" presId="urn:microsoft.com/office/officeart/2005/8/layout/hierarchy2"/>
    <dgm:cxn modelId="{D0BA6DAA-73C6-44BE-BBA3-E0BF35E58179}" type="presParOf" srcId="{FCD0860E-89FC-4989-ACC5-A04B41519AAB}" destId="{EA18110C-17E5-4291-A058-8DF36516CB94}" srcOrd="1" destOrd="0" presId="urn:microsoft.com/office/officeart/2005/8/layout/hierarchy2"/>
    <dgm:cxn modelId="{99EFF009-0783-4CE8-8E70-101A4BA4A31D}" type="presParOf" srcId="{EA18110C-17E5-4291-A058-8DF36516CB94}" destId="{E400C7B2-ACA9-4E48-A08D-B511029DCF14}" srcOrd="0" destOrd="0" presId="urn:microsoft.com/office/officeart/2005/8/layout/hierarchy2"/>
    <dgm:cxn modelId="{0CD39B9F-11C8-4D56-A09A-A8AE1893AF0D}" type="presParOf" srcId="{EA18110C-17E5-4291-A058-8DF36516CB94}" destId="{3F1F1EE9-22AC-4B1B-B7C5-644B543AEF61}" srcOrd="1" destOrd="0" presId="urn:microsoft.com/office/officeart/2005/8/layout/hierarchy2"/>
    <dgm:cxn modelId="{62122BC0-8DE7-4038-B4DF-9FF44A8AE95A}" type="presParOf" srcId="{3F1F1EE9-22AC-4B1B-B7C5-644B543AEF61}" destId="{1E513185-8FFC-48CB-A0A2-A07C619F339A}" srcOrd="0" destOrd="0" presId="urn:microsoft.com/office/officeart/2005/8/layout/hierarchy2"/>
    <dgm:cxn modelId="{6E271D44-19A5-4DB0-AA7F-1B11B23F7240}" type="presParOf" srcId="{1E513185-8FFC-48CB-A0A2-A07C619F339A}" destId="{4C11A774-99D7-49FD-837F-2358C7106594}" srcOrd="0" destOrd="0" presId="urn:microsoft.com/office/officeart/2005/8/layout/hierarchy2"/>
    <dgm:cxn modelId="{95387CDC-AA1E-4612-B546-DB6806CF251F}" type="presParOf" srcId="{3F1F1EE9-22AC-4B1B-B7C5-644B543AEF61}" destId="{EB452300-017D-4935-8A73-B7AE30E5FC27}" srcOrd="1" destOrd="0" presId="urn:microsoft.com/office/officeart/2005/8/layout/hierarchy2"/>
    <dgm:cxn modelId="{073C02DD-EE71-4622-8C85-50D017921F55}" type="presParOf" srcId="{EB452300-017D-4935-8A73-B7AE30E5FC27}" destId="{889B5693-E696-43AB-91BF-8B40D1990E78}" srcOrd="0" destOrd="0" presId="urn:microsoft.com/office/officeart/2005/8/layout/hierarchy2"/>
    <dgm:cxn modelId="{99568DAC-0163-412C-A510-7554FF9B798E}" type="presParOf" srcId="{EB452300-017D-4935-8A73-B7AE30E5FC27}" destId="{B0F418AD-3C47-403D-8CFE-54615AB461AC}" srcOrd="1" destOrd="0" presId="urn:microsoft.com/office/officeart/2005/8/layout/hierarchy2"/>
    <dgm:cxn modelId="{E04F3588-CA22-471D-A3BD-10EEF05BFC1E}" type="presParOf" srcId="{3F1F1EE9-22AC-4B1B-B7C5-644B543AEF61}" destId="{2501BEF2-FCB3-4859-97DB-A9B2E1C8B1C5}" srcOrd="2" destOrd="0" presId="urn:microsoft.com/office/officeart/2005/8/layout/hierarchy2"/>
    <dgm:cxn modelId="{6011390C-B18C-4630-A739-5BAAE4DB21FD}" type="presParOf" srcId="{2501BEF2-FCB3-4859-97DB-A9B2E1C8B1C5}" destId="{8E773CF8-6442-445D-A82C-8F2A117191A8}" srcOrd="0" destOrd="0" presId="urn:microsoft.com/office/officeart/2005/8/layout/hierarchy2"/>
    <dgm:cxn modelId="{45123EFC-A538-44A4-87A4-D4267BE9762A}" type="presParOf" srcId="{3F1F1EE9-22AC-4B1B-B7C5-644B543AEF61}" destId="{CE110994-C56A-4413-8343-CFB346D4AEB9}" srcOrd="3" destOrd="0" presId="urn:microsoft.com/office/officeart/2005/8/layout/hierarchy2"/>
    <dgm:cxn modelId="{02042DD3-2583-4B2F-B237-ADE30F8C7E79}" type="presParOf" srcId="{CE110994-C56A-4413-8343-CFB346D4AEB9}" destId="{04188482-D313-415F-BBB0-A244AB8E1226}" srcOrd="0" destOrd="0" presId="urn:microsoft.com/office/officeart/2005/8/layout/hierarchy2"/>
    <dgm:cxn modelId="{83914B67-2979-45BC-8BB4-F50EC3C5191B}" type="presParOf" srcId="{CE110994-C56A-4413-8343-CFB346D4AEB9}" destId="{393708FF-B89D-4C67-BAC7-135B0EAD86A6}" srcOrd="1" destOrd="0" presId="urn:microsoft.com/office/officeart/2005/8/layout/hierarchy2"/>
    <dgm:cxn modelId="{8D3BA55E-17C0-4F77-BF93-96D2AA778CA7}" type="presParOf" srcId="{FCD0860E-89FC-4989-ACC5-A04B41519AAB}" destId="{075087C1-B762-482E-AEE2-2045A28FA098}" srcOrd="2" destOrd="0" presId="urn:microsoft.com/office/officeart/2005/8/layout/hierarchy2"/>
    <dgm:cxn modelId="{D02925CE-9766-402F-924E-BF7F0077D147}" type="presParOf" srcId="{075087C1-B762-482E-AEE2-2045A28FA098}" destId="{0B6941EB-F8B5-4058-8BB6-289A77F5C199}" srcOrd="0" destOrd="0" presId="urn:microsoft.com/office/officeart/2005/8/layout/hierarchy2"/>
    <dgm:cxn modelId="{60EBEF30-661C-4338-BD19-C9BE5BE627B5}" type="presParOf" srcId="{FCD0860E-89FC-4989-ACC5-A04B41519AAB}" destId="{A90D5497-D4B4-4BE3-B587-422EB3CADEC7}" srcOrd="3" destOrd="0" presId="urn:microsoft.com/office/officeart/2005/8/layout/hierarchy2"/>
    <dgm:cxn modelId="{172B3710-2D93-46B3-A93E-EBF983E54FB6}" type="presParOf" srcId="{A90D5497-D4B4-4BE3-B587-422EB3CADEC7}" destId="{ECCEC464-FC76-4D21-A490-06D200CF333E}" srcOrd="0" destOrd="0" presId="urn:microsoft.com/office/officeart/2005/8/layout/hierarchy2"/>
    <dgm:cxn modelId="{7032EAD2-0F71-41C1-8B82-464C4642412D}" type="presParOf" srcId="{A90D5497-D4B4-4BE3-B587-422EB3CADEC7}" destId="{D28EA5A0-E570-4056-B3BE-16B727ECCC86}" srcOrd="1" destOrd="0" presId="urn:microsoft.com/office/officeart/2005/8/layout/hierarchy2"/>
    <dgm:cxn modelId="{62C1434A-A1F5-40D2-847E-63EECDBF6ED6}" type="presParOf" srcId="{D28EA5A0-E570-4056-B3BE-16B727ECCC86}" destId="{8C9743E7-F604-4616-956D-1B8CF15B0F24}" srcOrd="0" destOrd="0" presId="urn:microsoft.com/office/officeart/2005/8/layout/hierarchy2"/>
    <dgm:cxn modelId="{0DBC79AE-B410-48D2-8E5C-0E94F575ECB5}" type="presParOf" srcId="{8C9743E7-F604-4616-956D-1B8CF15B0F24}" destId="{1DE2C794-2250-41A1-82FF-176694A17B97}" srcOrd="0" destOrd="0" presId="urn:microsoft.com/office/officeart/2005/8/layout/hierarchy2"/>
    <dgm:cxn modelId="{9C0BA8DB-11BE-47A3-896A-FC5FDE39D3BD}" type="presParOf" srcId="{D28EA5A0-E570-4056-B3BE-16B727ECCC86}" destId="{324057ED-8BB8-49ED-968C-03CFFC8222AD}" srcOrd="1" destOrd="0" presId="urn:microsoft.com/office/officeart/2005/8/layout/hierarchy2"/>
    <dgm:cxn modelId="{5D8FA72F-D509-4285-A39A-3CB640CD639A}" type="presParOf" srcId="{324057ED-8BB8-49ED-968C-03CFFC8222AD}" destId="{4408EFBF-F2DB-4788-A449-76CF3E86B7B2}" srcOrd="0" destOrd="0" presId="urn:microsoft.com/office/officeart/2005/8/layout/hierarchy2"/>
    <dgm:cxn modelId="{E98C3946-3F7E-46DD-8E24-7F602A898462}" type="presParOf" srcId="{324057ED-8BB8-49ED-968C-03CFFC8222AD}" destId="{DBCE887D-0119-4D65-A6ED-B43D329DD96C}" srcOrd="1" destOrd="0" presId="urn:microsoft.com/office/officeart/2005/8/layout/hierarchy2"/>
    <dgm:cxn modelId="{E2225D8C-1F8F-4C94-AEAD-6CD2C64E878B}" type="presParOf" srcId="{D28EA5A0-E570-4056-B3BE-16B727ECCC86}" destId="{7C332E1A-28C5-4220-A0E3-64B479A5A44E}" srcOrd="2" destOrd="0" presId="urn:microsoft.com/office/officeart/2005/8/layout/hierarchy2"/>
    <dgm:cxn modelId="{E2B14492-C255-426B-AE62-E9E8F4BEC8B9}" type="presParOf" srcId="{7C332E1A-28C5-4220-A0E3-64B479A5A44E}" destId="{E5D1B715-65BC-4D52-8F58-A728FCAA52A7}" srcOrd="0" destOrd="0" presId="urn:microsoft.com/office/officeart/2005/8/layout/hierarchy2"/>
    <dgm:cxn modelId="{5B87D303-3479-4DC7-AF66-AFC048293FE1}" type="presParOf" srcId="{D28EA5A0-E570-4056-B3BE-16B727ECCC86}" destId="{E45969A4-3842-4F6D-B8BE-04F888DD4713}" srcOrd="3" destOrd="0" presId="urn:microsoft.com/office/officeart/2005/8/layout/hierarchy2"/>
    <dgm:cxn modelId="{FCFC8E6C-E59C-4D8C-99A9-A73AE0F6E216}" type="presParOf" srcId="{E45969A4-3842-4F6D-B8BE-04F888DD4713}" destId="{346D8C07-6E10-4E6B-AE10-A01D3E0FF8B1}" srcOrd="0" destOrd="0" presId="urn:microsoft.com/office/officeart/2005/8/layout/hierarchy2"/>
    <dgm:cxn modelId="{26D436E2-97F9-4FD2-A7E8-D87DCB8E71E1}" type="presParOf" srcId="{E45969A4-3842-4F6D-B8BE-04F888DD4713}" destId="{59B2A2BD-B3EC-4E6A-9E41-0207D3F0CBCB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hyperlink" Target="http://images.google.com/imgres?imgurl=http://www.boisepubliclibrary.org/About_BPL/images/wireless.gif&amp;imgrefurl=http://www.boisepubliclibrary.org/About_BPL/Computers/wireless.asp&amp;h=174&amp;w=205&amp;sz=10&amp;hl=en&amp;start=8&amp;um=1&amp;tbnid=4a3l3RwS54X-5M:&amp;tbnh=89&amp;tbnw=105&amp;prev=/images?q=wireless+laptops&amp;um=1&amp;hl=en&amp;rlz=1T4ADBF_enUS247US248&amp;sa=N" TargetMode="External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m/imgres?imgurl=http://www.boisepubliclibrary.org/About_BPL/images/wireless.gif&amp;imgrefurl=http://www.boisepubliclibrary.org/About_BPL/Computers/wireless.asp&amp;h=174&amp;w=205&amp;sz=10&amp;hl=en&amp;start=8&amp;um=1&amp;tbnid=4a3l3RwS54X-5M:&amp;tbnh=89&amp;tbnw=105&amp;prev=/images?q=wireless+laptops&amp;um=1&amp;hl=en&amp;rlz=1T4ADBF_enUS247US248&amp;sa=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gif"/><Relationship Id="rId2" Type="http://schemas.openxmlformats.org/officeDocument/2006/relationships/hyperlink" Target="http://www.cocosheriff.org/images/video_camera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hyperlink" Target="http://www.messiah.edu/offices/its/student/images/computer.jpg" TargetMode="External"/><Relationship Id="rId9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jpeg"/><Relationship Id="rId4" Type="http://schemas.openxmlformats.org/officeDocument/2006/relationships/hyperlink" Target="http://images.google.com/imgres?imgurl=http://www.wt-i.com/help/Attention.jpg&amp;imgrefurl=http://www.propertyroom.com/itemdetails.aspx?l=4387917&amp;h=407&amp;w=450&amp;sz=93&amp;hl=en&amp;start=3&amp;um=1&amp;tbnid=oGVkT4mePqpyHM:&amp;tbnh=115&amp;tbnw=127&amp;prev=/images?q=attention&amp;um=1&amp;hl=en&amp;rlz=1T4ADBF_enUS253US254&amp;sa=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lh3.google.com/_7F-jRfYZc6A/ReX71idP3QI/AAAAAAAAANM/Dh-jI0Gqygg/s800/Winter+Flower+Hellebore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Communications: 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Error Correction Codes for Wireless Communication Systems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Sami Khorbotly, Ph.D., IEEE member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Assistant Professor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Dept. of Elec. &amp; Comp. Eng. &amp; Comp. Sc.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Ohio Northern University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4343400" cy="32766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Who cares about wireless communications? Let’s wire every thing up.</a:t>
            </a:r>
          </a:p>
          <a:p>
            <a:endParaRPr lang="en-US" sz="2800" dirty="0" smtClean="0"/>
          </a:p>
          <a:p>
            <a:r>
              <a:rPr lang="en-US" sz="2800" dirty="0" smtClean="0"/>
              <a:t>Come up with a way to reduce error the error in the received signal.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pic>
        <p:nvPicPr>
          <p:cNvPr id="1026" name="Picture 2" descr="http://www.vibrant.com/images/cables/bangkok-wires-nurm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63700"/>
            <a:ext cx="3267075" cy="43561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4971871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Error Correction Coding</a:t>
            </a:r>
          </a:p>
          <a:p>
            <a:pPr algn="ctr"/>
            <a:r>
              <a:rPr lang="en-US" sz="2400" dirty="0" smtClean="0"/>
              <a:t>Also known as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Channel Coding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Channel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002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Additional blocks</a:t>
            </a:r>
          </a:p>
          <a:p>
            <a:r>
              <a:rPr lang="en-US" sz="2400" dirty="0" smtClean="0"/>
              <a:t>Channel encoder at the transmitter side</a:t>
            </a:r>
          </a:p>
          <a:p>
            <a:r>
              <a:rPr lang="en-US" sz="2400" dirty="0" smtClean="0"/>
              <a:t>Channel decoder at the receiver side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0" y="2006958"/>
            <a:ext cx="1219200" cy="8382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Encoder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2527479" y="3784242"/>
            <a:ext cx="1295400" cy="7620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Decoder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>
            <a:off x="1943637" y="2235558"/>
            <a:ext cx="723364" cy="343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49968" y="2134674"/>
            <a:ext cx="1588395" cy="6096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Transmitter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6781800" y="3835758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Receiver</a:t>
            </a:r>
            <a:endParaRPr lang="en-US" sz="2000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7241077" y="1397358"/>
            <a:ext cx="87176" cy="1093667"/>
          </a:xfrm>
          <a:prstGeom prst="flowChartExtra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294824" y="2997558"/>
            <a:ext cx="87176" cy="1093667"/>
          </a:xfrm>
          <a:prstGeom prst="flowChartExtra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464121" y="2261316"/>
            <a:ext cx="685800" cy="3563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/>
          <p:cNvSpPr/>
          <p:nvPr/>
        </p:nvSpPr>
        <p:spPr>
          <a:xfrm>
            <a:off x="7391400" y="1321158"/>
            <a:ext cx="990600" cy="15240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743200" y="2006958"/>
            <a:ext cx="1295400" cy="838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Channel Encoder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065431" y="2274194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673958" y="3733800"/>
            <a:ext cx="1295400" cy="838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Channel Decoder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5994042" y="3988158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3886201" y="3988158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sz="2400" dirty="0" smtClean="0"/>
              <a:t>Channel encoder: Manipulates the source data in such a way to reduce the probability of error in the received signal</a:t>
            </a:r>
          </a:p>
          <a:p>
            <a:endParaRPr lang="en-US" sz="2400" dirty="0" smtClean="0"/>
          </a:p>
          <a:p>
            <a:r>
              <a:rPr lang="en-US" sz="2400" dirty="0" smtClean="0"/>
              <a:t>Channel decoder: At the receiver side, designed in coordination with the encoder to recover the source data</a:t>
            </a:r>
          </a:p>
          <a:p>
            <a:endParaRPr lang="en-US" sz="2400" dirty="0" smtClean="0"/>
          </a:p>
          <a:p>
            <a:r>
              <a:rPr lang="en-US" sz="2400" dirty="0" smtClean="0"/>
              <a:t>Infinite possibilities and designs of encoder/decoder pairs</a:t>
            </a:r>
          </a:p>
          <a:p>
            <a:endParaRPr lang="en-US" sz="2400" dirty="0" smtClean="0"/>
          </a:p>
          <a:p>
            <a:r>
              <a:rPr lang="en-US" sz="2400" dirty="0" smtClean="0"/>
              <a:t>The probability of error can be significantly reduced at the expense of a lower transmission rate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610600" cy="304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i="1" dirty="0" smtClean="0"/>
              <a:t>n</a:t>
            </a:r>
            <a:r>
              <a:rPr lang="en-US" sz="2400" dirty="0" smtClean="0"/>
              <a:t>-redundancy coding, each data bit is encoded in </a:t>
            </a:r>
            <a:r>
              <a:rPr lang="en-US" sz="2400" i="1" dirty="0" smtClean="0"/>
              <a:t>n</a:t>
            </a:r>
            <a:r>
              <a:rPr lang="en-US" sz="2400" dirty="0" smtClean="0"/>
              <a:t> bits. 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example, in a 3-redundancy coding scheme, a ‘0’ data bit is encoded as ‘000’ and a ‘1’ data bit is encoded as ‘111’.</a:t>
            </a:r>
          </a:p>
          <a:p>
            <a:endParaRPr lang="en-US" sz="2400" dirty="0" smtClean="0"/>
          </a:p>
          <a:p>
            <a:r>
              <a:rPr lang="en-US" sz="2400" dirty="0" smtClean="0"/>
              <a:t>The channel decoder generates a data bit out of a block of </a:t>
            </a:r>
            <a:r>
              <a:rPr lang="en-US" sz="2400" i="1" dirty="0" smtClean="0"/>
              <a:t>n</a:t>
            </a:r>
            <a:r>
              <a:rPr lang="en-US" sz="2400" dirty="0" smtClean="0"/>
              <a:t> bits. (3 in the example)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419636" y="5486400"/>
            <a:ext cx="723364" cy="343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81636" y="5257800"/>
            <a:ext cx="1295400" cy="838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Channel Encoder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03867" y="5525036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78073" y="5257800"/>
            <a:ext cx="1295400" cy="838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Channel Decoder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716073" y="5486400"/>
            <a:ext cx="723364" cy="343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799231" y="5525036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115873" y="5486400"/>
          <a:ext cx="762000" cy="353197"/>
        </p:xfrm>
        <a:graphic>
          <a:graphicData uri="http://schemas.openxmlformats.org/presentationml/2006/ole">
            <p:oleObj spid="_x0000_s1026" name="Equation" r:id="rId3" imgW="177480" imgH="7596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34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b="1" dirty="0" smtClean="0">
                <a:solidFill>
                  <a:srgbClr val="FFC000"/>
                </a:solidFill>
              </a:rPr>
              <a:t>0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8600" y="4876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b="1" dirty="0" smtClean="0">
                <a:solidFill>
                  <a:srgbClr val="FFC000"/>
                </a:solidFill>
              </a:rPr>
              <a:t>0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2200" y="480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111</a:t>
            </a:r>
            <a:r>
              <a:rPr lang="en-US" b="1" dirty="0" smtClean="0">
                <a:solidFill>
                  <a:srgbClr val="0070C0"/>
                </a:solidFill>
              </a:rPr>
              <a:t>000</a:t>
            </a:r>
            <a:r>
              <a:rPr lang="en-US" b="1" dirty="0" smtClean="0">
                <a:solidFill>
                  <a:srgbClr val="FFC000"/>
                </a:solidFill>
              </a:rPr>
              <a:t>000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876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111</a:t>
            </a:r>
            <a:r>
              <a:rPr lang="en-US" b="1" dirty="0" smtClean="0">
                <a:solidFill>
                  <a:srgbClr val="0070C0"/>
                </a:solidFill>
              </a:rPr>
              <a:t>000</a:t>
            </a:r>
            <a:r>
              <a:rPr lang="en-US" b="1" dirty="0" smtClean="0">
                <a:solidFill>
                  <a:srgbClr val="FFC000"/>
                </a:solidFill>
              </a:rPr>
              <a:t>000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reduce the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610600" cy="304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decoder is taking blocks of </a:t>
            </a:r>
            <a:r>
              <a:rPr lang="en-US" sz="2400" i="1" dirty="0" smtClean="0"/>
              <a:t>n</a:t>
            </a:r>
            <a:r>
              <a:rPr lang="en-US" sz="2400" dirty="0" smtClean="0"/>
              <a:t> bits. (</a:t>
            </a:r>
            <a:r>
              <a:rPr lang="en-US" sz="2400" i="1" dirty="0" smtClean="0"/>
              <a:t>n</a:t>
            </a:r>
            <a:r>
              <a:rPr lang="en-US" sz="2400" dirty="0" smtClean="0"/>
              <a:t>=3 in the example)</a:t>
            </a:r>
          </a:p>
          <a:p>
            <a:r>
              <a:rPr lang="en-US" sz="2400" dirty="0" smtClean="0"/>
              <a:t>The decoder expects all </a:t>
            </a:r>
            <a:r>
              <a:rPr lang="en-US" sz="2400" i="1" dirty="0" smtClean="0"/>
              <a:t>n</a:t>
            </a:r>
            <a:r>
              <a:rPr lang="en-US" sz="2400" dirty="0" smtClean="0"/>
              <a:t> bits to have the same value</a:t>
            </a:r>
          </a:p>
          <a:p>
            <a:r>
              <a:rPr lang="en-US" sz="2400" dirty="0" smtClean="0"/>
              <a:t>When the </a:t>
            </a:r>
            <a:r>
              <a:rPr lang="en-US" sz="2400" i="1" dirty="0" smtClean="0"/>
              <a:t>n</a:t>
            </a:r>
            <a:r>
              <a:rPr lang="en-US" sz="2400" dirty="0" smtClean="0"/>
              <a:t> bits in a block do not have the same value, the decoder detects an error</a:t>
            </a:r>
          </a:p>
          <a:p>
            <a:r>
              <a:rPr lang="en-US" sz="2400" dirty="0" smtClean="0"/>
              <a:t>Some of the errors can be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corrected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039673" y="4800600"/>
            <a:ext cx="1295400" cy="838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Channel Decoder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277673" y="5029200"/>
            <a:ext cx="723364" cy="343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360831" y="5067836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0" y="4267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4724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24600" y="4724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622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24600" y="5105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5638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5562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Transmission Example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638800" y="2237603"/>
          <a:ext cx="762000" cy="353197"/>
        </p:xfrm>
        <a:graphic>
          <a:graphicData uri="http://schemas.openxmlformats.org/presentationml/2006/ole">
            <p:oleObj spid="_x0000_s3074" name="Equation" r:id="rId3" imgW="177480" imgH="759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1600" y="1840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001011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000|000|111|000|111|111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3657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0|00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|1</a:t>
            </a:r>
            <a:r>
              <a:rPr lang="en-US" b="1" dirty="0" smtClean="0">
                <a:solidFill>
                  <a:srgbClr val="FF0000"/>
                </a:solidFill>
              </a:rPr>
              <a:t>00</a:t>
            </a:r>
            <a:r>
              <a:rPr lang="en-US" b="1" dirty="0" smtClean="0"/>
              <a:t>|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00|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11|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1969395" y="2235558"/>
            <a:ext cx="723364" cy="3434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7241077" y="1397358"/>
            <a:ext cx="87176" cy="1093667"/>
          </a:xfrm>
          <a:prstGeom prst="flowChartExtra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990024" y="3352800"/>
            <a:ext cx="87176" cy="1093667"/>
          </a:xfrm>
          <a:prstGeom prst="flowChartExtra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ghtning Bolt 22"/>
          <p:cNvSpPr/>
          <p:nvPr/>
        </p:nvSpPr>
        <p:spPr>
          <a:xfrm>
            <a:off x="7391400" y="1321158"/>
            <a:ext cx="762000" cy="195544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743200" y="2006958"/>
            <a:ext cx="1295400" cy="838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Channel Encoder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065431" y="2274194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45347" y="3798332"/>
            <a:ext cx="1295400" cy="838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Channel Decoder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4065431" y="4052690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1957590" y="4052690"/>
            <a:ext cx="735169" cy="342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638800" y="4103132"/>
          <a:ext cx="762000" cy="352425"/>
        </p:xfrm>
        <a:graphic>
          <a:graphicData uri="http://schemas.openxmlformats.org/presentationml/2006/ole">
            <p:oleObj spid="_x0000_s3075" name="Equation" r:id="rId4" imgW="177480" imgH="75960" progId="Equation.3">
              <p:embed/>
            </p:oleObj>
          </a:graphicData>
        </a:graphic>
      </p:graphicFrame>
      <p:sp>
        <p:nvSpPr>
          <p:cNvPr id="31" name="Rounded Rectangular Callout 30"/>
          <p:cNvSpPr/>
          <p:nvPr/>
        </p:nvSpPr>
        <p:spPr>
          <a:xfrm>
            <a:off x="457200" y="2590800"/>
            <a:ext cx="1447800" cy="533400"/>
          </a:xfrm>
          <a:prstGeom prst="wedgeRoundRectCallout">
            <a:avLst>
              <a:gd name="adj1" fmla="val 30478"/>
              <a:gd name="adj2" fmla="val -1300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data bits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5181600" y="2743200"/>
            <a:ext cx="1905000" cy="609600"/>
          </a:xfrm>
          <a:prstGeom prst="wedgeRoundRectCallout">
            <a:avLst>
              <a:gd name="adj1" fmla="val 25783"/>
              <a:gd name="adj2" fmla="val -1420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 encoded bits </a:t>
            </a:r>
          </a:p>
          <a:p>
            <a:pPr algn="ctr"/>
            <a:r>
              <a:rPr lang="en-US" dirty="0" smtClean="0"/>
              <a:t>(3 redundancy)</a:t>
            </a:r>
            <a:endParaRPr lang="en-US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5715000" y="4419600"/>
            <a:ext cx="2057400" cy="685800"/>
          </a:xfrm>
          <a:prstGeom prst="wedgeRoundRectCallout">
            <a:avLst>
              <a:gd name="adj1" fmla="val 23755"/>
              <a:gd name="adj2" fmla="val -998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7/18 received bits are erroneous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381000" y="4419600"/>
            <a:ext cx="2133600" cy="609600"/>
          </a:xfrm>
          <a:prstGeom prst="wedgeRoundRectCallout">
            <a:avLst>
              <a:gd name="adj1" fmla="val -6669"/>
              <a:gd name="adj2" fmla="val -1272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1/6 decoded bits are erroneous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00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011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5334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reduced from 7/18 bits (38.89%) to 1/6 bits (16.67%)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58028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one data bit still received in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Correction Abilities of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Assuming a ‘0’ data bit is transmitted: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0998" y="2362200"/>
          <a:ext cx="8229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9"/>
                <a:gridCol w="831273"/>
                <a:gridCol w="408710"/>
                <a:gridCol w="1253836"/>
                <a:gridCol w="208280"/>
                <a:gridCol w="1585884"/>
                <a:gridCol w="990600"/>
                <a:gridCol w="540328"/>
                <a:gridCol w="831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Received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Decoded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26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3-redundancy coding, the transmitted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coded word is ‘000’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21795" y="3124200"/>
            <a:ext cx="621405" cy="304800"/>
            <a:chOff x="685800" y="3581400"/>
            <a:chExt cx="621405" cy="3048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569595" y="3124200"/>
            <a:ext cx="621405" cy="304800"/>
            <a:chOff x="685800" y="3581400"/>
            <a:chExt cx="621405" cy="304800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69795" y="3124200"/>
            <a:ext cx="621405" cy="304800"/>
            <a:chOff x="685800" y="3581400"/>
            <a:chExt cx="621405" cy="3048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Multiply 17"/>
          <p:cNvSpPr/>
          <p:nvPr/>
        </p:nvSpPr>
        <p:spPr>
          <a:xfrm>
            <a:off x="6553200" y="30480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8001000" y="30480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36576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5-redundancy coding, the transmitted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coded word is ‘00000’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0997" y="4363720"/>
          <a:ext cx="8229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9"/>
                <a:gridCol w="831273"/>
                <a:gridCol w="408710"/>
                <a:gridCol w="1253836"/>
                <a:gridCol w="208280"/>
                <a:gridCol w="1585884"/>
                <a:gridCol w="990600"/>
                <a:gridCol w="540328"/>
                <a:gridCol w="831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Received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01011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Decoded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121795" y="5257800"/>
            <a:ext cx="621405" cy="304800"/>
            <a:chOff x="685800" y="3581400"/>
            <a:chExt cx="621405" cy="304800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69595" y="5257800"/>
            <a:ext cx="621405" cy="304800"/>
            <a:chOff x="685800" y="3581400"/>
            <a:chExt cx="621405" cy="304800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169795" y="5257800"/>
            <a:ext cx="621405" cy="304800"/>
            <a:chOff x="685800" y="3581400"/>
            <a:chExt cx="621405" cy="30480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Multiply 31"/>
          <p:cNvSpPr/>
          <p:nvPr/>
        </p:nvSpPr>
        <p:spPr>
          <a:xfrm>
            <a:off x="6553200" y="51816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8001000" y="51816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1000" y="59068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3-redundancy coding can correct 1 error bit in a coded word</a:t>
            </a:r>
          </a:p>
          <a:p>
            <a:r>
              <a:rPr lang="en-US" dirty="0" smtClean="0"/>
              <a:t>5 redundancy coding can correct up to 2 error bits in a coded 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20" grpId="0" animBg="1"/>
      <p:bldP spid="21" grpId="0"/>
      <p:bldP spid="32" grpId="0" animBg="1"/>
      <p:bldP spid="33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Correction Abilities of Codes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General formula:</a:t>
            </a:r>
          </a:p>
          <a:p>
            <a:endParaRPr lang="en-US" sz="2400" dirty="0" smtClean="0"/>
          </a:p>
          <a:p>
            <a:pPr algn="ctr">
              <a:buNone/>
            </a:pPr>
            <a:r>
              <a:rPr lang="en-US" sz="2400" i="1" dirty="0" smtClean="0"/>
              <a:t>n</a:t>
            </a:r>
            <a:r>
              <a:rPr lang="en-US" sz="2400" dirty="0" smtClean="0"/>
              <a:t>-redundancy coding can correct up to (</a:t>
            </a:r>
            <a:r>
              <a:rPr lang="en-US" sz="2400" i="1" dirty="0" smtClean="0"/>
              <a:t>n</a:t>
            </a:r>
            <a:r>
              <a:rPr lang="en-US" sz="2400" dirty="0" smtClean="0"/>
              <a:t>-1)/2 bits in a code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The larger the value of </a:t>
            </a:r>
            <a:r>
              <a:rPr lang="en-US" sz="2400" i="1" dirty="0" smtClean="0"/>
              <a:t>n</a:t>
            </a:r>
            <a:r>
              <a:rPr lang="en-US" sz="2400" dirty="0" smtClean="0"/>
              <a:t>, the higher is the correction ability </a:t>
            </a:r>
            <a:endParaRPr lang="en-US" sz="2400" i="1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Why do we not use a really large value for </a:t>
            </a:r>
            <a:r>
              <a:rPr lang="en-US" sz="2400" i="1" dirty="0" smtClean="0"/>
              <a:t>n, let’s say a </a:t>
            </a:r>
          </a:p>
          <a:p>
            <a:pPr algn="ctr">
              <a:buNone/>
            </a:pPr>
            <a:endParaRPr lang="en-US" sz="2400" i="1" dirty="0" smtClean="0"/>
          </a:p>
          <a:p>
            <a:pPr algn="ctr">
              <a:buNone/>
            </a:pPr>
            <a:r>
              <a:rPr lang="en-US" sz="2400" i="1" dirty="0" smtClean="0"/>
              <a:t>1,000,000 redundancy encoder?</a:t>
            </a:r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Time Performance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Assume a communication system operating at a rate of 100 kilo bits per second (kbps)</a:t>
            </a:r>
          </a:p>
          <a:p>
            <a:endParaRPr lang="en-US" sz="2400" dirty="0" smtClean="0"/>
          </a:p>
          <a:p>
            <a:r>
              <a:rPr lang="en-US" sz="2400" dirty="0" smtClean="0"/>
              <a:t>If the data to be transmitted is 10 kilo bits, the non-coded signal will be transmitted in 10/100=0.1 sec</a:t>
            </a:r>
          </a:p>
          <a:p>
            <a:endParaRPr lang="en-US" sz="2400" dirty="0" smtClean="0"/>
          </a:p>
          <a:p>
            <a:r>
              <a:rPr lang="en-US" sz="2400" dirty="0" smtClean="0"/>
              <a:t>The encoded signal containing more bits will take longer: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66800" y="4724400"/>
            <a:ext cx="7010399" cy="1372394"/>
            <a:chOff x="1066800" y="4724400"/>
            <a:chExt cx="7010399" cy="137239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43000" y="5410200"/>
              <a:ext cx="6934199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209799" y="5410200"/>
              <a:ext cx="13716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201193" y="5409406"/>
              <a:ext cx="13716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266405" y="5409406"/>
              <a:ext cx="13716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333205" y="5409406"/>
              <a:ext cx="13716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325393" y="5409406"/>
              <a:ext cx="13716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390605" y="5409406"/>
              <a:ext cx="13716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62200" y="4800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n</a:t>
              </a:r>
              <a:endParaRPr lang="en-US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548193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Time (sec)</a:t>
              </a:r>
              <a:endParaRPr lang="en-US" sz="2400" i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00400" y="47961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</a:t>
            </a:r>
            <a:endParaRPr lang="en-US" sz="2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4800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2</a:t>
            </a:r>
            <a:endParaRPr lang="en-US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4800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5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4800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0" y="4800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100</a:t>
            </a:r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0.1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548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0.2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05400" y="548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0.5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246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62800" y="548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10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Trade-off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1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delay in the original (non-coded) system is 1 ms</a:t>
            </a:r>
          </a:p>
          <a:p>
            <a:r>
              <a:rPr lang="en-US" sz="2400" dirty="0" smtClean="0"/>
              <a:t>The original system results in 30% bit error rate (BER) </a:t>
            </a:r>
          </a:p>
          <a:p>
            <a:r>
              <a:rPr lang="en-US" sz="2400" dirty="0" smtClean="0"/>
              <a:t>Are you willing to use an encoding that reduces the BER to 5 % at the expense of increasing the delay to 10 ms?</a:t>
            </a:r>
          </a:p>
          <a:p>
            <a:r>
              <a:rPr lang="en-US" sz="2400" dirty="0" smtClean="0"/>
              <a:t>How about an encoding that reduces the BER to 0.2 % at the expense of increasing the delay to 2 s?</a:t>
            </a:r>
          </a:p>
          <a:p>
            <a:endParaRPr lang="en-US" sz="2400" dirty="0" smtClean="0"/>
          </a:p>
        </p:txBody>
      </p:sp>
      <p:pic>
        <p:nvPicPr>
          <p:cNvPr id="28674" name="Picture 2" descr="http://www.wirelessfundraiser.com/tc_files/donate-my-cell-phone-b.gif"/>
          <p:cNvPicPr>
            <a:picLocks noChangeAspect="1" noChangeArrowheads="1"/>
          </p:cNvPicPr>
          <p:nvPr/>
        </p:nvPicPr>
        <p:blipFill>
          <a:blip r:embed="rId2"/>
          <a:srcRect l="29630"/>
          <a:stretch>
            <a:fillRect/>
          </a:stretch>
        </p:blipFill>
        <p:spPr bwMode="auto">
          <a:xfrm>
            <a:off x="7315200" y="1290750"/>
            <a:ext cx="1244600" cy="1916000"/>
          </a:xfrm>
          <a:prstGeom prst="rect">
            <a:avLst/>
          </a:prstGeom>
          <a:noFill/>
        </p:spPr>
      </p:pic>
      <p:pic>
        <p:nvPicPr>
          <p:cNvPr id="30" name="Picture 4" descr="http://www.thephonecoach.com/Happy_Man_On_Cell_Phone.jpg"/>
          <p:cNvPicPr>
            <a:picLocks noChangeAspect="1" noChangeArrowheads="1"/>
          </p:cNvPicPr>
          <p:nvPr/>
        </p:nvPicPr>
        <p:blipFill>
          <a:blip r:embed="rId3" cstate="print"/>
          <a:srcRect l="31571" t="18281" b="18281"/>
          <a:stretch>
            <a:fillRect/>
          </a:stretch>
        </p:blipFill>
        <p:spPr bwMode="auto">
          <a:xfrm>
            <a:off x="685801" y="1371600"/>
            <a:ext cx="1676399" cy="1763254"/>
          </a:xfrm>
          <a:prstGeom prst="rect">
            <a:avLst/>
          </a:prstGeom>
          <a:noFill/>
        </p:spPr>
      </p:pic>
      <p:sp>
        <p:nvSpPr>
          <p:cNvPr id="37" name="Left-Right Arrow 36"/>
          <p:cNvSpPr/>
          <p:nvPr/>
        </p:nvSpPr>
        <p:spPr>
          <a:xfrm>
            <a:off x="2743200" y="1676400"/>
            <a:ext cx="40386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delay between parties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Wireless Communications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38400" y="1447800"/>
            <a:ext cx="1828800" cy="2667000"/>
            <a:chOff x="3200400" y="1447800"/>
            <a:chExt cx="1828800" cy="2667000"/>
          </a:xfrm>
        </p:grpSpPr>
        <p:pic>
          <p:nvPicPr>
            <p:cNvPr id="1030" name="Picture 6" descr="Radio tower."/>
            <p:cNvPicPr>
              <a:picLocks noChangeAspect="1" noChangeArrowheads="1"/>
            </p:cNvPicPr>
            <p:nvPr/>
          </p:nvPicPr>
          <p:blipFill>
            <a:blip r:embed="rId2"/>
            <a:srcRect l="44400" r="22800"/>
            <a:stretch>
              <a:fillRect/>
            </a:stretch>
          </p:blipFill>
          <p:spPr bwMode="auto">
            <a:xfrm>
              <a:off x="3469537" y="1447800"/>
              <a:ext cx="1199693" cy="1828800"/>
            </a:xfrm>
            <a:prstGeom prst="rect">
              <a:avLst/>
            </a:prstGeom>
            <a:noFill/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200400" y="3352800"/>
              <a:ext cx="18288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TV &amp; radio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broadcasting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" y="1447800"/>
            <a:ext cx="1828800" cy="2362200"/>
            <a:chOff x="387927" y="1447800"/>
            <a:chExt cx="1662546" cy="2362200"/>
          </a:xfrm>
        </p:grpSpPr>
        <p:pic>
          <p:nvPicPr>
            <p:cNvPr id="1028" name="Picture 4" descr="http://www.thephonecoach.com/Happy_Man_On_Cell_Phone.jpg"/>
            <p:cNvPicPr>
              <a:picLocks noChangeAspect="1" noChangeArrowheads="1"/>
            </p:cNvPicPr>
            <p:nvPr/>
          </p:nvPicPr>
          <p:blipFill>
            <a:blip r:embed="rId3" cstate="print"/>
            <a:srcRect l="31571" t="18281" b="18281"/>
            <a:stretch>
              <a:fillRect/>
            </a:stretch>
          </p:blipFill>
          <p:spPr bwMode="auto">
            <a:xfrm>
              <a:off x="457200" y="1447800"/>
              <a:ext cx="1524000" cy="1763254"/>
            </a:xfrm>
            <a:prstGeom prst="rect">
              <a:avLst/>
            </a:prstGeom>
            <a:noFill/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87927" y="3276600"/>
              <a:ext cx="166254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Cell phones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19600" y="1600200"/>
            <a:ext cx="2133600" cy="2286000"/>
            <a:chOff x="6172200" y="1676400"/>
            <a:chExt cx="2133600" cy="228600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6172200" y="3429000"/>
              <a:ext cx="21336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Wireless internet</a:t>
              </a:r>
            </a:p>
          </p:txBody>
        </p:sp>
        <p:pic>
          <p:nvPicPr>
            <p:cNvPr id="3074" name="Picture 2" descr="http://tbn0.google.com/images?q=tbn:4a3l3RwS54X-5M:http://www.boisepubliclibrary.org/About_BPL/images/wireless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89324" y="1676400"/>
              <a:ext cx="1887876" cy="1600200"/>
            </a:xfrm>
            <a:prstGeom prst="rect">
              <a:avLst/>
            </a:prstGeom>
            <a:noFill/>
          </p:spPr>
        </p:pic>
      </p:grpSp>
      <p:grpSp>
        <p:nvGrpSpPr>
          <p:cNvPr id="18" name="Group 17"/>
          <p:cNvGrpSpPr/>
          <p:nvPr/>
        </p:nvGrpSpPr>
        <p:grpSpPr>
          <a:xfrm>
            <a:off x="112380" y="4419600"/>
            <a:ext cx="1875169" cy="1752600"/>
            <a:chOff x="112380" y="4419600"/>
            <a:chExt cx="1875169" cy="1752600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304800" y="5638800"/>
              <a:ext cx="16002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911 services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" name="Picture 2" descr="http://www.buffalook.net/images/911%20copy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2380" y="4419600"/>
              <a:ext cx="1875169" cy="1271456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>
            <a:off x="2209800" y="4343400"/>
            <a:ext cx="2133600" cy="1828800"/>
            <a:chOff x="2209800" y="4343400"/>
            <a:chExt cx="2133600" cy="182880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286000" y="5638800"/>
              <a:ext cx="20574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Transportations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76" name="Picture 4" descr="http://upload.wikimedia.org/wikipedia/commons/thumb/6/65/Heathrow_Airport_radar_tower_P1180333.jpg/800px-Heathrow_Airport_radar_tower_P1180333.jpg"/>
            <p:cNvPicPr>
              <a:picLocks noChangeAspect="1" noChangeArrowheads="1"/>
            </p:cNvPicPr>
            <p:nvPr/>
          </p:nvPicPr>
          <p:blipFill>
            <a:blip r:embed="rId7" cstate="print"/>
            <a:srcRect t="15600"/>
            <a:stretch>
              <a:fillRect/>
            </a:stretch>
          </p:blipFill>
          <p:spPr bwMode="auto">
            <a:xfrm>
              <a:off x="2209800" y="4343400"/>
              <a:ext cx="1968500" cy="1246067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6629400" y="1981200"/>
            <a:ext cx="2209800" cy="1905000"/>
            <a:chOff x="6629400" y="1981200"/>
            <a:chExt cx="2209800" cy="1905000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629400" y="3352800"/>
              <a:ext cx="22098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Geolocation</a:t>
              </a:r>
              <a:r>
                <a:rPr lang="en-US" sz="2000" baseline="0" dirty="0" smtClean="0">
                  <a:latin typeface="Arial" pitchFamily="34" charset="0"/>
                  <a:cs typeface="Arial" pitchFamily="34" charset="0"/>
                </a:rPr>
                <a:t>/GPS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78" name="Picture 6" descr="http://www.gpsgazette.com/images/Harman-Kardon/GPS-500.jpg"/>
            <p:cNvPicPr>
              <a:picLocks noChangeAspect="1" noChangeArrowheads="1"/>
            </p:cNvPicPr>
            <p:nvPr/>
          </p:nvPicPr>
          <p:blipFill>
            <a:blip r:embed="rId8" cstate="print"/>
            <a:srcRect l="5366" t="1556" r="5366" b="20227"/>
            <a:stretch>
              <a:fillRect/>
            </a:stretch>
          </p:blipFill>
          <p:spPr bwMode="auto">
            <a:xfrm>
              <a:off x="6850632" y="1981200"/>
              <a:ext cx="1531368" cy="1028240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>
            <a:off x="6934200" y="4191000"/>
            <a:ext cx="2133600" cy="1981200"/>
            <a:chOff x="6934200" y="4191000"/>
            <a:chExt cx="2133600" cy="1981200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934200" y="5638800"/>
              <a:ext cx="21336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Military/Battlefield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80" name="Picture 8" descr="http://news.pseka.net/uploads/img/04_cyprus_national_guard_communication_team_03.jpg"/>
            <p:cNvPicPr>
              <a:picLocks noChangeAspect="1" noChangeArrowheads="1"/>
            </p:cNvPicPr>
            <p:nvPr/>
          </p:nvPicPr>
          <p:blipFill>
            <a:blip r:embed="rId9" cstate="print"/>
            <a:srcRect b="9600"/>
            <a:stretch>
              <a:fillRect/>
            </a:stretch>
          </p:blipFill>
          <p:spPr bwMode="auto">
            <a:xfrm>
              <a:off x="6948434" y="4191000"/>
              <a:ext cx="2043166" cy="1385268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4419600" y="4287104"/>
            <a:ext cx="2057400" cy="1885096"/>
            <a:chOff x="4419600" y="4287104"/>
            <a:chExt cx="2057400" cy="1885096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419600" y="5638800"/>
              <a:ext cx="20574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Law enforcement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" name="Picture 2" descr="http://www.newkirk-electric.com/images/proj_experience/Statepolice.jpg"/>
            <p:cNvPicPr>
              <a:picLocks noChangeAspect="1" noChangeArrowheads="1"/>
            </p:cNvPicPr>
            <p:nvPr/>
          </p:nvPicPr>
          <p:blipFill>
            <a:blip r:embed="rId10"/>
            <a:srcRect r="15158"/>
            <a:stretch>
              <a:fillRect/>
            </a:stretch>
          </p:blipFill>
          <p:spPr bwMode="auto">
            <a:xfrm>
              <a:off x="4495800" y="4287104"/>
              <a:ext cx="1828800" cy="13784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Delay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application can afford different levels of delay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124200" y="2140803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30 seconds delay is affordable when sending an email or downloading a file</a:t>
            </a:r>
          </a:p>
        </p:txBody>
      </p:sp>
      <p:pic>
        <p:nvPicPr>
          <p:cNvPr id="10" name="Picture 2" descr="http://tbn0.google.com/images?q=tbn:4a3l3RwS54X-5M:http://www.boisepubliclibrary.org/About_BPL/images/wireless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1887876" cy="1600200"/>
          </a:xfrm>
          <a:prstGeom prst="rect">
            <a:avLst/>
          </a:prstGeom>
          <a:noFill/>
        </p:spPr>
      </p:pic>
      <p:pic>
        <p:nvPicPr>
          <p:cNvPr id="13" name="Picture 2" descr="http://www.newkirk-electric.com/images/proj_experience/Statepolice.jpg"/>
          <p:cNvPicPr>
            <a:picLocks noChangeAspect="1" noChangeArrowheads="1"/>
          </p:cNvPicPr>
          <p:nvPr/>
        </p:nvPicPr>
        <p:blipFill>
          <a:blip r:embed="rId4"/>
          <a:srcRect r="15158"/>
          <a:stretch>
            <a:fillRect/>
          </a:stretch>
        </p:blipFill>
        <p:spPr bwMode="auto">
          <a:xfrm>
            <a:off x="441369" y="3886200"/>
            <a:ext cx="1920831" cy="14478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590800" y="38100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30 seconds delay between talking parties is unacceptable. Especially if law enforcement or emergency situations are involved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56388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engineers make their decision based on the sensitivity and nature of their application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 reduces the error in communication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Can achieve higher error correction at a relatively lower cost, compared to </a:t>
            </a:r>
            <a:r>
              <a:rPr lang="en-US" sz="2400" i="1" dirty="0" smtClean="0"/>
              <a:t>n</a:t>
            </a:r>
            <a:r>
              <a:rPr lang="en-US" sz="2400" dirty="0" smtClean="0"/>
              <a:t>-redundancy coding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A </a:t>
            </a:r>
            <a:r>
              <a:rPr lang="en-US" sz="2400" i="1" dirty="0" smtClean="0"/>
              <a:t>m/n</a:t>
            </a:r>
            <a:r>
              <a:rPr lang="en-US" sz="2400" dirty="0" smtClean="0"/>
              <a:t> </a:t>
            </a:r>
            <a:r>
              <a:rPr lang="en-US" sz="2400" dirty="0" err="1" smtClean="0"/>
              <a:t>convolutional</a:t>
            </a:r>
            <a:r>
              <a:rPr lang="en-US" sz="2400" dirty="0" smtClean="0"/>
              <a:t> encoder is a sequential system that generates an </a:t>
            </a:r>
            <a:r>
              <a:rPr lang="en-US" sz="2400" i="1" dirty="0" smtClean="0"/>
              <a:t>n</a:t>
            </a:r>
            <a:r>
              <a:rPr lang="en-US" sz="2400" dirty="0" smtClean="0"/>
              <a:t> bit codeword out of </a:t>
            </a:r>
            <a:r>
              <a:rPr lang="en-US" sz="2400" i="1" dirty="0" smtClean="0"/>
              <a:t>m</a:t>
            </a:r>
            <a:r>
              <a:rPr lang="en-US" sz="2400" dirty="0" smtClean="0"/>
              <a:t> data bits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The coded signal is generated </a:t>
            </a:r>
            <a:br>
              <a:rPr lang="en-US" sz="2400" dirty="0" smtClean="0"/>
            </a:br>
            <a:r>
              <a:rPr lang="en-US" sz="2400" dirty="0" smtClean="0"/>
              <a:t>by generator polynomials and </a:t>
            </a:r>
            <a:br>
              <a:rPr lang="en-US" sz="2400" dirty="0" smtClean="0"/>
            </a:br>
            <a:r>
              <a:rPr lang="en-US" sz="2400" dirty="0" smtClean="0"/>
              <a:t>modulo-2 adders.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38800" y="4267200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     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060334" y="4318716"/>
          <a:ext cx="283029" cy="304800"/>
        </p:xfrm>
        <a:graphic>
          <a:graphicData uri="http://schemas.openxmlformats.org/presentationml/2006/ole">
            <p:oleObj spid="_x0000_s32770" name="Equation" r:id="rId3" imgW="164880" imgH="1774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Truth table of a Modulo-2 adder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Coder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a 1/3 encoder with generator polynomials: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i="1" dirty="0" smtClean="0"/>
              <a:t>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(1,0,1), </a:t>
            </a:r>
            <a:r>
              <a:rPr lang="en-US" sz="2400" i="1" dirty="0" smtClean="0"/>
              <a:t>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(0,1,1), &amp; </a:t>
            </a:r>
            <a:r>
              <a:rPr lang="en-US" sz="2400" i="1" dirty="0" smtClean="0"/>
              <a:t>G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(1,1,0).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For each data bit </a:t>
            </a:r>
            <a:r>
              <a:rPr lang="en-US" sz="2400" i="1" dirty="0" smtClean="0"/>
              <a:t>x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 corresponds a 3-bit code </a:t>
            </a:r>
            <a:r>
              <a:rPr lang="en-US" sz="2400" i="1" dirty="0" smtClean="0"/>
              <a:t>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y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 with: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i="1" dirty="0" smtClean="0"/>
              <a:t>x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), </a:t>
            </a:r>
            <a:r>
              <a:rPr lang="en-US" sz="2400" i="1" dirty="0" smtClean="0"/>
              <a:t>x</a:t>
            </a:r>
            <a:r>
              <a:rPr lang="en-US" sz="2400" dirty="0" smtClean="0"/>
              <a:t>(</a:t>
            </a:r>
            <a:r>
              <a:rPr lang="en-US" sz="2400" i="1" dirty="0" smtClean="0"/>
              <a:t>i-1</a:t>
            </a:r>
            <a:r>
              <a:rPr lang="en-US" sz="2400" dirty="0" smtClean="0"/>
              <a:t>), and </a:t>
            </a:r>
            <a:r>
              <a:rPr lang="en-US" sz="2400" i="1" dirty="0" smtClean="0"/>
              <a:t>x</a:t>
            </a:r>
            <a:r>
              <a:rPr lang="en-US" sz="2400" dirty="0" smtClean="0"/>
              <a:t>(</a:t>
            </a:r>
            <a:r>
              <a:rPr lang="en-US" sz="2400" i="1" dirty="0" smtClean="0"/>
              <a:t>i-2</a:t>
            </a:r>
            <a:r>
              <a:rPr lang="en-US" sz="2400" dirty="0" smtClean="0"/>
              <a:t>) denote the present, previous and 2 sample delayed inputs.</a:t>
            </a:r>
          </a:p>
          <a:p>
            <a:r>
              <a:rPr lang="en-US" sz="2400" dirty="0" smtClean="0"/>
              <a:t>It is assumed that the system is originally reset to ‘0’ 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0200" y="3429000"/>
          <a:ext cx="6383867" cy="1485900"/>
        </p:xfrm>
        <a:graphic>
          <a:graphicData uri="http://schemas.openxmlformats.org/presentationml/2006/ole">
            <p:oleObj spid="_x0000_s33794" name="Equation" r:id="rId3" imgW="294624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x(i-1), x(i-2) are originally set to 0,0</a:t>
            </a:r>
          </a:p>
          <a:p>
            <a:pPr>
              <a:buNone/>
            </a:pPr>
            <a:r>
              <a:rPr lang="en-US" sz="2600" dirty="0" smtClean="0"/>
              <a:t>	if the data bit x(</a:t>
            </a:r>
            <a:r>
              <a:rPr lang="en-US" sz="2600" dirty="0" err="1" smtClean="0"/>
              <a:t>i</a:t>
            </a:r>
            <a:r>
              <a:rPr lang="en-US" sz="2600" dirty="0" smtClean="0"/>
              <a:t>)=0, the output is y=000</a:t>
            </a:r>
          </a:p>
          <a:p>
            <a:pPr>
              <a:buNone/>
            </a:pPr>
            <a:r>
              <a:rPr lang="en-US" sz="2600" dirty="0" smtClean="0"/>
              <a:t>	if the data bit x(</a:t>
            </a:r>
            <a:r>
              <a:rPr lang="en-US" sz="2600" dirty="0" err="1" smtClean="0"/>
              <a:t>i</a:t>
            </a:r>
            <a:r>
              <a:rPr lang="en-US" sz="2600" dirty="0" smtClean="0"/>
              <a:t>)=1, the output is y=101</a:t>
            </a:r>
          </a:p>
          <a:p>
            <a:r>
              <a:rPr lang="en-US" sz="2600" dirty="0" smtClean="0"/>
              <a:t>For the second bit:</a:t>
            </a:r>
          </a:p>
          <a:p>
            <a:pPr>
              <a:buNone/>
            </a:pPr>
            <a:r>
              <a:rPr lang="en-US" sz="2600" dirty="0" smtClean="0"/>
              <a:t>	if the first bit was a 1, x(i-1), x(i-2) are 1,0</a:t>
            </a:r>
          </a:p>
          <a:p>
            <a:pPr>
              <a:buNone/>
            </a:pPr>
            <a:r>
              <a:rPr lang="en-US" sz="2600" dirty="0" smtClean="0"/>
              <a:t>		if the second data bit x(</a:t>
            </a:r>
            <a:r>
              <a:rPr lang="en-US" sz="2600" dirty="0" err="1" smtClean="0"/>
              <a:t>i</a:t>
            </a:r>
            <a:r>
              <a:rPr lang="en-US" sz="2600" dirty="0" smtClean="0"/>
              <a:t>)=0, the output is y=011</a:t>
            </a:r>
          </a:p>
          <a:p>
            <a:pPr>
              <a:buNone/>
            </a:pPr>
            <a:r>
              <a:rPr lang="en-US" sz="2600" dirty="0" smtClean="0"/>
              <a:t>		if the second data bit x(</a:t>
            </a:r>
            <a:r>
              <a:rPr lang="en-US" sz="2600" dirty="0" err="1" smtClean="0"/>
              <a:t>i</a:t>
            </a:r>
            <a:r>
              <a:rPr lang="en-US" sz="2600" dirty="0" smtClean="0"/>
              <a:t>)=1, the output is y=110</a:t>
            </a:r>
          </a:p>
          <a:p>
            <a:pPr>
              <a:buNone/>
            </a:pPr>
            <a:r>
              <a:rPr lang="en-US" sz="2600" dirty="0" smtClean="0"/>
              <a:t>	if the first bit was a 0, x(i-1), x(i-2) are still 0,0</a:t>
            </a:r>
          </a:p>
          <a:p>
            <a:pPr>
              <a:buNone/>
            </a:pPr>
            <a:r>
              <a:rPr lang="en-US" sz="2600" dirty="0" smtClean="0"/>
              <a:t>		if the second data bit x(</a:t>
            </a:r>
            <a:r>
              <a:rPr lang="en-US" sz="2600" dirty="0" err="1" smtClean="0"/>
              <a:t>i</a:t>
            </a:r>
            <a:r>
              <a:rPr lang="en-US" sz="2600" dirty="0" smtClean="0"/>
              <a:t>)=0, the output is y=000</a:t>
            </a:r>
          </a:p>
          <a:p>
            <a:pPr>
              <a:buNone/>
            </a:pPr>
            <a:r>
              <a:rPr lang="en-US" sz="2600" dirty="0" smtClean="0"/>
              <a:t>		if the second data bit x(</a:t>
            </a:r>
            <a:r>
              <a:rPr lang="en-US" sz="2600" dirty="0" err="1" smtClean="0"/>
              <a:t>i</a:t>
            </a:r>
            <a:r>
              <a:rPr lang="en-US" sz="2600" dirty="0" smtClean="0"/>
              <a:t>)=1, the output is y=101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This approach can be adopted to build a tree diagram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Example (cont.)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421312" y="381000"/>
          <a:ext cx="3494088" cy="988093"/>
        </p:xfrm>
        <a:graphic>
          <a:graphicData uri="http://schemas.openxmlformats.org/presentationml/2006/ole">
            <p:oleObj spid="_x0000_s34819" name="Equation" r:id="rId3" imgW="242568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76200"/>
          <a:ext cx="85344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0" y="83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2145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1840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15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123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5650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457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633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each codeword is made of 3 data bits, x(</a:t>
            </a:r>
            <a:r>
              <a:rPr lang="en-US" sz="2400" i="1" dirty="0" smtClean="0"/>
              <a:t>i</a:t>
            </a:r>
            <a:r>
              <a:rPr lang="en-US" sz="2400" dirty="0" smtClean="0"/>
              <a:t>,</a:t>
            </a:r>
            <a:r>
              <a:rPr lang="en-US" sz="2400" i="1" dirty="0" smtClean="0"/>
              <a:t>i-1</a:t>
            </a:r>
            <a:r>
              <a:rPr lang="en-US" sz="2400" dirty="0" smtClean="0"/>
              <a:t>,</a:t>
            </a:r>
            <a:r>
              <a:rPr lang="en-US" sz="2400" i="1" dirty="0" smtClean="0"/>
              <a:t>i-2</a:t>
            </a:r>
            <a:r>
              <a:rPr lang="en-US" sz="2400" dirty="0" smtClean="0"/>
              <a:t>), the decoder reads the code words corresponding to 3 data bits </a:t>
            </a:r>
          </a:p>
          <a:p>
            <a:r>
              <a:rPr lang="en-US" sz="2400" dirty="0" smtClean="0"/>
              <a:t>The codes corresponding to 3 data bits are 9 coded bits</a:t>
            </a:r>
          </a:p>
          <a:p>
            <a:r>
              <a:rPr lang="en-US" sz="2400" dirty="0" smtClean="0"/>
              <a:t>According to the tree, there are only 8 valid sequences   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276600"/>
          <a:ext cx="4343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code sequences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000 000 000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000 000 101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000 101 011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000 101 110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101 011 110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101 011 011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101 110 101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101 110 000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419600"/>
            <a:ext cx="2133600" cy="1015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Received code sequence: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110 110 010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71800" y="6248400"/>
            <a:ext cx="4267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1400" y="5181600"/>
            <a:ext cx="1524000" cy="838200"/>
          </a:xfrm>
          <a:prstGeom prst="wedgeRoundRectCallout">
            <a:avLst>
              <a:gd name="adj1" fmla="val -54636"/>
              <a:gd name="adj2" fmla="val 100528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Minimum</a:t>
            </a:r>
          </a:p>
          <a:p>
            <a:pPr algn="ctr"/>
            <a:r>
              <a:rPr lang="en-US" dirty="0" smtClean="0"/>
              <a:t>mismatch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Coder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334000"/>
          </a:xfrm>
        </p:spPr>
        <p:txBody>
          <a:bodyPr/>
          <a:lstStyle/>
          <a:p>
            <a:r>
              <a:rPr lang="en-US" sz="2400" dirty="0" smtClean="0"/>
              <a:t>For each encoder corresponds a different tree diagram</a:t>
            </a:r>
          </a:p>
          <a:p>
            <a:endParaRPr lang="en-US" sz="2400" dirty="0" smtClean="0"/>
          </a:p>
          <a:p>
            <a:r>
              <a:rPr lang="en-US" sz="2400" dirty="0" smtClean="0"/>
              <a:t>Different coding rates &amp; different generator polynomials result in different error correction performances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convolutional</a:t>
            </a:r>
            <a:r>
              <a:rPr lang="en-US" sz="2400" dirty="0" smtClean="0"/>
              <a:t> coder with 2 or more valid code sequences that are separated by one bit is a poor coder</a:t>
            </a:r>
          </a:p>
          <a:p>
            <a:endParaRPr lang="en-US" sz="2400" dirty="0" smtClean="0"/>
          </a:p>
          <a:p>
            <a:r>
              <a:rPr lang="en-US" sz="2400" dirty="0" smtClean="0"/>
              <a:t>A better </a:t>
            </a:r>
            <a:r>
              <a:rPr lang="en-US" sz="2400" dirty="0" err="1" smtClean="0"/>
              <a:t>convolutional</a:t>
            </a:r>
            <a:r>
              <a:rPr lang="en-US" sz="2400" dirty="0" smtClean="0"/>
              <a:t> coder is where the valid code sequences are significantly separated/different from each 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 Code Sequence Separations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2667000" cy="426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code sequences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000 000 000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000 000 101 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000 101 011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000 101 110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101 011 110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101 011 011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101 110 101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101 110 000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3200400" y="25908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200400" y="30480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200400" y="35052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3200400" y="39624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3200400" y="44196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200400" y="48768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3200400" y="54102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3733800" y="2590800"/>
            <a:ext cx="3048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3733800" y="3581400"/>
            <a:ext cx="3048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267200" y="3810000"/>
            <a:ext cx="1066800" cy="381000"/>
            <a:chOff x="4267200" y="3810000"/>
            <a:chExt cx="1066800" cy="38100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4711700" y="3924300"/>
            <a:ext cx="622300" cy="266700"/>
          </p:xfrm>
          <a:graphic>
            <a:graphicData uri="http://schemas.openxmlformats.org/presentationml/2006/ole">
              <p:oleObj spid="_x0000_s47106" name="Equation" r:id="rId3" imgW="177480" imgH="75960" progId="Equation.3">
                <p:embed/>
              </p:oleObj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267200" y="381000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etc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839200" cy="5257800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Modeling</a:t>
            </a:r>
          </a:p>
          <a:p>
            <a:pPr>
              <a:buNone/>
            </a:pPr>
            <a:r>
              <a:rPr lang="en-US" sz="2400" dirty="0" smtClean="0"/>
              <a:t>	Finding the mathematical equations that describe the behavior of a physical system </a:t>
            </a:r>
          </a:p>
          <a:p>
            <a:pPr>
              <a:buNone/>
            </a:pPr>
            <a:endParaRPr lang="en-US" sz="2400" u="sng" dirty="0" smtClean="0"/>
          </a:p>
          <a:p>
            <a:r>
              <a:rPr lang="en-US" sz="2400" u="sng" dirty="0" smtClean="0"/>
              <a:t>Computer simulation</a:t>
            </a:r>
          </a:p>
          <a:p>
            <a:pPr>
              <a:buNone/>
            </a:pPr>
            <a:r>
              <a:rPr lang="en-US" sz="2400" dirty="0" smtClean="0"/>
              <a:t>	Using the mathematical models to imitate the functionality of a real process. Commonly used to compare the performance of alternative designs before implementation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u="sng" dirty="0" smtClean="0"/>
              <a:t>Matlab</a:t>
            </a:r>
          </a:p>
          <a:p>
            <a:pPr>
              <a:buNone/>
            </a:pPr>
            <a:r>
              <a:rPr lang="en-US" sz="2400" dirty="0" smtClean="0"/>
              <a:t>	A numerical computing and programming environment. Popularly used to perform computer simulations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Computer Simulation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0000" y="990600"/>
            <a:ext cx="8343000" cy="1588532"/>
            <a:chOff x="420000" y="1524000"/>
            <a:chExt cx="8343000" cy="1588532"/>
          </a:xfrm>
        </p:grpSpPr>
        <p:pic>
          <p:nvPicPr>
            <p:cNvPr id="4" name="Picture 3" descr="ex_block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0000" y="1524000"/>
              <a:ext cx="8343000" cy="10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923593" y="1981201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1981201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2743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Transmitter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743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Receiver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3200401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 blocks supplied by the instructor: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Image to binary converter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Transmitter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Wireless channel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Receiver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Binary to image converter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90600" y="2133600"/>
            <a:ext cx="621405" cy="304800"/>
            <a:chOff x="685800" y="3581400"/>
            <a:chExt cx="621405" cy="3048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200400" y="2590800"/>
            <a:ext cx="621405" cy="304800"/>
            <a:chOff x="685800" y="3581400"/>
            <a:chExt cx="621405" cy="304800"/>
          </a:xfrm>
        </p:grpSpPr>
        <p:cxnSp>
          <p:nvCxnSpPr>
            <p:cNvPr id="17" name="Straight Connector 16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91000" y="2209800"/>
            <a:ext cx="621405" cy="304800"/>
            <a:chOff x="685800" y="3581400"/>
            <a:chExt cx="621405" cy="304800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57800" y="2590800"/>
            <a:ext cx="621405" cy="304800"/>
            <a:chOff x="685800" y="3581400"/>
            <a:chExt cx="621405" cy="304800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67600" y="2209800"/>
            <a:ext cx="621405" cy="304800"/>
            <a:chOff x="685800" y="3581400"/>
            <a:chExt cx="621405" cy="30480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486400" y="32004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expected from you: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Encoder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Decoder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981200" y="1524000"/>
            <a:ext cx="914400" cy="609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48400" y="1524000"/>
            <a:ext cx="914400" cy="609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Types of Transmitted 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600200" y="1600200"/>
            <a:ext cx="5334000" cy="2667000"/>
            <a:chOff x="1908313" y="1447800"/>
            <a:chExt cx="5102087" cy="2667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1447800"/>
              <a:ext cx="2545673" cy="2457360"/>
              <a:chOff x="3276600" y="2090831"/>
              <a:chExt cx="2545673" cy="2457360"/>
            </a:xfrm>
          </p:grpSpPr>
          <p:grpSp>
            <p:nvGrpSpPr>
              <p:cNvPr id="2049" name="Group 1"/>
              <p:cNvGrpSpPr>
                <a:grpSpLocks/>
              </p:cNvGrpSpPr>
              <p:nvPr/>
            </p:nvGrpSpPr>
            <p:grpSpPr bwMode="auto">
              <a:xfrm>
                <a:off x="3276600" y="2581203"/>
                <a:ext cx="2438400" cy="1966988"/>
                <a:chOff x="3690" y="2602"/>
                <a:chExt cx="3840" cy="3098"/>
              </a:xfrm>
            </p:grpSpPr>
            <p:sp>
              <p:nvSpPr>
                <p:cNvPr id="2051" name="AutoShape 3"/>
                <p:cNvSpPr>
                  <a:spLocks noChangeArrowheads="1"/>
                </p:cNvSpPr>
                <p:nvPr/>
              </p:nvSpPr>
              <p:spPr bwMode="auto">
                <a:xfrm>
                  <a:off x="3690" y="2685"/>
                  <a:ext cx="255" cy="3015"/>
                </a:xfrm>
                <a:prstGeom prst="flowChartExtra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3" name="AutoShape 5"/>
                <p:cNvSpPr>
                  <a:spLocks noChangeArrowheads="1"/>
                </p:cNvSpPr>
                <p:nvPr/>
              </p:nvSpPr>
              <p:spPr bwMode="auto">
                <a:xfrm>
                  <a:off x="7275" y="2602"/>
                  <a:ext cx="255" cy="3015"/>
                </a:xfrm>
                <a:prstGeom prst="flowChartExtra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" name="Lightning Bolt 10"/>
              <p:cNvSpPr/>
              <p:nvPr/>
            </p:nvSpPr>
            <p:spPr>
              <a:xfrm rot="9667027">
                <a:off x="3407629" y="2090831"/>
                <a:ext cx="2414644" cy="680409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908313" y="3657600"/>
              <a:ext cx="1368287" cy="457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Transmitter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15000" y="3657600"/>
              <a:ext cx="1295400" cy="457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Receiver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8600" y="1143000"/>
            <a:ext cx="1524000" cy="1143000"/>
            <a:chOff x="228600" y="1219200"/>
            <a:chExt cx="1371600" cy="1143000"/>
          </a:xfrm>
        </p:grpSpPr>
        <p:pic>
          <p:nvPicPr>
            <p:cNvPr id="2056" name="Picture 8" descr="http://tbn0.google.com/images?q=tbn:nAvRP2rur4aJXM:http://www.cocosheriff.org/images/video_camera.gif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508" y="1219200"/>
              <a:ext cx="1010092" cy="76200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228600" y="19928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Image/video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2209800"/>
            <a:ext cx="1447800" cy="1371600"/>
            <a:chOff x="228600" y="2209800"/>
            <a:chExt cx="1447800" cy="1371600"/>
          </a:xfrm>
        </p:grpSpPr>
        <p:pic>
          <p:nvPicPr>
            <p:cNvPr id="2064" name="Picture 16" descr="http://tbn0.google.com/images?q=tbn:xQeFaKVdKfEJ:http://www.messiah.edu/offices/its/student/images/computer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209800"/>
              <a:ext cx="1142999" cy="11430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04800" y="32120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Files/data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2400" y="3657600"/>
            <a:ext cx="1828800" cy="1636931"/>
            <a:chOff x="152400" y="3657600"/>
            <a:chExt cx="1600200" cy="1636931"/>
          </a:xfrm>
        </p:grpSpPr>
        <p:pic>
          <p:nvPicPr>
            <p:cNvPr id="2060" name="Picture 12" descr="http://upload.wikimedia.org/wikipedia/commons/thumb/7/7d/Telephone-keypad.png/438px-Telephone-keypa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3400" y="3657600"/>
              <a:ext cx="671425" cy="920328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52400" y="46482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Text messages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" y="5029200"/>
            <a:ext cx="1676400" cy="1219200"/>
            <a:chOff x="152400" y="5029200"/>
            <a:chExt cx="1524000" cy="1219200"/>
          </a:xfrm>
        </p:grpSpPr>
        <p:pic>
          <p:nvPicPr>
            <p:cNvPr id="2062" name="Picture 14" descr="http://images.google.com/url?q=http://web.ukonline.co.uk/btna/microphone.gif&amp;usg=AFQjCNGvFfMS-LdMEqNuRYXTg3I871dYK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1677" y="5029200"/>
              <a:ext cx="773723" cy="838200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52400" y="58790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Speech/music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467600" y="5181600"/>
            <a:ext cx="1371600" cy="1371600"/>
            <a:chOff x="7467600" y="5181600"/>
            <a:chExt cx="1371600" cy="1371600"/>
          </a:xfrm>
        </p:grpSpPr>
        <p:pic>
          <p:nvPicPr>
            <p:cNvPr id="28" name="Picture 16" descr="http://tbn0.google.com/images?q=tbn:xQeFaKVdKfEJ:http://www.messiah.edu/offices/its/student/images/computer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67600" y="5181600"/>
              <a:ext cx="1142999" cy="1143000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7467600" y="61838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Files/data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86600" y="3322312"/>
            <a:ext cx="1828809" cy="1695220"/>
            <a:chOff x="7315200" y="3322312"/>
            <a:chExt cx="1600209" cy="1695220"/>
          </a:xfrm>
        </p:grpSpPr>
        <p:pic>
          <p:nvPicPr>
            <p:cNvPr id="2068" name="Picture 20" descr="Speaker"/>
            <p:cNvPicPr>
              <a:picLocks noChangeAspect="1" noChangeArrowheads="1"/>
            </p:cNvPicPr>
            <p:nvPr/>
          </p:nvPicPr>
          <p:blipFill>
            <a:blip r:embed="rId8"/>
            <a:srcRect t="13333" b="13333"/>
            <a:stretch>
              <a:fillRect/>
            </a:stretch>
          </p:blipFill>
          <p:spPr bwMode="auto">
            <a:xfrm>
              <a:off x="7315200" y="3322312"/>
              <a:ext cx="1600209" cy="1173488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7391400" y="46482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Speech/music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58000" y="1295400"/>
            <a:ext cx="2286000" cy="1740932"/>
            <a:chOff x="7086600" y="1295400"/>
            <a:chExt cx="2057400" cy="1740932"/>
          </a:xfrm>
        </p:grpSpPr>
        <p:pic>
          <p:nvPicPr>
            <p:cNvPr id="2066" name="Picture 18" descr="http://www.global-b2b-network.com/direct/dbimage/50178332/17__LCD_Monitor__with_TV__W170A2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467600" y="1295400"/>
              <a:ext cx="1447800" cy="14478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7086600" y="26670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Image/video &amp; text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275253" y="1117428"/>
          <a:ext cx="8411547" cy="1397172"/>
        </p:xfrm>
        <a:graphic>
          <a:graphicData uri="http://schemas.openxmlformats.org/presentationml/2006/ole">
            <p:oleObj spid="_x0000_s40961" r:id="rId3" imgW="7469886" imgH="1246022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Real-life 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337679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 blocks supplied by the instructor: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Image to binary converter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Transmitter Interface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Receiver Interface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Binary to image converter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9" name="Group 12"/>
          <p:cNvGrpSpPr/>
          <p:nvPr/>
        </p:nvGrpSpPr>
        <p:grpSpPr>
          <a:xfrm>
            <a:off x="990600" y="2514600"/>
            <a:ext cx="621405" cy="304800"/>
            <a:chOff x="685800" y="3581400"/>
            <a:chExt cx="621405" cy="3048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5"/>
          <p:cNvGrpSpPr/>
          <p:nvPr/>
        </p:nvGrpSpPr>
        <p:grpSpPr>
          <a:xfrm>
            <a:off x="3200400" y="2590800"/>
            <a:ext cx="621405" cy="304800"/>
            <a:chOff x="685800" y="3581400"/>
            <a:chExt cx="621405" cy="304800"/>
          </a:xfrm>
        </p:grpSpPr>
        <p:cxnSp>
          <p:nvCxnSpPr>
            <p:cNvPr id="17" name="Straight Connector 16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5257800" y="2590800"/>
            <a:ext cx="621405" cy="304800"/>
            <a:chOff x="685800" y="3581400"/>
            <a:chExt cx="621405" cy="304800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4"/>
          <p:cNvGrpSpPr/>
          <p:nvPr/>
        </p:nvGrpSpPr>
        <p:grpSpPr>
          <a:xfrm>
            <a:off x="7467600" y="2590800"/>
            <a:ext cx="621405" cy="304800"/>
            <a:chOff x="685800" y="3581400"/>
            <a:chExt cx="621405" cy="30480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47700" y="3695700"/>
              <a:ext cx="228600" cy="1524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 flipV="1">
              <a:off x="697605" y="3581400"/>
              <a:ext cx="609600" cy="30480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486400" y="3378875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Blocks expected from you: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Encoder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Decoder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057400" y="1905000"/>
            <a:ext cx="990600" cy="609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43600" y="1905000"/>
            <a:ext cx="914400" cy="609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57800" y="52488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Transmitter, Receiver, and channel in this system are all real and not simulated</a:t>
            </a:r>
            <a:endParaRPr lang="en-US" dirty="0"/>
          </a:p>
        </p:txBody>
      </p:sp>
      <p:pic>
        <p:nvPicPr>
          <p:cNvPr id="40964" name="Picture 4" descr="http://tbn0.google.com/images?q=tbn:oGVkT4mePqpyHM:http://www.wt-i.com/help/Attention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32136" y="5257800"/>
            <a:ext cx="925664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 familiar with the Matlab environment</a:t>
            </a:r>
          </a:p>
          <a:p>
            <a:endParaRPr lang="en-US" sz="2400" dirty="0" smtClean="0"/>
          </a:p>
          <a:p>
            <a:r>
              <a:rPr lang="en-US" sz="2400" dirty="0" smtClean="0"/>
              <a:t>Take a look at the supplied simulation blocks to get familiar with Matlab programming language (very similar to C)</a:t>
            </a:r>
          </a:p>
          <a:p>
            <a:endParaRPr lang="en-US" sz="2400" dirty="0" smtClean="0"/>
          </a:p>
          <a:p>
            <a:r>
              <a:rPr lang="en-US" sz="2400" dirty="0" smtClean="0"/>
              <a:t>Write two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codes to simulate respectively an encoder and a decoder using the </a:t>
            </a:r>
            <a:r>
              <a:rPr lang="en-US" sz="2400" i="1" dirty="0" smtClean="0"/>
              <a:t>n</a:t>
            </a:r>
            <a:r>
              <a:rPr lang="en-US" sz="2400" dirty="0" smtClean="0"/>
              <a:t>-redundancy scheme. </a:t>
            </a:r>
          </a:p>
          <a:p>
            <a:endParaRPr lang="en-US" sz="2400" dirty="0" smtClean="0"/>
          </a:p>
          <a:p>
            <a:r>
              <a:rPr lang="en-US" sz="2400" dirty="0" smtClean="0"/>
              <a:t>Run the simulation for various values of </a:t>
            </a:r>
            <a:r>
              <a:rPr lang="en-US" sz="2400" i="1" dirty="0" smtClean="0"/>
              <a:t>n</a:t>
            </a:r>
            <a:r>
              <a:rPr lang="en-US" sz="2400" dirty="0" smtClean="0"/>
              <a:t> to observe its effect on the performance of the system and the transmission time. 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5344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plot of the BER performance versus the coding rate </a:t>
            </a:r>
            <a:r>
              <a:rPr lang="en-US" sz="2400" i="1" dirty="0" smtClean="0"/>
              <a:t>n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dirty="0" smtClean="0"/>
              <a:t>Create another plot of the processing time versus the coding rate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endParaRPr lang="en-US" sz="2400" i="1" dirty="0" smtClean="0"/>
          </a:p>
          <a:p>
            <a:r>
              <a:rPr lang="en-US" sz="2400" dirty="0" smtClean="0"/>
              <a:t>Create </a:t>
            </a:r>
            <a:r>
              <a:rPr lang="en-US" sz="2400" dirty="0" err="1" smtClean="0"/>
              <a:t>convolutional</a:t>
            </a:r>
            <a:r>
              <a:rPr lang="en-US" sz="2400" dirty="0" smtClean="0"/>
              <a:t> coding system. Find the BER and the processing times corresponding to </a:t>
            </a:r>
            <a:r>
              <a:rPr lang="en-US" sz="2400" smtClean="0"/>
              <a:t>your </a:t>
            </a:r>
            <a:r>
              <a:rPr lang="en-US" sz="2400" smtClean="0"/>
              <a:t>system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Questions 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Communication System (Image)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4648200"/>
            <a:ext cx="1219200" cy="8382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Encoder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7124163" y="4648200"/>
            <a:ext cx="1295400" cy="7620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Decoder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2018763" y="4876800"/>
            <a:ext cx="381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52600" y="3962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Andalus" pitchFamily="2" charset="-78"/>
              </a:rPr>
              <a:t>Binary signal</a:t>
            </a:r>
          </a:p>
          <a:p>
            <a:r>
              <a:rPr lang="en-US" b="1" dirty="0" smtClean="0">
                <a:cs typeface="Andalus" pitchFamily="2" charset="-78"/>
              </a:rPr>
              <a:t>…100101…</a:t>
            </a:r>
            <a:endParaRPr lang="en-US" b="1" dirty="0">
              <a:cs typeface="Andalus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38400" y="4724400"/>
            <a:ext cx="1524000" cy="6096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Transmitter</a:t>
            </a:r>
            <a:endParaRPr lang="en-US" sz="2000" dirty="0"/>
          </a:p>
        </p:txBody>
      </p:sp>
      <p:grpSp>
        <p:nvGrpSpPr>
          <p:cNvPr id="26" name="Group 1"/>
          <p:cNvGrpSpPr>
            <a:grpSpLocks/>
          </p:cNvGrpSpPr>
          <p:nvPr/>
        </p:nvGrpSpPr>
        <p:grpSpPr bwMode="auto">
          <a:xfrm>
            <a:off x="4001037" y="3886227"/>
            <a:ext cx="1256763" cy="1132112"/>
            <a:chOff x="3690" y="2466"/>
            <a:chExt cx="4006" cy="3151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690" y="2466"/>
              <a:ext cx="255" cy="3015"/>
            </a:xfrm>
            <a:prstGeom prst="flowChartExtra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7441" y="2602"/>
              <a:ext cx="255" cy="3015"/>
            </a:xfrm>
            <a:prstGeom prst="flowChartExtra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Lightning Bolt 26"/>
          <p:cNvSpPr/>
          <p:nvPr/>
        </p:nvSpPr>
        <p:spPr>
          <a:xfrm rot="9667027">
            <a:off x="4071580" y="3657600"/>
            <a:ext cx="1299983" cy="38502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23763" y="25146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cs typeface="Andalus" pitchFamily="2" charset="-78"/>
              </a:rPr>
              <a:t>Modulated binary signal</a:t>
            </a:r>
          </a:p>
          <a:p>
            <a:pPr algn="ctr"/>
            <a:r>
              <a:rPr lang="en-US" b="1" dirty="0" smtClean="0">
                <a:cs typeface="Andalus" pitchFamily="2" charset="-78"/>
              </a:rPr>
              <a:t>…110100…</a:t>
            </a:r>
            <a:endParaRPr lang="en-US" b="1" dirty="0">
              <a:cs typeface="Andalus" pitchFamily="2" charset="-7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34000" y="4724400"/>
            <a:ext cx="1295399" cy="6096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Receiver</a:t>
            </a:r>
            <a:endParaRPr lang="en-US" sz="2000" dirty="0"/>
          </a:p>
        </p:txBody>
      </p:sp>
      <p:sp>
        <p:nvSpPr>
          <p:cNvPr id="32" name="Right Arrow 31"/>
          <p:cNvSpPr/>
          <p:nvPr/>
        </p:nvSpPr>
        <p:spPr>
          <a:xfrm>
            <a:off x="6705600" y="4876800"/>
            <a:ext cx="381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82237" y="4001869"/>
            <a:ext cx="163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Andalus" pitchFamily="2" charset="-78"/>
              </a:rPr>
              <a:t>Binary signal</a:t>
            </a:r>
          </a:p>
          <a:p>
            <a:r>
              <a:rPr lang="en-US" b="1" dirty="0" smtClean="0">
                <a:cs typeface="Andalus" pitchFamily="2" charset="-78"/>
              </a:rPr>
              <a:t>…100101…</a:t>
            </a:r>
            <a:endParaRPr lang="en-US" b="1" dirty="0">
              <a:cs typeface="Andalus" pitchFamily="2" charset="-78"/>
            </a:endParaRPr>
          </a:p>
        </p:txBody>
      </p:sp>
      <p:pic>
        <p:nvPicPr>
          <p:cNvPr id="17410" name="Picture 2" descr="http://tbn0.google.com/images?q=tbn:hMPYf1qhD_sI9M:http://lh3.google.com/_7F-jRfYZc6A/ReX71idP3QI/AAAAAAAAANM/Dh-jI0Gqygg/s800/Winter%2BFlower%2BHellebore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2" y="1600200"/>
            <a:ext cx="1523998" cy="1524000"/>
          </a:xfrm>
          <a:prstGeom prst="rect">
            <a:avLst/>
          </a:prstGeom>
          <a:noFill/>
        </p:spPr>
      </p:pic>
      <p:sp>
        <p:nvSpPr>
          <p:cNvPr id="36" name="Bent-Up Arrow 35"/>
          <p:cNvSpPr/>
          <p:nvPr/>
        </p:nvSpPr>
        <p:spPr>
          <a:xfrm rot="5400000">
            <a:off x="-419637" y="3999963"/>
            <a:ext cx="1752600" cy="53340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>
            <a:off x="8534400" y="3352800"/>
            <a:ext cx="457200" cy="175260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http://tbn0.google.com/images?q=tbn:hMPYf1qhD_sI9M:http://lh3.google.com/_7F-jRfYZc6A/ReX71idP3QI/AAAAAAAAANM/Dh-jI0Gqygg/s800/Winter%2BFlower%2BHellebore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2" y="1600200"/>
            <a:ext cx="1523998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7" grpId="0" animBg="1"/>
      <p:bldP spid="30" grpId="0"/>
      <p:bldP spid="32" grpId="0" animBg="1"/>
      <p:bldP spid="34" grpId="0"/>
      <p:bldP spid="36" grpId="1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Noise, Interference &amp; other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953000"/>
            <a:ext cx="8534400" cy="1524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/>
              <a:t>Unfortunate, error causing effects in the wireless communication channel 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Multi-path propagation of the signal</a:t>
            </a:r>
          </a:p>
          <a:p>
            <a:r>
              <a:rPr lang="en-US" sz="2400" dirty="0" smtClean="0"/>
              <a:t>Interference from other communication devices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diagra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315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does error occur?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10257" t="5135" r="7693" b="51347"/>
          <a:stretch>
            <a:fillRect/>
          </a:stretch>
        </p:blipFill>
        <p:spPr bwMode="auto">
          <a:xfrm>
            <a:off x="4267200" y="2069068"/>
            <a:ext cx="4376406" cy="174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43400" y="1447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1 0 0  1 1 0 1  0 1  0 0 0 1 0 1 1 1  0 1  0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61076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1  0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1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 0 1  . . .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38600" y="4194982"/>
            <a:ext cx="4800600" cy="1672418"/>
            <a:chOff x="4038600" y="3890182"/>
            <a:chExt cx="4800600" cy="16724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 l="10257" t="53058" r="7693" b="5135"/>
            <a:stretch>
              <a:fillRect/>
            </a:stretch>
          </p:blipFill>
          <p:spPr bwMode="auto">
            <a:xfrm>
              <a:off x="4267200" y="3890182"/>
              <a:ext cx="4376406" cy="1672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Connector 8"/>
            <p:cNvCxnSpPr/>
            <p:nvPr/>
          </p:nvCxnSpPr>
          <p:spPr>
            <a:xfrm>
              <a:off x="4038600" y="4648200"/>
              <a:ext cx="48006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928316" y="4343400"/>
            <a:ext cx="888642" cy="1118316"/>
            <a:chOff x="4928316" y="4038600"/>
            <a:chExt cx="888642" cy="1118316"/>
          </a:xfrm>
        </p:grpSpPr>
        <p:sp>
          <p:nvSpPr>
            <p:cNvPr id="10" name="Oval 9"/>
            <p:cNvSpPr/>
            <p:nvPr/>
          </p:nvSpPr>
          <p:spPr>
            <a:xfrm>
              <a:off x="4928316" y="4038600"/>
              <a:ext cx="1524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64558" y="4775916"/>
              <a:ext cx="1524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4330521"/>
              <a:ext cx="1524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309316" y="4852116"/>
              <a:ext cx="1524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000" y="1371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Transmitted data bits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863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Transmitted waveform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4719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 waveform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608419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Received data bits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Text Message Example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740795" y="2362200"/>
            <a:ext cx="1219200" cy="8382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Encoder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3352800" y="4876800"/>
            <a:ext cx="1295400" cy="7620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Decoder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2998631" y="2590800"/>
            <a:ext cx="81136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48200" y="12192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Andalus" pitchFamily="2" charset="-78"/>
              </a:rPr>
              <a:t>…1001010</a:t>
            </a:r>
          </a:p>
          <a:p>
            <a:r>
              <a:rPr lang="en-US" b="1" dirty="0" smtClean="0">
                <a:cs typeface="Andalus" pitchFamily="2" charset="-78"/>
              </a:rPr>
              <a:t>1010011100010010010110010…</a:t>
            </a:r>
            <a:endParaRPr lang="en-US" b="1" dirty="0">
              <a:cs typeface="Andalus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60442" y="2438400"/>
            <a:ext cx="1524000" cy="6096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Transmitter</a:t>
            </a:r>
            <a:endParaRPr lang="en-US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5791201" y="495300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Receiver</a:t>
            </a:r>
            <a:endParaRPr lang="en-US" sz="2000" dirty="0"/>
          </a:p>
        </p:txBody>
      </p:sp>
      <p:sp>
        <p:nvSpPr>
          <p:cNvPr id="32" name="Right Arrow 31"/>
          <p:cNvSpPr/>
          <p:nvPr/>
        </p:nvSpPr>
        <p:spPr>
          <a:xfrm rot="10800000">
            <a:off x="4673958" y="5105400"/>
            <a:ext cx="10668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733490"/>
            <a:ext cx="2438400" cy="40011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Fire at 100 Main St.</a:t>
            </a:r>
            <a:endParaRPr lang="en-US" sz="2000" dirty="0"/>
          </a:p>
        </p:txBody>
      </p:sp>
      <p:sp>
        <p:nvSpPr>
          <p:cNvPr id="23" name="Bent-Up Arrow 22"/>
          <p:cNvSpPr/>
          <p:nvPr/>
        </p:nvSpPr>
        <p:spPr>
          <a:xfrm rot="5400000">
            <a:off x="1028700" y="2247900"/>
            <a:ext cx="533400" cy="76200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174277" y="1752600"/>
            <a:ext cx="87176" cy="1093667"/>
          </a:xfrm>
          <a:prstGeom prst="flowChartExtra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380424" y="4114800"/>
            <a:ext cx="87176" cy="1093667"/>
          </a:xfrm>
          <a:prstGeom prst="flowChartExtra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447763" y="2590800"/>
            <a:ext cx="6858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ghtning Bolt 34"/>
          <p:cNvSpPr/>
          <p:nvPr/>
        </p:nvSpPr>
        <p:spPr>
          <a:xfrm>
            <a:off x="6324600" y="1676400"/>
            <a:ext cx="990600" cy="22860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91400" y="1143000"/>
            <a:ext cx="1718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Noise  &amp;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interference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350616">
            <a:off x="6981688" y="2143834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20000" y="39624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Andalus" pitchFamily="2" charset="-78"/>
              </a:rPr>
              <a:t>…10</a:t>
            </a:r>
            <a:r>
              <a:rPr lang="en-US" b="1" dirty="0" smtClean="0">
                <a:solidFill>
                  <a:srgbClr val="FF0000"/>
                </a:solidFill>
                <a:cs typeface="Andalus" pitchFamily="2" charset="-78"/>
              </a:rPr>
              <a:t>1</a:t>
            </a:r>
            <a:r>
              <a:rPr lang="en-US" b="1" dirty="0" smtClean="0">
                <a:cs typeface="Andalus" pitchFamily="2" charset="-78"/>
              </a:rPr>
              <a:t>1010</a:t>
            </a:r>
          </a:p>
          <a:p>
            <a:r>
              <a:rPr lang="en-US" b="1" dirty="0" smtClean="0">
                <a:cs typeface="Andalus" pitchFamily="2" charset="-78"/>
              </a:rPr>
              <a:t>101</a:t>
            </a:r>
            <a:r>
              <a:rPr lang="en-US" b="1" dirty="0" smtClean="0">
                <a:solidFill>
                  <a:srgbClr val="FF0000"/>
                </a:solidFill>
                <a:cs typeface="Andalus" pitchFamily="2" charset="-78"/>
              </a:rPr>
              <a:t>1</a:t>
            </a:r>
            <a:r>
              <a:rPr lang="en-US" b="1" dirty="0" smtClean="0">
                <a:cs typeface="Andalus" pitchFamily="2" charset="-78"/>
              </a:rPr>
              <a:t>011</a:t>
            </a:r>
            <a:r>
              <a:rPr lang="en-US" b="1" dirty="0" smtClean="0">
                <a:solidFill>
                  <a:srgbClr val="FF0000"/>
                </a:solidFill>
                <a:cs typeface="Andalus" pitchFamily="2" charset="-78"/>
              </a:rPr>
              <a:t>0</a:t>
            </a:r>
            <a:r>
              <a:rPr lang="en-US" b="1" dirty="0" smtClean="0">
                <a:cs typeface="Andalus" pitchFamily="2" charset="-78"/>
              </a:rPr>
              <a:t>00010</a:t>
            </a:r>
            <a:r>
              <a:rPr lang="en-US" b="1" dirty="0" smtClean="0">
                <a:solidFill>
                  <a:srgbClr val="FF0000"/>
                </a:solidFill>
                <a:cs typeface="Andalus" pitchFamily="2" charset="-78"/>
              </a:rPr>
              <a:t>10</a:t>
            </a:r>
            <a:r>
              <a:rPr lang="en-US" b="1" dirty="0" smtClean="0">
                <a:cs typeface="Andalus" pitchFamily="2" charset="-78"/>
              </a:rPr>
              <a:t>00101</a:t>
            </a:r>
            <a:r>
              <a:rPr lang="en-US" b="1" dirty="0" smtClean="0">
                <a:solidFill>
                  <a:srgbClr val="FF0000"/>
                </a:solidFill>
                <a:cs typeface="Andalus" pitchFamily="2" charset="-78"/>
              </a:rPr>
              <a:t>0</a:t>
            </a:r>
            <a:r>
              <a:rPr lang="en-US" b="1" dirty="0" smtClean="0">
                <a:cs typeface="Andalus" pitchFamily="2" charset="-78"/>
              </a:rPr>
              <a:t>0010…</a:t>
            </a:r>
            <a:endParaRPr lang="en-US" b="1" dirty="0">
              <a:cs typeface="Andalus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" y="4191000"/>
            <a:ext cx="2819400" cy="40011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Fore as 140 Vain St@</a:t>
            </a:r>
            <a:endParaRPr lang="en-US" sz="2000" dirty="0"/>
          </a:p>
        </p:txBody>
      </p:sp>
      <p:sp>
        <p:nvSpPr>
          <p:cNvPr id="44" name="Bent-Up Arrow 43"/>
          <p:cNvSpPr/>
          <p:nvPr/>
        </p:nvSpPr>
        <p:spPr>
          <a:xfrm flipH="1">
            <a:off x="1371600" y="4724400"/>
            <a:ext cx="1905000" cy="60960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2" grpId="0" animBg="1"/>
      <p:bldP spid="23" grpId="0" animBg="1"/>
      <p:bldP spid="33" grpId="0" animBg="1"/>
      <p:bldP spid="35" grpId="0" animBg="1"/>
      <p:bldP spid="39" grpId="0"/>
      <p:bldP spid="40" grpId="0" animBg="1"/>
      <p:bldP spid="41" grpId="0"/>
      <p:bldP spid="42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Society Without Reliable Comm.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Cell Phones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Hard to hold a meaningful conversation (voice)</a:t>
            </a:r>
            <a:endParaRPr lang="en-US" sz="2800" dirty="0" smtClean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TV &amp; Radio Broadcasting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The corrupted image/Music will turn the audience away</a:t>
            </a:r>
            <a:endParaRPr lang="en-US" sz="2800" dirty="0" smtClean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Wireless internet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Corrupted emails</a:t>
            </a:r>
          </a:p>
          <a:p>
            <a:pPr>
              <a:buNone/>
            </a:pPr>
            <a:r>
              <a:rPr lang="en-US" sz="2400" dirty="0" smtClean="0"/>
              <a:t>	Credit card purchases not going through</a:t>
            </a:r>
          </a:p>
          <a:p>
            <a:pPr>
              <a:buNone/>
            </a:pPr>
            <a:r>
              <a:rPr lang="en-US" sz="2400" dirty="0" smtClean="0"/>
              <a:t>	Surfing the net is so annoying it is not even worth it</a:t>
            </a:r>
          </a:p>
          <a:p>
            <a:r>
              <a:rPr lang="en-US" sz="2800" b="1" u="sng" dirty="0" err="1" smtClean="0">
                <a:solidFill>
                  <a:srgbClr val="FF0000"/>
                </a:solidFill>
              </a:rPr>
              <a:t>Geolocation</a:t>
            </a:r>
            <a:r>
              <a:rPr lang="en-US" sz="2800" b="1" u="sng" dirty="0" smtClean="0">
                <a:solidFill>
                  <a:srgbClr val="FF0000"/>
                </a:solidFill>
              </a:rPr>
              <a:t>/GPS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Good luck getting to your destination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Society Without Reliable Comm.(Cont)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2578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911 Services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Paramedics/fire fighters going to the wrong address; potential loss of lives and property </a:t>
            </a:r>
            <a:endParaRPr lang="en-US" sz="2800" dirty="0" smtClean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Transportations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Airplanes simultaneously landing on the same runway</a:t>
            </a:r>
          </a:p>
          <a:p>
            <a:pPr>
              <a:buNone/>
            </a:pPr>
            <a:r>
              <a:rPr lang="en-US" sz="2400" dirty="0" smtClean="0"/>
              <a:t>	Boats colliding across the oceans</a:t>
            </a:r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Law Enforcement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Officers unable to call for backup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u="sng" dirty="0" smtClean="0">
                <a:solidFill>
                  <a:srgbClr val="FF0000"/>
                </a:solidFill>
              </a:rPr>
              <a:t>Military/Battlefield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Combat units moving/firing in the wrong direction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1553</Words>
  <Application>Microsoft Office PowerPoint</Application>
  <PresentationFormat>On-screen Show (4:3)</PresentationFormat>
  <Paragraphs>425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Digital Communications:  Error Correction Codes for Wireless Communication Systems </vt:lpstr>
      <vt:lpstr>Wireless Communications</vt:lpstr>
      <vt:lpstr>Types of Transmitted Data</vt:lpstr>
      <vt:lpstr>Sample Communication System (Image)</vt:lpstr>
      <vt:lpstr>Noise, Interference &amp; other issues </vt:lpstr>
      <vt:lpstr>How does error occur?</vt:lpstr>
      <vt:lpstr>Text Message Example</vt:lpstr>
      <vt:lpstr>Society Without Reliable Comm. </vt:lpstr>
      <vt:lpstr>Society Without Reliable Comm.(Cont)</vt:lpstr>
      <vt:lpstr>What Can We Do?</vt:lpstr>
      <vt:lpstr>Channel Encoding</vt:lpstr>
      <vt:lpstr>Error Correction Coding</vt:lpstr>
      <vt:lpstr>Redundancy Coding</vt:lpstr>
      <vt:lpstr>How does it reduce the error?</vt:lpstr>
      <vt:lpstr>Signal Transmission Example</vt:lpstr>
      <vt:lpstr>Correction Abilities of Codes</vt:lpstr>
      <vt:lpstr>Correction Abilities of Codes (cont.)</vt:lpstr>
      <vt:lpstr>Time Performance Trade-off</vt:lpstr>
      <vt:lpstr>Trade-off decision</vt:lpstr>
      <vt:lpstr>Delay Sensitivity</vt:lpstr>
      <vt:lpstr>Convolutional Coding</vt:lpstr>
      <vt:lpstr>Convolutional Coder Example</vt:lpstr>
      <vt:lpstr>Slide 23</vt:lpstr>
      <vt:lpstr>Slide 24</vt:lpstr>
      <vt:lpstr>Example (Cont.)</vt:lpstr>
      <vt:lpstr>Convolutional Coder Design</vt:lpstr>
      <vt:lpstr>Valid Code Sequence Separations</vt:lpstr>
      <vt:lpstr>Important Definitions</vt:lpstr>
      <vt:lpstr>Computer Simulation</vt:lpstr>
      <vt:lpstr>Real-life System</vt:lpstr>
      <vt:lpstr>Project</vt:lpstr>
      <vt:lpstr>Project (cont.)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Communications:  Error Correction Codes for Wireless Communication Systems </dc:title>
  <dc:creator>s-khorbotly</dc:creator>
  <cp:lastModifiedBy>Khorbotly, Sami</cp:lastModifiedBy>
  <cp:revision>213</cp:revision>
  <dcterms:created xsi:type="dcterms:W3CDTF">2006-08-16T00:00:00Z</dcterms:created>
  <dcterms:modified xsi:type="dcterms:W3CDTF">2008-03-31T01:44:11Z</dcterms:modified>
</cp:coreProperties>
</file>