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2502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4643438" cy="19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3396474" y="834854"/>
            <a:ext cx="4114800" cy="2410125"/>
            <a:chOff x="3396474" y="834854"/>
            <a:chExt cx="4114800" cy="2410125"/>
          </a:xfrm>
        </p:grpSpPr>
        <p:sp>
          <p:nvSpPr>
            <p:cNvPr id="43" name="Rectangle 42"/>
            <p:cNvSpPr/>
            <p:nvPr/>
          </p:nvSpPr>
          <p:spPr>
            <a:xfrm>
              <a:off x="3396474" y="834854"/>
              <a:ext cx="4114800" cy="2410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0098" y="1121570"/>
              <a:ext cx="2287553" cy="2070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3463407" y="1238380"/>
              <a:ext cx="916276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 (5V)</a:t>
              </a:r>
              <a:endPara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615807" y="1492942"/>
              <a:ext cx="677430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</a:t>
              </a:r>
              <a:endPara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43434" y="1747504"/>
              <a:ext cx="449803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pPr algn="r"/>
              <a:r>
                <a:rPr lang="en-US" sz="1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81292" y="2002066"/>
              <a:ext cx="311945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  <a:endPara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81292" y="2256628"/>
              <a:ext cx="311945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  <a:endPara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92377" y="2511190"/>
              <a:ext cx="800860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SPI CLK</a:t>
              </a:r>
              <a:endPara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1305" y="2765753"/>
              <a:ext cx="731932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pPr algn="r"/>
              <a:r>
                <a:rPr lang="en-US" sz="1400" b="1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SPI SDI</a:t>
              </a:r>
              <a:endParaRPr lang="en-US" sz="1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647674" y="1238380"/>
              <a:ext cx="352019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NC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47674" y="1492942"/>
              <a:ext cx="352019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r>
                <a:rPr lang="en-US" sz="14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NC</a:t>
              </a:r>
              <a:endParaRPr lang="en-US" sz="1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47674" y="1747504"/>
              <a:ext cx="311945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  <a:endPara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7674" y="2002066"/>
              <a:ext cx="449803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r>
                <a:rPr lang="en-US" sz="1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647674" y="2256628"/>
              <a:ext cx="449803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r>
                <a:rPr lang="en-US" sz="1400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Gnd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47674" y="2511190"/>
              <a:ext cx="311945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r>
                <a:rPr lang="en-US" sz="1400" b="1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5V</a:t>
              </a:r>
              <a:endPara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647674" y="2765753"/>
              <a:ext cx="682238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r>
                <a:rPr lang="en-US" sz="1400" b="1" dirty="0" smtClean="0">
                  <a:solidFill>
                    <a:schemeClr val="accent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SPI CS</a:t>
              </a:r>
              <a:endParaRPr lang="en-US" sz="14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701446" y="834855"/>
              <a:ext cx="3533724" cy="307777"/>
            </a:xfrm>
            <a:prstGeom prst="rect">
              <a:avLst/>
            </a:prstGeom>
            <a:noFill/>
          </p:spPr>
          <p:txBody>
            <a:bodyPr wrap="none" lIns="45720" rIns="45720" rtlCol="0">
              <a:spAutoFit/>
            </a:bodyPr>
            <a:lstStyle/>
            <a:p>
              <a:pPr algn="r"/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Wiring for Arduino (5V Logic, 5V Output)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952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042" y="4624847"/>
            <a:ext cx="4643438" cy="19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244" y="4941314"/>
            <a:ext cx="1445749" cy="130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6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Trial of </a:t>
            </a:r>
            <a:r>
              <a:rPr lang="en-US" sz="3200" b="1" dirty="0" err="1" smtClean="0"/>
              <a:t>DigiPot</a:t>
            </a:r>
            <a:r>
              <a:rPr lang="en-US" sz="3200" b="1" dirty="0" smtClean="0"/>
              <a:t> Via Arduino UNO</a:t>
            </a:r>
            <a:endParaRPr lang="en-US" sz="3200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85800" y="1219200"/>
            <a:ext cx="7696200" cy="3581400"/>
            <a:chOff x="685800" y="1219200"/>
            <a:chExt cx="7696200" cy="3581400"/>
          </a:xfrm>
        </p:grpSpPr>
        <p:sp>
          <p:nvSpPr>
            <p:cNvPr id="8" name="Rectangle 7"/>
            <p:cNvSpPr/>
            <p:nvPr/>
          </p:nvSpPr>
          <p:spPr>
            <a:xfrm>
              <a:off x="685800" y="1219200"/>
              <a:ext cx="7696200" cy="3581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91625" y="1360873"/>
              <a:ext cx="7448917" cy="3263974"/>
              <a:chOff x="791625" y="1360873"/>
              <a:chExt cx="7448917" cy="3263974"/>
            </a:xfrm>
          </p:grpSpPr>
          <p:pic>
            <p:nvPicPr>
              <p:cNvPr id="1028" name="Picture 4" descr="http://www.element14.com/community/servlet/JiveServlet/download/38-159801/arduino-uno-transparent-background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625" y="1834938"/>
                <a:ext cx="3657600" cy="2623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http://www.nexuscyber.com/content/images/thumbs/0000164_half-size-solderless-breadboard.jpe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96" t="24693" r="64597" b="22597"/>
              <a:stretch/>
            </p:blipFill>
            <p:spPr bwMode="auto">
              <a:xfrm rot="16200000">
                <a:off x="5606430" y="1403745"/>
                <a:ext cx="1672039" cy="35961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" name="Group 8"/>
              <p:cNvGrpSpPr/>
              <p:nvPr/>
            </p:nvGrpSpPr>
            <p:grpSpPr>
              <a:xfrm>
                <a:off x="5811238" y="2617097"/>
                <a:ext cx="1173707" cy="1216046"/>
                <a:chOff x="5793474" y="3315012"/>
                <a:chExt cx="1173707" cy="1216046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5960069" y="3391467"/>
                  <a:ext cx="835572" cy="108076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32" name="Picture 8" descr="http://www.adafruit.com/images/970x728/1210-01.jpg"/>
                <p:cNvPicPr>
                  <a:picLocks noChangeAspect="1" noChangeArrowheads="1"/>
                </p:cNvPicPr>
                <p:nvPr/>
              </p:nvPicPr>
              <p:blipFill rotWithShape="1">
                <a:blip r:embed="rId6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6356" t="8433" r="38300" b="56579"/>
                <a:stretch/>
              </p:blipFill>
              <p:spPr bwMode="auto">
                <a:xfrm>
                  <a:off x="5793474" y="3315012"/>
                  <a:ext cx="1173707" cy="121604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Rectangle 3"/>
                <p:cNvSpPr/>
                <p:nvPr/>
              </p:nvSpPr>
              <p:spPr>
                <a:xfrm>
                  <a:off x="6152948" y="3750945"/>
                  <a:ext cx="457200" cy="397499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 rot="16200000">
                  <a:off x="6168721" y="3780418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AD</a:t>
                  </a:r>
                </a:p>
                <a:p>
                  <a:r>
                    <a:rPr lang="en-US" sz="800" b="1" dirty="0" smtClean="0">
                      <a:solidFill>
                        <a:schemeClr val="bg1"/>
                      </a:solidFill>
                    </a:rPr>
                    <a:t>5260</a:t>
                  </a:r>
                  <a:endParaRPr lang="en-US" sz="8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" name="Freeform 11"/>
              <p:cNvSpPr/>
              <p:nvPr/>
            </p:nvSpPr>
            <p:spPr>
              <a:xfrm>
                <a:off x="2943730" y="3675606"/>
                <a:ext cx="2129428" cy="949241"/>
              </a:xfrm>
              <a:custGeom>
                <a:avLst/>
                <a:gdLst>
                  <a:gd name="connsiteX0" fmla="*/ 40903 w 2261280"/>
                  <a:gd name="connsiteY0" fmla="*/ 320723 h 836652"/>
                  <a:gd name="connsiteX1" fmla="*/ 266091 w 2261280"/>
                  <a:gd name="connsiteY1" fmla="*/ 730155 h 836652"/>
                  <a:gd name="connsiteX2" fmla="*/ 2047124 w 2261280"/>
                  <a:gd name="connsiteY2" fmla="*/ 777923 h 836652"/>
                  <a:gd name="connsiteX3" fmla="*/ 2163130 w 2261280"/>
                  <a:gd name="connsiteY3" fmla="*/ 0 h 836652"/>
                  <a:gd name="connsiteX0" fmla="*/ 27453 w 2171756"/>
                  <a:gd name="connsiteY0" fmla="*/ 320723 h 821499"/>
                  <a:gd name="connsiteX1" fmla="*/ 252641 w 2171756"/>
                  <a:gd name="connsiteY1" fmla="*/ 730155 h 821499"/>
                  <a:gd name="connsiteX2" fmla="*/ 1678833 w 2171756"/>
                  <a:gd name="connsiteY2" fmla="*/ 757451 h 821499"/>
                  <a:gd name="connsiteX3" fmla="*/ 2149680 w 2171756"/>
                  <a:gd name="connsiteY3" fmla="*/ 0 h 821499"/>
                  <a:gd name="connsiteX0" fmla="*/ 27453 w 2174836"/>
                  <a:gd name="connsiteY0" fmla="*/ 320723 h 778350"/>
                  <a:gd name="connsiteX1" fmla="*/ 252641 w 2174836"/>
                  <a:gd name="connsiteY1" fmla="*/ 730155 h 778350"/>
                  <a:gd name="connsiteX2" fmla="*/ 1678833 w 2174836"/>
                  <a:gd name="connsiteY2" fmla="*/ 757451 h 778350"/>
                  <a:gd name="connsiteX3" fmla="*/ 2149680 w 2174836"/>
                  <a:gd name="connsiteY3" fmla="*/ 0 h 778350"/>
                  <a:gd name="connsiteX0" fmla="*/ 14910 w 2158388"/>
                  <a:gd name="connsiteY0" fmla="*/ 320723 h 821500"/>
                  <a:gd name="connsiteX1" fmla="*/ 328809 w 2158388"/>
                  <a:gd name="connsiteY1" fmla="*/ 730155 h 821500"/>
                  <a:gd name="connsiteX2" fmla="*/ 1666290 w 2158388"/>
                  <a:gd name="connsiteY2" fmla="*/ 757451 h 821500"/>
                  <a:gd name="connsiteX3" fmla="*/ 2137137 w 2158388"/>
                  <a:gd name="connsiteY3" fmla="*/ 0 h 821500"/>
                  <a:gd name="connsiteX0" fmla="*/ 12122 w 2155600"/>
                  <a:gd name="connsiteY0" fmla="*/ 320723 h 806092"/>
                  <a:gd name="connsiteX1" fmla="*/ 326021 w 2155600"/>
                  <a:gd name="connsiteY1" fmla="*/ 730155 h 806092"/>
                  <a:gd name="connsiteX2" fmla="*/ 1663502 w 2155600"/>
                  <a:gd name="connsiteY2" fmla="*/ 757451 h 806092"/>
                  <a:gd name="connsiteX3" fmla="*/ 2134349 w 2155600"/>
                  <a:gd name="connsiteY3" fmla="*/ 0 h 806092"/>
                  <a:gd name="connsiteX0" fmla="*/ 15377 w 2160981"/>
                  <a:gd name="connsiteY0" fmla="*/ 320723 h 798351"/>
                  <a:gd name="connsiteX1" fmla="*/ 329276 w 2160981"/>
                  <a:gd name="connsiteY1" fmla="*/ 730155 h 798351"/>
                  <a:gd name="connsiteX2" fmla="*/ 1700877 w 2160981"/>
                  <a:gd name="connsiteY2" fmla="*/ 723332 h 798351"/>
                  <a:gd name="connsiteX3" fmla="*/ 2137604 w 2160981"/>
                  <a:gd name="connsiteY3" fmla="*/ 0 h 798351"/>
                  <a:gd name="connsiteX0" fmla="*/ 15377 w 2163877"/>
                  <a:gd name="connsiteY0" fmla="*/ 320723 h 759486"/>
                  <a:gd name="connsiteX1" fmla="*/ 329276 w 2163877"/>
                  <a:gd name="connsiteY1" fmla="*/ 730155 h 759486"/>
                  <a:gd name="connsiteX2" fmla="*/ 1700877 w 2163877"/>
                  <a:gd name="connsiteY2" fmla="*/ 723332 h 759486"/>
                  <a:gd name="connsiteX3" fmla="*/ 2137604 w 2163877"/>
                  <a:gd name="connsiteY3" fmla="*/ 0 h 759486"/>
                  <a:gd name="connsiteX0" fmla="*/ 15188 w 2162590"/>
                  <a:gd name="connsiteY0" fmla="*/ 320723 h 767058"/>
                  <a:gd name="connsiteX1" fmla="*/ 329087 w 2162590"/>
                  <a:gd name="connsiteY1" fmla="*/ 730155 h 767058"/>
                  <a:gd name="connsiteX2" fmla="*/ 1687040 w 2162590"/>
                  <a:gd name="connsiteY2" fmla="*/ 743803 h 767058"/>
                  <a:gd name="connsiteX3" fmla="*/ 2137415 w 2162590"/>
                  <a:gd name="connsiteY3" fmla="*/ 0 h 767058"/>
                  <a:gd name="connsiteX0" fmla="*/ 15188 w 2137415"/>
                  <a:gd name="connsiteY0" fmla="*/ 320723 h 767058"/>
                  <a:gd name="connsiteX1" fmla="*/ 329087 w 2137415"/>
                  <a:gd name="connsiteY1" fmla="*/ 730155 h 767058"/>
                  <a:gd name="connsiteX2" fmla="*/ 1687040 w 2137415"/>
                  <a:gd name="connsiteY2" fmla="*/ 743803 h 767058"/>
                  <a:gd name="connsiteX3" fmla="*/ 2137415 w 2137415"/>
                  <a:gd name="connsiteY3" fmla="*/ 0 h 767058"/>
                  <a:gd name="connsiteX0" fmla="*/ 15188 w 2137415"/>
                  <a:gd name="connsiteY0" fmla="*/ 893929 h 1426744"/>
                  <a:gd name="connsiteX1" fmla="*/ 329087 w 2137415"/>
                  <a:gd name="connsiteY1" fmla="*/ 1303361 h 1426744"/>
                  <a:gd name="connsiteX2" fmla="*/ 1687040 w 2137415"/>
                  <a:gd name="connsiteY2" fmla="*/ 1317009 h 1426744"/>
                  <a:gd name="connsiteX3" fmla="*/ 2137415 w 2137415"/>
                  <a:gd name="connsiteY3" fmla="*/ 0 h 1426744"/>
                  <a:gd name="connsiteX0" fmla="*/ 14819 w 2137046"/>
                  <a:gd name="connsiteY0" fmla="*/ 893929 h 1346650"/>
                  <a:gd name="connsiteX1" fmla="*/ 328718 w 2137046"/>
                  <a:gd name="connsiteY1" fmla="*/ 1303361 h 1346650"/>
                  <a:gd name="connsiteX2" fmla="*/ 1659376 w 2137046"/>
                  <a:gd name="connsiteY2" fmla="*/ 1187355 h 1346650"/>
                  <a:gd name="connsiteX3" fmla="*/ 2137046 w 2137046"/>
                  <a:gd name="connsiteY3" fmla="*/ 0 h 1346650"/>
                  <a:gd name="connsiteX0" fmla="*/ 7201 w 2129428"/>
                  <a:gd name="connsiteY0" fmla="*/ 893929 h 1351139"/>
                  <a:gd name="connsiteX1" fmla="*/ 491697 w 2129428"/>
                  <a:gd name="connsiteY1" fmla="*/ 1310185 h 1351139"/>
                  <a:gd name="connsiteX2" fmla="*/ 1651758 w 2129428"/>
                  <a:gd name="connsiteY2" fmla="*/ 1187355 h 1351139"/>
                  <a:gd name="connsiteX3" fmla="*/ 2129428 w 2129428"/>
                  <a:gd name="connsiteY3" fmla="*/ 0 h 1351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9428" h="1351139">
                    <a:moveTo>
                      <a:pt x="7201" y="893929"/>
                    </a:moveTo>
                    <a:cubicBezTo>
                      <a:pt x="-47390" y="1060545"/>
                      <a:pt x="217604" y="1261281"/>
                      <a:pt x="491697" y="1310185"/>
                    </a:cubicBezTo>
                    <a:cubicBezTo>
                      <a:pt x="765790" y="1359089"/>
                      <a:pt x="1378803" y="1405719"/>
                      <a:pt x="1651758" y="1187355"/>
                    </a:cubicBezTo>
                    <a:cubicBezTo>
                      <a:pt x="1924713" y="968991"/>
                      <a:pt x="2106681" y="423650"/>
                      <a:pt x="21294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3063961" y="3675607"/>
                <a:ext cx="1842410" cy="852854"/>
              </a:xfrm>
              <a:custGeom>
                <a:avLst/>
                <a:gdLst>
                  <a:gd name="connsiteX0" fmla="*/ 40903 w 2261280"/>
                  <a:gd name="connsiteY0" fmla="*/ 320723 h 836652"/>
                  <a:gd name="connsiteX1" fmla="*/ 266091 w 2261280"/>
                  <a:gd name="connsiteY1" fmla="*/ 730155 h 836652"/>
                  <a:gd name="connsiteX2" fmla="*/ 2047124 w 2261280"/>
                  <a:gd name="connsiteY2" fmla="*/ 777923 h 836652"/>
                  <a:gd name="connsiteX3" fmla="*/ 2163130 w 2261280"/>
                  <a:gd name="connsiteY3" fmla="*/ 0 h 836652"/>
                  <a:gd name="connsiteX0" fmla="*/ 27453 w 2171756"/>
                  <a:gd name="connsiteY0" fmla="*/ 320723 h 821499"/>
                  <a:gd name="connsiteX1" fmla="*/ 252641 w 2171756"/>
                  <a:gd name="connsiteY1" fmla="*/ 730155 h 821499"/>
                  <a:gd name="connsiteX2" fmla="*/ 1678833 w 2171756"/>
                  <a:gd name="connsiteY2" fmla="*/ 757451 h 821499"/>
                  <a:gd name="connsiteX3" fmla="*/ 2149680 w 2171756"/>
                  <a:gd name="connsiteY3" fmla="*/ 0 h 821499"/>
                  <a:gd name="connsiteX0" fmla="*/ 27453 w 2174836"/>
                  <a:gd name="connsiteY0" fmla="*/ 320723 h 778350"/>
                  <a:gd name="connsiteX1" fmla="*/ 252641 w 2174836"/>
                  <a:gd name="connsiteY1" fmla="*/ 730155 h 778350"/>
                  <a:gd name="connsiteX2" fmla="*/ 1678833 w 2174836"/>
                  <a:gd name="connsiteY2" fmla="*/ 757451 h 778350"/>
                  <a:gd name="connsiteX3" fmla="*/ 2149680 w 2174836"/>
                  <a:gd name="connsiteY3" fmla="*/ 0 h 778350"/>
                  <a:gd name="connsiteX0" fmla="*/ 14910 w 2158388"/>
                  <a:gd name="connsiteY0" fmla="*/ 320723 h 821500"/>
                  <a:gd name="connsiteX1" fmla="*/ 328809 w 2158388"/>
                  <a:gd name="connsiteY1" fmla="*/ 730155 h 821500"/>
                  <a:gd name="connsiteX2" fmla="*/ 1666290 w 2158388"/>
                  <a:gd name="connsiteY2" fmla="*/ 757451 h 821500"/>
                  <a:gd name="connsiteX3" fmla="*/ 2137137 w 2158388"/>
                  <a:gd name="connsiteY3" fmla="*/ 0 h 821500"/>
                  <a:gd name="connsiteX0" fmla="*/ 12122 w 2155600"/>
                  <a:gd name="connsiteY0" fmla="*/ 320723 h 806092"/>
                  <a:gd name="connsiteX1" fmla="*/ 326021 w 2155600"/>
                  <a:gd name="connsiteY1" fmla="*/ 730155 h 806092"/>
                  <a:gd name="connsiteX2" fmla="*/ 1663502 w 2155600"/>
                  <a:gd name="connsiteY2" fmla="*/ 757451 h 806092"/>
                  <a:gd name="connsiteX3" fmla="*/ 2134349 w 2155600"/>
                  <a:gd name="connsiteY3" fmla="*/ 0 h 806092"/>
                  <a:gd name="connsiteX0" fmla="*/ 15377 w 2160981"/>
                  <a:gd name="connsiteY0" fmla="*/ 320723 h 798351"/>
                  <a:gd name="connsiteX1" fmla="*/ 329276 w 2160981"/>
                  <a:gd name="connsiteY1" fmla="*/ 730155 h 798351"/>
                  <a:gd name="connsiteX2" fmla="*/ 1700877 w 2160981"/>
                  <a:gd name="connsiteY2" fmla="*/ 723332 h 798351"/>
                  <a:gd name="connsiteX3" fmla="*/ 2137604 w 2160981"/>
                  <a:gd name="connsiteY3" fmla="*/ 0 h 798351"/>
                  <a:gd name="connsiteX0" fmla="*/ 15377 w 2163877"/>
                  <a:gd name="connsiteY0" fmla="*/ 320723 h 759486"/>
                  <a:gd name="connsiteX1" fmla="*/ 329276 w 2163877"/>
                  <a:gd name="connsiteY1" fmla="*/ 730155 h 759486"/>
                  <a:gd name="connsiteX2" fmla="*/ 1700877 w 2163877"/>
                  <a:gd name="connsiteY2" fmla="*/ 723332 h 759486"/>
                  <a:gd name="connsiteX3" fmla="*/ 2137604 w 2163877"/>
                  <a:gd name="connsiteY3" fmla="*/ 0 h 759486"/>
                  <a:gd name="connsiteX0" fmla="*/ 15188 w 2162590"/>
                  <a:gd name="connsiteY0" fmla="*/ 320723 h 767058"/>
                  <a:gd name="connsiteX1" fmla="*/ 329087 w 2162590"/>
                  <a:gd name="connsiteY1" fmla="*/ 730155 h 767058"/>
                  <a:gd name="connsiteX2" fmla="*/ 1687040 w 2162590"/>
                  <a:gd name="connsiteY2" fmla="*/ 743803 h 767058"/>
                  <a:gd name="connsiteX3" fmla="*/ 2137415 w 2162590"/>
                  <a:gd name="connsiteY3" fmla="*/ 0 h 767058"/>
                  <a:gd name="connsiteX0" fmla="*/ 15188 w 2137415"/>
                  <a:gd name="connsiteY0" fmla="*/ 320723 h 767058"/>
                  <a:gd name="connsiteX1" fmla="*/ 329087 w 2137415"/>
                  <a:gd name="connsiteY1" fmla="*/ 730155 h 767058"/>
                  <a:gd name="connsiteX2" fmla="*/ 1687040 w 2137415"/>
                  <a:gd name="connsiteY2" fmla="*/ 743803 h 767058"/>
                  <a:gd name="connsiteX3" fmla="*/ 2137415 w 2137415"/>
                  <a:gd name="connsiteY3" fmla="*/ 0 h 767058"/>
                  <a:gd name="connsiteX0" fmla="*/ 15188 w 2137415"/>
                  <a:gd name="connsiteY0" fmla="*/ 1041944 h 1585615"/>
                  <a:gd name="connsiteX1" fmla="*/ 329087 w 2137415"/>
                  <a:gd name="connsiteY1" fmla="*/ 1451376 h 1585615"/>
                  <a:gd name="connsiteX2" fmla="*/ 1687040 w 2137415"/>
                  <a:gd name="connsiteY2" fmla="*/ 1465024 h 1585615"/>
                  <a:gd name="connsiteX3" fmla="*/ 2137415 w 2137415"/>
                  <a:gd name="connsiteY3" fmla="*/ 0 h 1585615"/>
                  <a:gd name="connsiteX0" fmla="*/ 15297 w 2137524"/>
                  <a:gd name="connsiteY0" fmla="*/ 1041944 h 1471856"/>
                  <a:gd name="connsiteX1" fmla="*/ 329196 w 2137524"/>
                  <a:gd name="connsiteY1" fmla="*/ 1451376 h 1471856"/>
                  <a:gd name="connsiteX2" fmla="*/ 1695030 w 2137524"/>
                  <a:gd name="connsiteY2" fmla="*/ 1260132 h 1471856"/>
                  <a:gd name="connsiteX3" fmla="*/ 2137524 w 2137524"/>
                  <a:gd name="connsiteY3" fmla="*/ 0 h 1471856"/>
                  <a:gd name="connsiteX0" fmla="*/ 5484 w 2127711"/>
                  <a:gd name="connsiteY0" fmla="*/ 1041944 h 1465346"/>
                  <a:gd name="connsiteX1" fmla="*/ 595204 w 2127711"/>
                  <a:gd name="connsiteY1" fmla="*/ 1443180 h 1465346"/>
                  <a:gd name="connsiteX2" fmla="*/ 1685217 w 2127711"/>
                  <a:gd name="connsiteY2" fmla="*/ 1260132 h 1465346"/>
                  <a:gd name="connsiteX3" fmla="*/ 2127711 w 2127711"/>
                  <a:gd name="connsiteY3" fmla="*/ 0 h 1465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27711" h="1465346">
                    <a:moveTo>
                      <a:pt x="5484" y="1041944"/>
                    </a:moveTo>
                    <a:cubicBezTo>
                      <a:pt x="-49107" y="1208560"/>
                      <a:pt x="315249" y="1406815"/>
                      <a:pt x="595204" y="1443180"/>
                    </a:cubicBezTo>
                    <a:cubicBezTo>
                      <a:pt x="875160" y="1479545"/>
                      <a:pt x="1429799" y="1500662"/>
                      <a:pt x="1685217" y="1260132"/>
                    </a:cubicBezTo>
                    <a:cubicBezTo>
                      <a:pt x="1940635" y="1019602"/>
                      <a:pt x="2104964" y="423650"/>
                      <a:pt x="2127711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355995" y="1972100"/>
                <a:ext cx="3191819" cy="1802213"/>
              </a:xfrm>
              <a:custGeom>
                <a:avLst/>
                <a:gdLst>
                  <a:gd name="connsiteX0" fmla="*/ 3169842 w 3169842"/>
                  <a:gd name="connsiteY0" fmla="*/ 2053989 h 2053989"/>
                  <a:gd name="connsiteX1" fmla="*/ 235574 w 3169842"/>
                  <a:gd name="connsiteY1" fmla="*/ 1630908 h 2053989"/>
                  <a:gd name="connsiteX2" fmla="*/ 392523 w 3169842"/>
                  <a:gd name="connsiteY2" fmla="*/ 0 h 2053989"/>
                  <a:gd name="connsiteX0" fmla="*/ 3191819 w 3191819"/>
                  <a:gd name="connsiteY0" fmla="*/ 2027461 h 2027461"/>
                  <a:gd name="connsiteX1" fmla="*/ 237079 w 3191819"/>
                  <a:gd name="connsiteY1" fmla="*/ 1630908 h 2027461"/>
                  <a:gd name="connsiteX2" fmla="*/ 394028 w 3191819"/>
                  <a:gd name="connsiteY2" fmla="*/ 0 h 2027461"/>
                  <a:gd name="connsiteX0" fmla="*/ 3191819 w 3191819"/>
                  <a:gd name="connsiteY0" fmla="*/ 2000633 h 2000633"/>
                  <a:gd name="connsiteX1" fmla="*/ 237079 w 3191819"/>
                  <a:gd name="connsiteY1" fmla="*/ 1630908 h 2000633"/>
                  <a:gd name="connsiteX2" fmla="*/ 394028 w 3191819"/>
                  <a:gd name="connsiteY2" fmla="*/ 0 h 2000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1819" h="2000633">
                    <a:moveTo>
                      <a:pt x="3191819" y="2000633"/>
                    </a:moveTo>
                    <a:cubicBezTo>
                      <a:pt x="1956128" y="1960258"/>
                      <a:pt x="703377" y="1964347"/>
                      <a:pt x="237079" y="1630908"/>
                    </a:cubicBezTo>
                    <a:cubicBezTo>
                      <a:pt x="-229219" y="1297469"/>
                      <a:pt x="84110" y="644288"/>
                      <a:pt x="394028" y="0"/>
                    </a:cubicBezTo>
                  </a:path>
                </a:pathLst>
              </a:cu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1901738" y="1965278"/>
                <a:ext cx="3659726" cy="1618888"/>
              </a:xfrm>
              <a:custGeom>
                <a:avLst/>
                <a:gdLst>
                  <a:gd name="connsiteX0" fmla="*/ 597944 w 3661867"/>
                  <a:gd name="connsiteY0" fmla="*/ 0 h 1917511"/>
                  <a:gd name="connsiteX1" fmla="*/ 229455 w 3661867"/>
                  <a:gd name="connsiteY1" fmla="*/ 1269242 h 1917511"/>
                  <a:gd name="connsiteX2" fmla="*/ 3661867 w 3661867"/>
                  <a:gd name="connsiteY2" fmla="*/ 1917511 h 1917511"/>
                  <a:gd name="connsiteX0" fmla="*/ 602627 w 3659726"/>
                  <a:gd name="connsiteY0" fmla="*/ 0 h 1937983"/>
                  <a:gd name="connsiteX1" fmla="*/ 227314 w 3659726"/>
                  <a:gd name="connsiteY1" fmla="*/ 1289714 h 1937983"/>
                  <a:gd name="connsiteX2" fmla="*/ 3659726 w 3659726"/>
                  <a:gd name="connsiteY2" fmla="*/ 1937983 h 1937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9726" h="1937983">
                    <a:moveTo>
                      <a:pt x="602627" y="0"/>
                    </a:moveTo>
                    <a:cubicBezTo>
                      <a:pt x="163055" y="474828"/>
                      <a:pt x="-282202" y="966717"/>
                      <a:pt x="227314" y="1289714"/>
                    </a:cubicBezTo>
                    <a:cubicBezTo>
                      <a:pt x="736830" y="1612711"/>
                      <a:pt x="2198847" y="1773641"/>
                      <a:pt x="3659726" y="1937983"/>
                    </a:cubicBezTo>
                  </a:path>
                </a:pathLst>
              </a:custGeom>
              <a:noFill/>
              <a:ln w="38100">
                <a:solidFill>
                  <a:srgbClr val="00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4895222" y="2136111"/>
                <a:ext cx="2980884" cy="362096"/>
              </a:xfrm>
              <a:custGeom>
                <a:avLst/>
                <a:gdLst>
                  <a:gd name="connsiteX0" fmla="*/ 0 w 2947916"/>
                  <a:gd name="connsiteY0" fmla="*/ 245690 h 259337"/>
                  <a:gd name="connsiteX1" fmla="*/ 1412543 w 2947916"/>
                  <a:gd name="connsiteY1" fmla="*/ 30 h 259337"/>
                  <a:gd name="connsiteX2" fmla="*/ 2947916 w 2947916"/>
                  <a:gd name="connsiteY2" fmla="*/ 259337 h 259337"/>
                  <a:gd name="connsiteX0" fmla="*/ 9 w 2947925"/>
                  <a:gd name="connsiteY0" fmla="*/ 274907 h 288554"/>
                  <a:gd name="connsiteX1" fmla="*/ 1412552 w 2947925"/>
                  <a:gd name="connsiteY1" fmla="*/ 29247 h 288554"/>
                  <a:gd name="connsiteX2" fmla="*/ 2947925 w 2947925"/>
                  <a:gd name="connsiteY2" fmla="*/ 288554 h 288554"/>
                  <a:gd name="connsiteX0" fmla="*/ 9 w 2947925"/>
                  <a:gd name="connsiteY0" fmla="*/ 274907 h 288554"/>
                  <a:gd name="connsiteX1" fmla="*/ 1412552 w 2947925"/>
                  <a:gd name="connsiteY1" fmla="*/ 29247 h 288554"/>
                  <a:gd name="connsiteX2" fmla="*/ 2947925 w 2947925"/>
                  <a:gd name="connsiteY2" fmla="*/ 288554 h 288554"/>
                  <a:gd name="connsiteX0" fmla="*/ 9 w 2947925"/>
                  <a:gd name="connsiteY0" fmla="*/ 296918 h 310565"/>
                  <a:gd name="connsiteX1" fmla="*/ 1405728 w 2947925"/>
                  <a:gd name="connsiteY1" fmla="*/ 17139 h 310565"/>
                  <a:gd name="connsiteX2" fmla="*/ 2947925 w 2947925"/>
                  <a:gd name="connsiteY2" fmla="*/ 310565 h 310565"/>
                  <a:gd name="connsiteX0" fmla="*/ 9 w 2947925"/>
                  <a:gd name="connsiteY0" fmla="*/ 327576 h 341223"/>
                  <a:gd name="connsiteX1" fmla="*/ 1398904 w 2947925"/>
                  <a:gd name="connsiteY1" fmla="*/ 6853 h 341223"/>
                  <a:gd name="connsiteX2" fmla="*/ 2947925 w 2947925"/>
                  <a:gd name="connsiteY2" fmla="*/ 341223 h 341223"/>
                  <a:gd name="connsiteX0" fmla="*/ 9 w 2960225"/>
                  <a:gd name="connsiteY0" fmla="*/ 328864 h 342511"/>
                  <a:gd name="connsiteX1" fmla="*/ 1398904 w 2960225"/>
                  <a:gd name="connsiteY1" fmla="*/ 8141 h 342511"/>
                  <a:gd name="connsiteX2" fmla="*/ 2947925 w 2960225"/>
                  <a:gd name="connsiteY2" fmla="*/ 342511 h 342511"/>
                  <a:gd name="connsiteX0" fmla="*/ 13873 w 2974089"/>
                  <a:gd name="connsiteY0" fmla="*/ 328864 h 342511"/>
                  <a:gd name="connsiteX1" fmla="*/ 1412768 w 2974089"/>
                  <a:gd name="connsiteY1" fmla="*/ 8141 h 342511"/>
                  <a:gd name="connsiteX2" fmla="*/ 2961789 w 2974089"/>
                  <a:gd name="connsiteY2" fmla="*/ 342511 h 342511"/>
                  <a:gd name="connsiteX0" fmla="*/ 13873 w 2980884"/>
                  <a:gd name="connsiteY0" fmla="*/ 321034 h 334681"/>
                  <a:gd name="connsiteX1" fmla="*/ 1412768 w 2980884"/>
                  <a:gd name="connsiteY1" fmla="*/ 311 h 334681"/>
                  <a:gd name="connsiteX2" fmla="*/ 2961789 w 2980884"/>
                  <a:gd name="connsiteY2" fmla="*/ 334681 h 334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0884" h="334681">
                    <a:moveTo>
                      <a:pt x="13873" y="321034"/>
                    </a:moveTo>
                    <a:cubicBezTo>
                      <a:pt x="-132841" y="-202"/>
                      <a:pt x="921449" y="-1963"/>
                      <a:pt x="1412768" y="311"/>
                    </a:cubicBezTo>
                    <a:cubicBezTo>
                      <a:pt x="1904087" y="2585"/>
                      <a:pt x="3149446" y="-1135"/>
                      <a:pt x="2961789" y="334681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5070143" y="2247079"/>
                <a:ext cx="2972299" cy="251128"/>
              </a:xfrm>
              <a:custGeom>
                <a:avLst/>
                <a:gdLst>
                  <a:gd name="connsiteX0" fmla="*/ 0 w 2947916"/>
                  <a:gd name="connsiteY0" fmla="*/ 245690 h 259337"/>
                  <a:gd name="connsiteX1" fmla="*/ 1412543 w 2947916"/>
                  <a:gd name="connsiteY1" fmla="*/ 30 h 259337"/>
                  <a:gd name="connsiteX2" fmla="*/ 2947916 w 2947916"/>
                  <a:gd name="connsiteY2" fmla="*/ 259337 h 259337"/>
                  <a:gd name="connsiteX0" fmla="*/ 9 w 2947925"/>
                  <a:gd name="connsiteY0" fmla="*/ 274907 h 288554"/>
                  <a:gd name="connsiteX1" fmla="*/ 1412552 w 2947925"/>
                  <a:gd name="connsiteY1" fmla="*/ 29247 h 288554"/>
                  <a:gd name="connsiteX2" fmla="*/ 2947925 w 2947925"/>
                  <a:gd name="connsiteY2" fmla="*/ 288554 h 288554"/>
                  <a:gd name="connsiteX0" fmla="*/ 9 w 2947925"/>
                  <a:gd name="connsiteY0" fmla="*/ 274907 h 288554"/>
                  <a:gd name="connsiteX1" fmla="*/ 1412552 w 2947925"/>
                  <a:gd name="connsiteY1" fmla="*/ 29247 h 288554"/>
                  <a:gd name="connsiteX2" fmla="*/ 2947925 w 2947925"/>
                  <a:gd name="connsiteY2" fmla="*/ 288554 h 288554"/>
                  <a:gd name="connsiteX0" fmla="*/ 9 w 2947925"/>
                  <a:gd name="connsiteY0" fmla="*/ 296918 h 310565"/>
                  <a:gd name="connsiteX1" fmla="*/ 1405728 w 2947925"/>
                  <a:gd name="connsiteY1" fmla="*/ 17139 h 310565"/>
                  <a:gd name="connsiteX2" fmla="*/ 2947925 w 2947925"/>
                  <a:gd name="connsiteY2" fmla="*/ 310565 h 310565"/>
                  <a:gd name="connsiteX0" fmla="*/ 9 w 2947925"/>
                  <a:gd name="connsiteY0" fmla="*/ 327576 h 341223"/>
                  <a:gd name="connsiteX1" fmla="*/ 1398904 w 2947925"/>
                  <a:gd name="connsiteY1" fmla="*/ 6853 h 341223"/>
                  <a:gd name="connsiteX2" fmla="*/ 2947925 w 2947925"/>
                  <a:gd name="connsiteY2" fmla="*/ 341223 h 341223"/>
                  <a:gd name="connsiteX0" fmla="*/ 7680 w 2955596"/>
                  <a:gd name="connsiteY0" fmla="*/ 324826 h 338473"/>
                  <a:gd name="connsiteX1" fmla="*/ 1406575 w 2955596"/>
                  <a:gd name="connsiteY1" fmla="*/ 4103 h 338473"/>
                  <a:gd name="connsiteX2" fmla="*/ 2955596 w 2955596"/>
                  <a:gd name="connsiteY2" fmla="*/ 338473 h 338473"/>
                  <a:gd name="connsiteX0" fmla="*/ 7680 w 2972299"/>
                  <a:gd name="connsiteY0" fmla="*/ 324826 h 338473"/>
                  <a:gd name="connsiteX1" fmla="*/ 1406575 w 2972299"/>
                  <a:gd name="connsiteY1" fmla="*/ 4103 h 338473"/>
                  <a:gd name="connsiteX2" fmla="*/ 2955596 w 2972299"/>
                  <a:gd name="connsiteY2" fmla="*/ 338473 h 338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72299" h="338473">
                    <a:moveTo>
                      <a:pt x="7680" y="324826"/>
                    </a:moveTo>
                    <a:cubicBezTo>
                      <a:pt x="-98090" y="-53701"/>
                      <a:pt x="915256" y="1829"/>
                      <a:pt x="1406575" y="4103"/>
                    </a:cubicBezTo>
                    <a:cubicBezTo>
                      <a:pt x="1897894" y="6377"/>
                      <a:pt x="3129604" y="7910"/>
                      <a:pt x="2955596" y="338473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4906372" y="3004217"/>
                <a:ext cx="655092" cy="818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7369674" y="3077534"/>
                <a:ext cx="642639" cy="91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5071338" y="3168975"/>
                <a:ext cx="655092" cy="8180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 flipV="1">
                <a:off x="5071338" y="3326993"/>
                <a:ext cx="655092" cy="8180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 flipV="1">
                <a:off x="7234662" y="3257563"/>
                <a:ext cx="655092" cy="818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7234662" y="3422268"/>
                <a:ext cx="655092" cy="8180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7369674" y="3584166"/>
                <a:ext cx="642639" cy="9144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Freeform 16"/>
              <p:cNvSpPr/>
              <p:nvPr/>
            </p:nvSpPr>
            <p:spPr>
              <a:xfrm>
                <a:off x="2872854" y="1776520"/>
                <a:ext cx="4755505" cy="1997794"/>
              </a:xfrm>
              <a:custGeom>
                <a:avLst/>
                <a:gdLst>
                  <a:gd name="connsiteX0" fmla="*/ 460301 w 5664423"/>
                  <a:gd name="connsiteY0" fmla="*/ 412598 h 1934324"/>
                  <a:gd name="connsiteX1" fmla="*/ 467125 w 5664423"/>
                  <a:gd name="connsiteY1" fmla="*/ 112348 h 1934324"/>
                  <a:gd name="connsiteX2" fmla="*/ 5298432 w 5664423"/>
                  <a:gd name="connsiteY2" fmla="*/ 160115 h 1934324"/>
                  <a:gd name="connsiteX3" fmla="*/ 4957238 w 5664423"/>
                  <a:gd name="connsiteY3" fmla="*/ 1934324 h 1934324"/>
                  <a:gd name="connsiteX0" fmla="*/ 352698 w 5556820"/>
                  <a:gd name="connsiteY0" fmla="*/ 412598 h 1934324"/>
                  <a:gd name="connsiteX1" fmla="*/ 359522 w 5556820"/>
                  <a:gd name="connsiteY1" fmla="*/ 112348 h 1934324"/>
                  <a:gd name="connsiteX2" fmla="*/ 5190829 w 5556820"/>
                  <a:gd name="connsiteY2" fmla="*/ 160115 h 1934324"/>
                  <a:gd name="connsiteX3" fmla="*/ 4849635 w 5556820"/>
                  <a:gd name="connsiteY3" fmla="*/ 1934324 h 1934324"/>
                  <a:gd name="connsiteX0" fmla="*/ 1433 w 5152606"/>
                  <a:gd name="connsiteY0" fmla="*/ 427855 h 1949581"/>
                  <a:gd name="connsiteX1" fmla="*/ 724765 w 5152606"/>
                  <a:gd name="connsiteY1" fmla="*/ 93486 h 1949581"/>
                  <a:gd name="connsiteX2" fmla="*/ 4839564 w 5152606"/>
                  <a:gd name="connsiteY2" fmla="*/ 175372 h 1949581"/>
                  <a:gd name="connsiteX3" fmla="*/ 4498370 w 5152606"/>
                  <a:gd name="connsiteY3" fmla="*/ 1949581 h 1949581"/>
                  <a:gd name="connsiteX0" fmla="*/ 757 w 5104315"/>
                  <a:gd name="connsiteY0" fmla="*/ 427855 h 1949581"/>
                  <a:gd name="connsiteX1" fmla="*/ 724089 w 5104315"/>
                  <a:gd name="connsiteY1" fmla="*/ 93486 h 1949581"/>
                  <a:gd name="connsiteX2" fmla="*/ 4770649 w 5104315"/>
                  <a:gd name="connsiteY2" fmla="*/ 175372 h 1949581"/>
                  <a:gd name="connsiteX3" fmla="*/ 4497694 w 5104315"/>
                  <a:gd name="connsiteY3" fmla="*/ 1949581 h 1949581"/>
                  <a:gd name="connsiteX0" fmla="*/ 757 w 5083355"/>
                  <a:gd name="connsiteY0" fmla="*/ 488976 h 2010702"/>
                  <a:gd name="connsiteX1" fmla="*/ 724089 w 5083355"/>
                  <a:gd name="connsiteY1" fmla="*/ 154607 h 2010702"/>
                  <a:gd name="connsiteX2" fmla="*/ 4770649 w 5083355"/>
                  <a:gd name="connsiteY2" fmla="*/ 236493 h 2010702"/>
                  <a:gd name="connsiteX3" fmla="*/ 4497694 w 5083355"/>
                  <a:gd name="connsiteY3" fmla="*/ 2010702 h 2010702"/>
                  <a:gd name="connsiteX0" fmla="*/ 877 w 5092772"/>
                  <a:gd name="connsiteY0" fmla="*/ 380460 h 1902186"/>
                  <a:gd name="connsiteX1" fmla="*/ 724209 w 5092772"/>
                  <a:gd name="connsiteY1" fmla="*/ 46091 h 1902186"/>
                  <a:gd name="connsiteX2" fmla="*/ 4784417 w 5092772"/>
                  <a:gd name="connsiteY2" fmla="*/ 305398 h 1902186"/>
                  <a:gd name="connsiteX3" fmla="*/ 4497814 w 5092772"/>
                  <a:gd name="connsiteY3" fmla="*/ 1902186 h 1902186"/>
                  <a:gd name="connsiteX0" fmla="*/ 877 w 4870190"/>
                  <a:gd name="connsiteY0" fmla="*/ 352167 h 1873893"/>
                  <a:gd name="connsiteX1" fmla="*/ 724209 w 4870190"/>
                  <a:gd name="connsiteY1" fmla="*/ 17798 h 1873893"/>
                  <a:gd name="connsiteX2" fmla="*/ 4784417 w 4870190"/>
                  <a:gd name="connsiteY2" fmla="*/ 277105 h 1873893"/>
                  <a:gd name="connsiteX3" fmla="*/ 4497814 w 4870190"/>
                  <a:gd name="connsiteY3" fmla="*/ 1873893 h 1873893"/>
                  <a:gd name="connsiteX0" fmla="*/ 941 w 4874104"/>
                  <a:gd name="connsiteY0" fmla="*/ 334428 h 1856154"/>
                  <a:gd name="connsiteX1" fmla="*/ 724273 w 4874104"/>
                  <a:gd name="connsiteY1" fmla="*/ 59 h 1856154"/>
                  <a:gd name="connsiteX2" fmla="*/ 4791305 w 4874104"/>
                  <a:gd name="connsiteY2" fmla="*/ 354901 h 1856154"/>
                  <a:gd name="connsiteX3" fmla="*/ 4497878 w 4874104"/>
                  <a:gd name="connsiteY3" fmla="*/ 1856154 h 1856154"/>
                  <a:gd name="connsiteX0" fmla="*/ 941 w 4871338"/>
                  <a:gd name="connsiteY0" fmla="*/ 347544 h 1869270"/>
                  <a:gd name="connsiteX1" fmla="*/ 724273 w 4871338"/>
                  <a:gd name="connsiteY1" fmla="*/ 13175 h 1869270"/>
                  <a:gd name="connsiteX2" fmla="*/ 4791305 w 4871338"/>
                  <a:gd name="connsiteY2" fmla="*/ 368017 h 1869270"/>
                  <a:gd name="connsiteX3" fmla="*/ 4497878 w 4871338"/>
                  <a:gd name="connsiteY3" fmla="*/ 1869270 h 1869270"/>
                  <a:gd name="connsiteX0" fmla="*/ 941 w 4814900"/>
                  <a:gd name="connsiteY0" fmla="*/ 347544 h 1870158"/>
                  <a:gd name="connsiteX1" fmla="*/ 724273 w 4814900"/>
                  <a:gd name="connsiteY1" fmla="*/ 13175 h 1870158"/>
                  <a:gd name="connsiteX2" fmla="*/ 4791305 w 4814900"/>
                  <a:gd name="connsiteY2" fmla="*/ 368017 h 1870158"/>
                  <a:gd name="connsiteX3" fmla="*/ 4497878 w 4814900"/>
                  <a:gd name="connsiteY3" fmla="*/ 1869270 h 1870158"/>
                  <a:gd name="connsiteX0" fmla="*/ 587 w 4781915"/>
                  <a:gd name="connsiteY0" fmla="*/ 376138 h 1898699"/>
                  <a:gd name="connsiteX1" fmla="*/ 723919 w 4781915"/>
                  <a:gd name="connsiteY1" fmla="*/ 41769 h 1898699"/>
                  <a:gd name="connsiteX2" fmla="*/ 4750008 w 4781915"/>
                  <a:gd name="connsiteY2" fmla="*/ 328372 h 1898699"/>
                  <a:gd name="connsiteX3" fmla="*/ 4497524 w 4781915"/>
                  <a:gd name="connsiteY3" fmla="*/ 1897864 h 1898699"/>
                  <a:gd name="connsiteX0" fmla="*/ 587 w 4824349"/>
                  <a:gd name="connsiteY0" fmla="*/ 361392 h 1883920"/>
                  <a:gd name="connsiteX1" fmla="*/ 723919 w 4824349"/>
                  <a:gd name="connsiteY1" fmla="*/ 27023 h 1883920"/>
                  <a:gd name="connsiteX2" fmla="*/ 4750008 w 4824349"/>
                  <a:gd name="connsiteY2" fmla="*/ 313626 h 1883920"/>
                  <a:gd name="connsiteX3" fmla="*/ 4497524 w 4824349"/>
                  <a:gd name="connsiteY3" fmla="*/ 1883118 h 1883920"/>
                  <a:gd name="connsiteX0" fmla="*/ 587 w 4948675"/>
                  <a:gd name="connsiteY0" fmla="*/ 397340 h 1919948"/>
                  <a:gd name="connsiteX1" fmla="*/ 723919 w 4948675"/>
                  <a:gd name="connsiteY1" fmla="*/ 62971 h 1919948"/>
                  <a:gd name="connsiteX2" fmla="*/ 4750008 w 4948675"/>
                  <a:gd name="connsiteY2" fmla="*/ 349574 h 1919948"/>
                  <a:gd name="connsiteX3" fmla="*/ 4497524 w 4948675"/>
                  <a:gd name="connsiteY3" fmla="*/ 1919066 h 1919948"/>
                  <a:gd name="connsiteX0" fmla="*/ 0 w 5025421"/>
                  <a:gd name="connsiteY0" fmla="*/ 376613 h 1899071"/>
                  <a:gd name="connsiteX1" fmla="*/ 866634 w 5025421"/>
                  <a:gd name="connsiteY1" fmla="*/ 1301 h 1899071"/>
                  <a:gd name="connsiteX2" fmla="*/ 4749421 w 5025421"/>
                  <a:gd name="connsiteY2" fmla="*/ 328847 h 1899071"/>
                  <a:gd name="connsiteX3" fmla="*/ 4496937 w 5025421"/>
                  <a:gd name="connsiteY3" fmla="*/ 1898339 h 1899071"/>
                  <a:gd name="connsiteX0" fmla="*/ 0 w 5025421"/>
                  <a:gd name="connsiteY0" fmla="*/ 337403 h 1859857"/>
                  <a:gd name="connsiteX1" fmla="*/ 866634 w 5025421"/>
                  <a:gd name="connsiteY1" fmla="*/ 3034 h 1859857"/>
                  <a:gd name="connsiteX2" fmla="*/ 4749421 w 5025421"/>
                  <a:gd name="connsiteY2" fmla="*/ 289637 h 1859857"/>
                  <a:gd name="connsiteX3" fmla="*/ 4496937 w 5025421"/>
                  <a:gd name="connsiteY3" fmla="*/ 1859129 h 1859857"/>
                  <a:gd name="connsiteX0" fmla="*/ 0 w 4755597"/>
                  <a:gd name="connsiteY0" fmla="*/ 409863 h 1932499"/>
                  <a:gd name="connsiteX1" fmla="*/ 866634 w 4755597"/>
                  <a:gd name="connsiteY1" fmla="*/ 75494 h 1932499"/>
                  <a:gd name="connsiteX2" fmla="*/ 4749421 w 4755597"/>
                  <a:gd name="connsiteY2" fmla="*/ 362097 h 1932499"/>
                  <a:gd name="connsiteX3" fmla="*/ 4496937 w 4755597"/>
                  <a:gd name="connsiteY3" fmla="*/ 1931589 h 1932499"/>
                  <a:gd name="connsiteX0" fmla="*/ 0 w 4749544"/>
                  <a:gd name="connsiteY0" fmla="*/ 371736 h 1894287"/>
                  <a:gd name="connsiteX1" fmla="*/ 866634 w 4749544"/>
                  <a:gd name="connsiteY1" fmla="*/ 37367 h 1894287"/>
                  <a:gd name="connsiteX2" fmla="*/ 4749421 w 4749544"/>
                  <a:gd name="connsiteY2" fmla="*/ 323970 h 1894287"/>
                  <a:gd name="connsiteX3" fmla="*/ 4496937 w 4749544"/>
                  <a:gd name="connsiteY3" fmla="*/ 1893462 h 1894287"/>
                  <a:gd name="connsiteX0" fmla="*/ 0 w 4756368"/>
                  <a:gd name="connsiteY0" fmla="*/ 411235 h 1933737"/>
                  <a:gd name="connsiteX1" fmla="*/ 866634 w 4756368"/>
                  <a:gd name="connsiteY1" fmla="*/ 76866 h 1933737"/>
                  <a:gd name="connsiteX2" fmla="*/ 4756245 w 4756368"/>
                  <a:gd name="connsiteY2" fmla="*/ 288407 h 1933737"/>
                  <a:gd name="connsiteX3" fmla="*/ 4496937 w 4756368"/>
                  <a:gd name="connsiteY3" fmla="*/ 1932961 h 1933737"/>
                  <a:gd name="connsiteX0" fmla="*/ 0 w 4824367"/>
                  <a:gd name="connsiteY0" fmla="*/ 351302 h 1873704"/>
                  <a:gd name="connsiteX1" fmla="*/ 866634 w 4824367"/>
                  <a:gd name="connsiteY1" fmla="*/ 16933 h 1873704"/>
                  <a:gd name="connsiteX2" fmla="*/ 4756245 w 4824367"/>
                  <a:gd name="connsiteY2" fmla="*/ 228474 h 1873704"/>
                  <a:gd name="connsiteX3" fmla="*/ 4496937 w 4824367"/>
                  <a:gd name="connsiteY3" fmla="*/ 1873028 h 1873704"/>
                  <a:gd name="connsiteX0" fmla="*/ 0 w 4496937"/>
                  <a:gd name="connsiteY0" fmla="*/ 416477 h 1938203"/>
                  <a:gd name="connsiteX1" fmla="*/ 866634 w 4496937"/>
                  <a:gd name="connsiteY1" fmla="*/ 82108 h 1938203"/>
                  <a:gd name="connsiteX2" fmla="*/ 4496937 w 4496937"/>
                  <a:gd name="connsiteY2" fmla="*/ 1938203 h 1938203"/>
                  <a:gd name="connsiteX0" fmla="*/ 0 w 4906656"/>
                  <a:gd name="connsiteY0" fmla="*/ 441460 h 1963186"/>
                  <a:gd name="connsiteX1" fmla="*/ 866634 w 4906656"/>
                  <a:gd name="connsiteY1" fmla="*/ 107091 h 1963186"/>
                  <a:gd name="connsiteX2" fmla="*/ 4735772 w 4906656"/>
                  <a:gd name="connsiteY2" fmla="*/ 168507 h 1963186"/>
                  <a:gd name="connsiteX3" fmla="*/ 4496937 w 4906656"/>
                  <a:gd name="connsiteY3" fmla="*/ 1963186 h 1963186"/>
                  <a:gd name="connsiteX0" fmla="*/ 0 w 5023362"/>
                  <a:gd name="connsiteY0" fmla="*/ 441460 h 1981555"/>
                  <a:gd name="connsiteX1" fmla="*/ 866634 w 5023362"/>
                  <a:gd name="connsiteY1" fmla="*/ 107091 h 1981555"/>
                  <a:gd name="connsiteX2" fmla="*/ 4735772 w 5023362"/>
                  <a:gd name="connsiteY2" fmla="*/ 168507 h 1981555"/>
                  <a:gd name="connsiteX3" fmla="*/ 4496937 w 5023362"/>
                  <a:gd name="connsiteY3" fmla="*/ 1963186 h 1981555"/>
                  <a:gd name="connsiteX0" fmla="*/ 0 w 5023362"/>
                  <a:gd name="connsiteY0" fmla="*/ 441460 h 1981555"/>
                  <a:gd name="connsiteX1" fmla="*/ 866634 w 5023362"/>
                  <a:gd name="connsiteY1" fmla="*/ 107091 h 1981555"/>
                  <a:gd name="connsiteX2" fmla="*/ 4735772 w 5023362"/>
                  <a:gd name="connsiteY2" fmla="*/ 168507 h 1981555"/>
                  <a:gd name="connsiteX3" fmla="*/ 4496937 w 5023362"/>
                  <a:gd name="connsiteY3" fmla="*/ 1963186 h 1981555"/>
                  <a:gd name="connsiteX0" fmla="*/ 0 w 4908254"/>
                  <a:gd name="connsiteY0" fmla="*/ 404381 h 1943652"/>
                  <a:gd name="connsiteX1" fmla="*/ 866634 w 4908254"/>
                  <a:gd name="connsiteY1" fmla="*/ 70012 h 1943652"/>
                  <a:gd name="connsiteX2" fmla="*/ 4735772 w 4908254"/>
                  <a:gd name="connsiteY2" fmla="*/ 131428 h 1943652"/>
                  <a:gd name="connsiteX3" fmla="*/ 4496937 w 4908254"/>
                  <a:gd name="connsiteY3" fmla="*/ 1926107 h 1943652"/>
                  <a:gd name="connsiteX0" fmla="*/ 0 w 4925503"/>
                  <a:gd name="connsiteY0" fmla="*/ 404381 h 1926209"/>
                  <a:gd name="connsiteX1" fmla="*/ 866634 w 4925503"/>
                  <a:gd name="connsiteY1" fmla="*/ 70012 h 1926209"/>
                  <a:gd name="connsiteX2" fmla="*/ 4735772 w 4925503"/>
                  <a:gd name="connsiteY2" fmla="*/ 131428 h 1926209"/>
                  <a:gd name="connsiteX3" fmla="*/ 4496937 w 4925503"/>
                  <a:gd name="connsiteY3" fmla="*/ 1926107 h 1926209"/>
                  <a:gd name="connsiteX0" fmla="*/ 0 w 5083684"/>
                  <a:gd name="connsiteY0" fmla="*/ 425088 h 1946814"/>
                  <a:gd name="connsiteX1" fmla="*/ 866634 w 5083684"/>
                  <a:gd name="connsiteY1" fmla="*/ 90719 h 1946814"/>
                  <a:gd name="connsiteX2" fmla="*/ 4735772 w 5083684"/>
                  <a:gd name="connsiteY2" fmla="*/ 152135 h 1946814"/>
                  <a:gd name="connsiteX3" fmla="*/ 4872248 w 5083684"/>
                  <a:gd name="connsiteY3" fmla="*/ 1714804 h 1946814"/>
                  <a:gd name="connsiteX4" fmla="*/ 4496937 w 5083684"/>
                  <a:gd name="connsiteY4" fmla="*/ 1946814 h 1946814"/>
                  <a:gd name="connsiteX0" fmla="*/ 0 w 4961025"/>
                  <a:gd name="connsiteY0" fmla="*/ 443604 h 1965330"/>
                  <a:gd name="connsiteX1" fmla="*/ 866634 w 4961025"/>
                  <a:gd name="connsiteY1" fmla="*/ 109235 h 1965330"/>
                  <a:gd name="connsiteX2" fmla="*/ 4517408 w 4961025"/>
                  <a:gd name="connsiteY2" fmla="*/ 143356 h 1965330"/>
                  <a:gd name="connsiteX3" fmla="*/ 4872248 w 4961025"/>
                  <a:gd name="connsiteY3" fmla="*/ 1733320 h 1965330"/>
                  <a:gd name="connsiteX4" fmla="*/ 4496937 w 4961025"/>
                  <a:gd name="connsiteY4" fmla="*/ 1965330 h 1965330"/>
                  <a:gd name="connsiteX0" fmla="*/ 0 w 4956925"/>
                  <a:gd name="connsiteY0" fmla="*/ 436249 h 1957975"/>
                  <a:gd name="connsiteX1" fmla="*/ 866634 w 4956925"/>
                  <a:gd name="connsiteY1" fmla="*/ 101880 h 1957975"/>
                  <a:gd name="connsiteX2" fmla="*/ 4517408 w 4956925"/>
                  <a:gd name="connsiteY2" fmla="*/ 136001 h 1957975"/>
                  <a:gd name="connsiteX3" fmla="*/ 4865425 w 4956925"/>
                  <a:gd name="connsiteY3" fmla="*/ 1623607 h 1957975"/>
                  <a:gd name="connsiteX4" fmla="*/ 4496937 w 4956925"/>
                  <a:gd name="connsiteY4" fmla="*/ 1957975 h 1957975"/>
                  <a:gd name="connsiteX0" fmla="*/ 0 w 4956925"/>
                  <a:gd name="connsiteY0" fmla="*/ 436249 h 1957975"/>
                  <a:gd name="connsiteX1" fmla="*/ 866634 w 4956925"/>
                  <a:gd name="connsiteY1" fmla="*/ 101880 h 1957975"/>
                  <a:gd name="connsiteX2" fmla="*/ 4517408 w 4956925"/>
                  <a:gd name="connsiteY2" fmla="*/ 136001 h 1957975"/>
                  <a:gd name="connsiteX3" fmla="*/ 4865425 w 4956925"/>
                  <a:gd name="connsiteY3" fmla="*/ 1623607 h 1957975"/>
                  <a:gd name="connsiteX4" fmla="*/ 4496937 w 4956925"/>
                  <a:gd name="connsiteY4" fmla="*/ 1957975 h 1957975"/>
                  <a:gd name="connsiteX0" fmla="*/ 0 w 4938422"/>
                  <a:gd name="connsiteY0" fmla="*/ 436249 h 1957975"/>
                  <a:gd name="connsiteX1" fmla="*/ 866634 w 4938422"/>
                  <a:gd name="connsiteY1" fmla="*/ 101880 h 1957975"/>
                  <a:gd name="connsiteX2" fmla="*/ 4517408 w 4938422"/>
                  <a:gd name="connsiteY2" fmla="*/ 136001 h 1957975"/>
                  <a:gd name="connsiteX3" fmla="*/ 4865425 w 4938422"/>
                  <a:gd name="connsiteY3" fmla="*/ 1623607 h 1957975"/>
                  <a:gd name="connsiteX4" fmla="*/ 4496937 w 4938422"/>
                  <a:gd name="connsiteY4" fmla="*/ 1957975 h 1957975"/>
                  <a:gd name="connsiteX0" fmla="*/ 0 w 4912092"/>
                  <a:gd name="connsiteY0" fmla="*/ 436737 h 1958463"/>
                  <a:gd name="connsiteX1" fmla="*/ 866634 w 4912092"/>
                  <a:gd name="connsiteY1" fmla="*/ 102368 h 1958463"/>
                  <a:gd name="connsiteX2" fmla="*/ 4517408 w 4912092"/>
                  <a:gd name="connsiteY2" fmla="*/ 136489 h 1958463"/>
                  <a:gd name="connsiteX3" fmla="*/ 4817657 w 4912092"/>
                  <a:gd name="connsiteY3" fmla="*/ 1630918 h 1958463"/>
                  <a:gd name="connsiteX4" fmla="*/ 4496937 w 4912092"/>
                  <a:gd name="connsiteY4" fmla="*/ 1958463 h 1958463"/>
                  <a:gd name="connsiteX0" fmla="*/ 0 w 4864266"/>
                  <a:gd name="connsiteY0" fmla="*/ 427446 h 1949172"/>
                  <a:gd name="connsiteX1" fmla="*/ 866634 w 4864266"/>
                  <a:gd name="connsiteY1" fmla="*/ 93077 h 1949172"/>
                  <a:gd name="connsiteX2" fmla="*/ 4421874 w 4864266"/>
                  <a:gd name="connsiteY2" fmla="*/ 140846 h 1949172"/>
                  <a:gd name="connsiteX3" fmla="*/ 4817657 w 4864266"/>
                  <a:gd name="connsiteY3" fmla="*/ 1621627 h 1949172"/>
                  <a:gd name="connsiteX4" fmla="*/ 4496937 w 4864266"/>
                  <a:gd name="connsiteY4" fmla="*/ 1949172 h 1949172"/>
                  <a:gd name="connsiteX0" fmla="*/ 0 w 4818067"/>
                  <a:gd name="connsiteY0" fmla="*/ 399061 h 1920787"/>
                  <a:gd name="connsiteX1" fmla="*/ 866634 w 4818067"/>
                  <a:gd name="connsiteY1" fmla="*/ 64692 h 1920787"/>
                  <a:gd name="connsiteX2" fmla="*/ 4421874 w 4818067"/>
                  <a:gd name="connsiteY2" fmla="*/ 112461 h 1920787"/>
                  <a:gd name="connsiteX3" fmla="*/ 4817657 w 4818067"/>
                  <a:gd name="connsiteY3" fmla="*/ 1593242 h 1920787"/>
                  <a:gd name="connsiteX4" fmla="*/ 4496937 w 4818067"/>
                  <a:gd name="connsiteY4" fmla="*/ 1920787 h 1920787"/>
                  <a:gd name="connsiteX0" fmla="*/ 0 w 4869999"/>
                  <a:gd name="connsiteY0" fmla="*/ 399061 h 1920787"/>
                  <a:gd name="connsiteX1" fmla="*/ 866634 w 4869999"/>
                  <a:gd name="connsiteY1" fmla="*/ 64692 h 1920787"/>
                  <a:gd name="connsiteX2" fmla="*/ 4612943 w 4869999"/>
                  <a:gd name="connsiteY2" fmla="*/ 112461 h 1920787"/>
                  <a:gd name="connsiteX3" fmla="*/ 4817657 w 4869999"/>
                  <a:gd name="connsiteY3" fmla="*/ 1593242 h 1920787"/>
                  <a:gd name="connsiteX4" fmla="*/ 4496937 w 4869999"/>
                  <a:gd name="connsiteY4" fmla="*/ 1920787 h 1920787"/>
                  <a:gd name="connsiteX0" fmla="*/ 0 w 4852935"/>
                  <a:gd name="connsiteY0" fmla="*/ 399061 h 1920787"/>
                  <a:gd name="connsiteX1" fmla="*/ 866634 w 4852935"/>
                  <a:gd name="connsiteY1" fmla="*/ 64692 h 1920787"/>
                  <a:gd name="connsiteX2" fmla="*/ 4578824 w 4852935"/>
                  <a:gd name="connsiteY2" fmla="*/ 112461 h 1920787"/>
                  <a:gd name="connsiteX3" fmla="*/ 4817657 w 4852935"/>
                  <a:gd name="connsiteY3" fmla="*/ 1593242 h 1920787"/>
                  <a:gd name="connsiteX4" fmla="*/ 4496937 w 4852935"/>
                  <a:gd name="connsiteY4" fmla="*/ 1920787 h 1920787"/>
                  <a:gd name="connsiteX0" fmla="*/ 2034 w 4969120"/>
                  <a:gd name="connsiteY0" fmla="*/ 401242 h 1922968"/>
                  <a:gd name="connsiteX1" fmla="*/ 677282 w 4969120"/>
                  <a:gd name="connsiteY1" fmla="*/ 132222 h 1922968"/>
                  <a:gd name="connsiteX2" fmla="*/ 4580858 w 4969120"/>
                  <a:gd name="connsiteY2" fmla="*/ 114642 h 1922968"/>
                  <a:gd name="connsiteX3" fmla="*/ 4819691 w 4969120"/>
                  <a:gd name="connsiteY3" fmla="*/ 1595423 h 1922968"/>
                  <a:gd name="connsiteX4" fmla="*/ 4498971 w 4969120"/>
                  <a:gd name="connsiteY4" fmla="*/ 1922968 h 1922968"/>
                  <a:gd name="connsiteX0" fmla="*/ 0 w 4967086"/>
                  <a:gd name="connsiteY0" fmla="*/ 387067 h 1908793"/>
                  <a:gd name="connsiteX1" fmla="*/ 675248 w 4967086"/>
                  <a:gd name="connsiteY1" fmla="*/ 118047 h 1908793"/>
                  <a:gd name="connsiteX2" fmla="*/ 4578824 w 4967086"/>
                  <a:gd name="connsiteY2" fmla="*/ 100467 h 1908793"/>
                  <a:gd name="connsiteX3" fmla="*/ 4817657 w 4967086"/>
                  <a:gd name="connsiteY3" fmla="*/ 1581248 h 1908793"/>
                  <a:gd name="connsiteX4" fmla="*/ 4496937 w 4967086"/>
                  <a:gd name="connsiteY4" fmla="*/ 1908793 h 1908793"/>
                  <a:gd name="connsiteX0" fmla="*/ 1375 w 4935057"/>
                  <a:gd name="connsiteY0" fmla="*/ 275457 h 1797183"/>
                  <a:gd name="connsiteX1" fmla="*/ 676623 w 4935057"/>
                  <a:gd name="connsiteY1" fmla="*/ 6437 h 1797183"/>
                  <a:gd name="connsiteX2" fmla="*/ 4527036 w 4935057"/>
                  <a:gd name="connsiteY2" fmla="*/ 212913 h 1797183"/>
                  <a:gd name="connsiteX3" fmla="*/ 4819032 w 4935057"/>
                  <a:gd name="connsiteY3" fmla="*/ 1469638 h 1797183"/>
                  <a:gd name="connsiteX4" fmla="*/ 4498312 w 4935057"/>
                  <a:gd name="connsiteY4" fmla="*/ 1797183 h 1797183"/>
                  <a:gd name="connsiteX0" fmla="*/ 1375 w 4849920"/>
                  <a:gd name="connsiteY0" fmla="*/ 273170 h 1794896"/>
                  <a:gd name="connsiteX1" fmla="*/ 676623 w 4849920"/>
                  <a:gd name="connsiteY1" fmla="*/ 4150 h 1794896"/>
                  <a:gd name="connsiteX2" fmla="*/ 4527036 w 4849920"/>
                  <a:gd name="connsiteY2" fmla="*/ 210626 h 1794896"/>
                  <a:gd name="connsiteX3" fmla="*/ 4819032 w 4849920"/>
                  <a:gd name="connsiteY3" fmla="*/ 1467351 h 1794896"/>
                  <a:gd name="connsiteX4" fmla="*/ 4498312 w 4849920"/>
                  <a:gd name="connsiteY4" fmla="*/ 1794896 h 1794896"/>
                  <a:gd name="connsiteX0" fmla="*/ 1375 w 4849920"/>
                  <a:gd name="connsiteY0" fmla="*/ 289503 h 1811229"/>
                  <a:gd name="connsiteX1" fmla="*/ 676623 w 4849920"/>
                  <a:gd name="connsiteY1" fmla="*/ 20483 h 1811229"/>
                  <a:gd name="connsiteX2" fmla="*/ 4527036 w 4849920"/>
                  <a:gd name="connsiteY2" fmla="*/ 170946 h 1811229"/>
                  <a:gd name="connsiteX3" fmla="*/ 4819032 w 4849920"/>
                  <a:gd name="connsiteY3" fmla="*/ 1483684 h 1811229"/>
                  <a:gd name="connsiteX4" fmla="*/ 4498312 w 4849920"/>
                  <a:gd name="connsiteY4" fmla="*/ 1811229 h 1811229"/>
                  <a:gd name="connsiteX0" fmla="*/ 0 w 4868636"/>
                  <a:gd name="connsiteY0" fmla="*/ 270611 h 1792337"/>
                  <a:gd name="connsiteX1" fmla="*/ 675248 w 4868636"/>
                  <a:gd name="connsiteY1" fmla="*/ 1591 h 1792337"/>
                  <a:gd name="connsiteX2" fmla="*/ 1709778 w 4868636"/>
                  <a:gd name="connsiteY2" fmla="*/ 158815 h 1792337"/>
                  <a:gd name="connsiteX3" fmla="*/ 4525661 w 4868636"/>
                  <a:gd name="connsiteY3" fmla="*/ 152054 h 1792337"/>
                  <a:gd name="connsiteX4" fmla="*/ 4817657 w 4868636"/>
                  <a:gd name="connsiteY4" fmla="*/ 1464792 h 1792337"/>
                  <a:gd name="connsiteX5" fmla="*/ 4496937 w 4868636"/>
                  <a:gd name="connsiteY5" fmla="*/ 1792337 h 1792337"/>
                  <a:gd name="connsiteX0" fmla="*/ 0 w 4868636"/>
                  <a:gd name="connsiteY0" fmla="*/ 274019 h 1795745"/>
                  <a:gd name="connsiteX1" fmla="*/ 675248 w 4868636"/>
                  <a:gd name="connsiteY1" fmla="*/ 4999 h 1795745"/>
                  <a:gd name="connsiteX2" fmla="*/ 1709778 w 4868636"/>
                  <a:gd name="connsiteY2" fmla="*/ 162223 h 1795745"/>
                  <a:gd name="connsiteX3" fmla="*/ 4525661 w 4868636"/>
                  <a:gd name="connsiteY3" fmla="*/ 155462 h 1795745"/>
                  <a:gd name="connsiteX4" fmla="*/ 4817657 w 4868636"/>
                  <a:gd name="connsiteY4" fmla="*/ 1468200 h 1795745"/>
                  <a:gd name="connsiteX5" fmla="*/ 4496937 w 4868636"/>
                  <a:gd name="connsiteY5" fmla="*/ 1795745 h 1795745"/>
                  <a:gd name="connsiteX0" fmla="*/ 0 w 4868636"/>
                  <a:gd name="connsiteY0" fmla="*/ 274019 h 1795745"/>
                  <a:gd name="connsiteX1" fmla="*/ 675248 w 4868636"/>
                  <a:gd name="connsiteY1" fmla="*/ 4999 h 1795745"/>
                  <a:gd name="connsiteX2" fmla="*/ 1709778 w 4868636"/>
                  <a:gd name="connsiteY2" fmla="*/ 162223 h 1795745"/>
                  <a:gd name="connsiteX3" fmla="*/ 4525661 w 4868636"/>
                  <a:gd name="connsiteY3" fmla="*/ 155462 h 1795745"/>
                  <a:gd name="connsiteX4" fmla="*/ 4817657 w 4868636"/>
                  <a:gd name="connsiteY4" fmla="*/ 1468200 h 1795745"/>
                  <a:gd name="connsiteX5" fmla="*/ 4496937 w 4868636"/>
                  <a:gd name="connsiteY5" fmla="*/ 1795745 h 1795745"/>
                  <a:gd name="connsiteX0" fmla="*/ 112 w 4868748"/>
                  <a:gd name="connsiteY0" fmla="*/ 274019 h 1795745"/>
                  <a:gd name="connsiteX1" fmla="*/ 675360 w 4868748"/>
                  <a:gd name="connsiteY1" fmla="*/ 4999 h 1795745"/>
                  <a:gd name="connsiteX2" fmla="*/ 1709890 w 4868748"/>
                  <a:gd name="connsiteY2" fmla="*/ 162223 h 1795745"/>
                  <a:gd name="connsiteX3" fmla="*/ 4525773 w 4868748"/>
                  <a:gd name="connsiteY3" fmla="*/ 155462 h 1795745"/>
                  <a:gd name="connsiteX4" fmla="*/ 4817769 w 4868748"/>
                  <a:gd name="connsiteY4" fmla="*/ 1468200 h 1795745"/>
                  <a:gd name="connsiteX5" fmla="*/ 4497049 w 4868748"/>
                  <a:gd name="connsiteY5" fmla="*/ 1795745 h 1795745"/>
                  <a:gd name="connsiteX0" fmla="*/ 112 w 4868748"/>
                  <a:gd name="connsiteY0" fmla="*/ 274019 h 1795745"/>
                  <a:gd name="connsiteX1" fmla="*/ 675360 w 4868748"/>
                  <a:gd name="connsiteY1" fmla="*/ 4999 h 1795745"/>
                  <a:gd name="connsiteX2" fmla="*/ 1709890 w 4868748"/>
                  <a:gd name="connsiteY2" fmla="*/ 162223 h 1795745"/>
                  <a:gd name="connsiteX3" fmla="*/ 4525773 w 4868748"/>
                  <a:gd name="connsiteY3" fmla="*/ 155462 h 1795745"/>
                  <a:gd name="connsiteX4" fmla="*/ 4817769 w 4868748"/>
                  <a:gd name="connsiteY4" fmla="*/ 1468200 h 1795745"/>
                  <a:gd name="connsiteX5" fmla="*/ 4497049 w 4868748"/>
                  <a:gd name="connsiteY5" fmla="*/ 1795745 h 1795745"/>
                  <a:gd name="connsiteX0" fmla="*/ 112 w 4868748"/>
                  <a:gd name="connsiteY0" fmla="*/ 274019 h 1795745"/>
                  <a:gd name="connsiteX1" fmla="*/ 675360 w 4868748"/>
                  <a:gd name="connsiteY1" fmla="*/ 4999 h 1795745"/>
                  <a:gd name="connsiteX2" fmla="*/ 1709890 w 4868748"/>
                  <a:gd name="connsiteY2" fmla="*/ 162223 h 1795745"/>
                  <a:gd name="connsiteX3" fmla="*/ 4525773 w 4868748"/>
                  <a:gd name="connsiteY3" fmla="*/ 155462 h 1795745"/>
                  <a:gd name="connsiteX4" fmla="*/ 4817769 w 4868748"/>
                  <a:gd name="connsiteY4" fmla="*/ 1468200 h 1795745"/>
                  <a:gd name="connsiteX5" fmla="*/ 4497049 w 4868748"/>
                  <a:gd name="connsiteY5" fmla="*/ 1795745 h 1795745"/>
                  <a:gd name="connsiteX0" fmla="*/ 112 w 4828661"/>
                  <a:gd name="connsiteY0" fmla="*/ 274019 h 1795745"/>
                  <a:gd name="connsiteX1" fmla="*/ 675360 w 4828661"/>
                  <a:gd name="connsiteY1" fmla="*/ 4999 h 1795745"/>
                  <a:gd name="connsiteX2" fmla="*/ 1709890 w 4828661"/>
                  <a:gd name="connsiteY2" fmla="*/ 162223 h 1795745"/>
                  <a:gd name="connsiteX3" fmla="*/ 4525773 w 4828661"/>
                  <a:gd name="connsiteY3" fmla="*/ 155462 h 1795745"/>
                  <a:gd name="connsiteX4" fmla="*/ 4817769 w 4828661"/>
                  <a:gd name="connsiteY4" fmla="*/ 1468200 h 1795745"/>
                  <a:gd name="connsiteX5" fmla="*/ 4497049 w 4828661"/>
                  <a:gd name="connsiteY5" fmla="*/ 1795745 h 1795745"/>
                  <a:gd name="connsiteX0" fmla="*/ 112 w 4887885"/>
                  <a:gd name="connsiteY0" fmla="*/ 274019 h 1795745"/>
                  <a:gd name="connsiteX1" fmla="*/ 675360 w 4887885"/>
                  <a:gd name="connsiteY1" fmla="*/ 4999 h 1795745"/>
                  <a:gd name="connsiteX2" fmla="*/ 1709890 w 4887885"/>
                  <a:gd name="connsiteY2" fmla="*/ 162223 h 1795745"/>
                  <a:gd name="connsiteX3" fmla="*/ 4653364 w 4887885"/>
                  <a:gd name="connsiteY3" fmla="*/ 220811 h 1795745"/>
                  <a:gd name="connsiteX4" fmla="*/ 4817769 w 4887885"/>
                  <a:gd name="connsiteY4" fmla="*/ 1468200 h 1795745"/>
                  <a:gd name="connsiteX5" fmla="*/ 4497049 w 4887885"/>
                  <a:gd name="connsiteY5" fmla="*/ 1795745 h 1795745"/>
                  <a:gd name="connsiteX0" fmla="*/ 112 w 4887885"/>
                  <a:gd name="connsiteY0" fmla="*/ 270611 h 1792337"/>
                  <a:gd name="connsiteX1" fmla="*/ 675360 w 4887885"/>
                  <a:gd name="connsiteY1" fmla="*/ 1591 h 1792337"/>
                  <a:gd name="connsiteX2" fmla="*/ 1709890 w 4887885"/>
                  <a:gd name="connsiteY2" fmla="*/ 158815 h 1792337"/>
                  <a:gd name="connsiteX3" fmla="*/ 4653364 w 4887885"/>
                  <a:gd name="connsiteY3" fmla="*/ 217403 h 1792337"/>
                  <a:gd name="connsiteX4" fmla="*/ 4817769 w 4887885"/>
                  <a:gd name="connsiteY4" fmla="*/ 1464792 h 1792337"/>
                  <a:gd name="connsiteX5" fmla="*/ 4497049 w 4887885"/>
                  <a:gd name="connsiteY5" fmla="*/ 1792337 h 1792337"/>
                  <a:gd name="connsiteX0" fmla="*/ 112 w 4887885"/>
                  <a:gd name="connsiteY0" fmla="*/ 271214 h 1792940"/>
                  <a:gd name="connsiteX1" fmla="*/ 675360 w 4887885"/>
                  <a:gd name="connsiteY1" fmla="*/ 2194 h 1792940"/>
                  <a:gd name="connsiteX2" fmla="*/ 1709890 w 4887885"/>
                  <a:gd name="connsiteY2" fmla="*/ 159418 h 1792940"/>
                  <a:gd name="connsiteX3" fmla="*/ 4653364 w 4887885"/>
                  <a:gd name="connsiteY3" fmla="*/ 218006 h 1792940"/>
                  <a:gd name="connsiteX4" fmla="*/ 4817769 w 4887885"/>
                  <a:gd name="connsiteY4" fmla="*/ 1465395 h 1792940"/>
                  <a:gd name="connsiteX5" fmla="*/ 4497049 w 4887885"/>
                  <a:gd name="connsiteY5" fmla="*/ 1792940 h 1792940"/>
                  <a:gd name="connsiteX0" fmla="*/ 118 w 4887891"/>
                  <a:gd name="connsiteY0" fmla="*/ 276126 h 1797852"/>
                  <a:gd name="connsiteX1" fmla="*/ 675366 w 4887891"/>
                  <a:gd name="connsiteY1" fmla="*/ 7106 h 1797852"/>
                  <a:gd name="connsiteX2" fmla="*/ 1709896 w 4887891"/>
                  <a:gd name="connsiteY2" fmla="*/ 164330 h 1797852"/>
                  <a:gd name="connsiteX3" fmla="*/ 4653370 w 4887891"/>
                  <a:gd name="connsiteY3" fmla="*/ 222918 h 1797852"/>
                  <a:gd name="connsiteX4" fmla="*/ 4817775 w 4887891"/>
                  <a:gd name="connsiteY4" fmla="*/ 1470307 h 1797852"/>
                  <a:gd name="connsiteX5" fmla="*/ 4497055 w 4887891"/>
                  <a:gd name="connsiteY5" fmla="*/ 1797852 h 1797852"/>
                  <a:gd name="connsiteX0" fmla="*/ 297 w 4888070"/>
                  <a:gd name="connsiteY0" fmla="*/ 280132 h 1801858"/>
                  <a:gd name="connsiteX1" fmla="*/ 675545 w 4888070"/>
                  <a:gd name="connsiteY1" fmla="*/ 11112 h 1801858"/>
                  <a:gd name="connsiteX2" fmla="*/ 1710075 w 4888070"/>
                  <a:gd name="connsiteY2" fmla="*/ 168336 h 1801858"/>
                  <a:gd name="connsiteX3" fmla="*/ 4653549 w 4888070"/>
                  <a:gd name="connsiteY3" fmla="*/ 226924 h 1801858"/>
                  <a:gd name="connsiteX4" fmla="*/ 4817954 w 4888070"/>
                  <a:gd name="connsiteY4" fmla="*/ 1474313 h 1801858"/>
                  <a:gd name="connsiteX5" fmla="*/ 4497234 w 4888070"/>
                  <a:gd name="connsiteY5" fmla="*/ 1801858 h 1801858"/>
                  <a:gd name="connsiteX0" fmla="*/ 117 w 4887890"/>
                  <a:gd name="connsiteY0" fmla="*/ 273982 h 1795708"/>
                  <a:gd name="connsiteX1" fmla="*/ 675365 w 4887890"/>
                  <a:gd name="connsiteY1" fmla="*/ 4962 h 1795708"/>
                  <a:gd name="connsiteX2" fmla="*/ 1794956 w 4887890"/>
                  <a:gd name="connsiteY2" fmla="*/ 124844 h 1795708"/>
                  <a:gd name="connsiteX3" fmla="*/ 4653369 w 4887890"/>
                  <a:gd name="connsiteY3" fmla="*/ 220774 h 1795708"/>
                  <a:gd name="connsiteX4" fmla="*/ 4817774 w 4887890"/>
                  <a:gd name="connsiteY4" fmla="*/ 1468163 h 1795708"/>
                  <a:gd name="connsiteX5" fmla="*/ 4497054 w 4887890"/>
                  <a:gd name="connsiteY5" fmla="*/ 1795708 h 1795708"/>
                  <a:gd name="connsiteX0" fmla="*/ 117 w 4887890"/>
                  <a:gd name="connsiteY0" fmla="*/ 273982 h 1795708"/>
                  <a:gd name="connsiteX1" fmla="*/ 675365 w 4887890"/>
                  <a:gd name="connsiteY1" fmla="*/ 4962 h 1795708"/>
                  <a:gd name="connsiteX2" fmla="*/ 1794956 w 4887890"/>
                  <a:gd name="connsiteY2" fmla="*/ 124844 h 1795708"/>
                  <a:gd name="connsiteX3" fmla="*/ 4653369 w 4887890"/>
                  <a:gd name="connsiteY3" fmla="*/ 220774 h 1795708"/>
                  <a:gd name="connsiteX4" fmla="*/ 4817774 w 4887890"/>
                  <a:gd name="connsiteY4" fmla="*/ 1468163 h 1795708"/>
                  <a:gd name="connsiteX5" fmla="*/ 4497054 w 4887890"/>
                  <a:gd name="connsiteY5" fmla="*/ 1795708 h 1795708"/>
                  <a:gd name="connsiteX0" fmla="*/ 117 w 4881776"/>
                  <a:gd name="connsiteY0" fmla="*/ 273155 h 1794881"/>
                  <a:gd name="connsiteX1" fmla="*/ 675365 w 4881776"/>
                  <a:gd name="connsiteY1" fmla="*/ 4135 h 1794881"/>
                  <a:gd name="connsiteX2" fmla="*/ 1794956 w 4881776"/>
                  <a:gd name="connsiteY2" fmla="*/ 124017 h 1794881"/>
                  <a:gd name="connsiteX3" fmla="*/ 4642737 w 4881776"/>
                  <a:gd name="connsiteY3" fmla="*/ 313303 h 1794881"/>
                  <a:gd name="connsiteX4" fmla="*/ 4817774 w 4881776"/>
                  <a:gd name="connsiteY4" fmla="*/ 1467336 h 1794881"/>
                  <a:gd name="connsiteX5" fmla="*/ 4497054 w 4881776"/>
                  <a:gd name="connsiteY5" fmla="*/ 1794881 h 1794881"/>
                  <a:gd name="connsiteX0" fmla="*/ 117 w 4851867"/>
                  <a:gd name="connsiteY0" fmla="*/ 273155 h 1794881"/>
                  <a:gd name="connsiteX1" fmla="*/ 675365 w 4851867"/>
                  <a:gd name="connsiteY1" fmla="*/ 4135 h 1794881"/>
                  <a:gd name="connsiteX2" fmla="*/ 1794956 w 4851867"/>
                  <a:gd name="connsiteY2" fmla="*/ 124017 h 1794881"/>
                  <a:gd name="connsiteX3" fmla="*/ 4642737 w 4851867"/>
                  <a:gd name="connsiteY3" fmla="*/ 313303 h 1794881"/>
                  <a:gd name="connsiteX4" fmla="*/ 4817774 w 4851867"/>
                  <a:gd name="connsiteY4" fmla="*/ 1467336 h 1794881"/>
                  <a:gd name="connsiteX5" fmla="*/ 4497054 w 4851867"/>
                  <a:gd name="connsiteY5" fmla="*/ 1794881 h 1794881"/>
                  <a:gd name="connsiteX0" fmla="*/ 117 w 4901944"/>
                  <a:gd name="connsiteY0" fmla="*/ 273155 h 1794881"/>
                  <a:gd name="connsiteX1" fmla="*/ 675365 w 4901944"/>
                  <a:gd name="connsiteY1" fmla="*/ 4135 h 1794881"/>
                  <a:gd name="connsiteX2" fmla="*/ 1794956 w 4901944"/>
                  <a:gd name="connsiteY2" fmla="*/ 124017 h 1794881"/>
                  <a:gd name="connsiteX3" fmla="*/ 4642737 w 4901944"/>
                  <a:gd name="connsiteY3" fmla="*/ 313303 h 1794881"/>
                  <a:gd name="connsiteX4" fmla="*/ 4753979 w 4901944"/>
                  <a:gd name="connsiteY4" fmla="*/ 1420658 h 1794881"/>
                  <a:gd name="connsiteX5" fmla="*/ 4497054 w 4901944"/>
                  <a:gd name="connsiteY5" fmla="*/ 1794881 h 1794881"/>
                  <a:gd name="connsiteX0" fmla="*/ 117 w 4814660"/>
                  <a:gd name="connsiteY0" fmla="*/ 273050 h 1794776"/>
                  <a:gd name="connsiteX1" fmla="*/ 675365 w 4814660"/>
                  <a:gd name="connsiteY1" fmla="*/ 4030 h 1794776"/>
                  <a:gd name="connsiteX2" fmla="*/ 1794956 w 4814660"/>
                  <a:gd name="connsiteY2" fmla="*/ 123912 h 1794776"/>
                  <a:gd name="connsiteX3" fmla="*/ 4504513 w 4814660"/>
                  <a:gd name="connsiteY3" fmla="*/ 294527 h 1794776"/>
                  <a:gd name="connsiteX4" fmla="*/ 4753979 w 4814660"/>
                  <a:gd name="connsiteY4" fmla="*/ 1420553 h 1794776"/>
                  <a:gd name="connsiteX5" fmla="*/ 4497054 w 4814660"/>
                  <a:gd name="connsiteY5" fmla="*/ 1794776 h 1794776"/>
                  <a:gd name="connsiteX0" fmla="*/ 117 w 4814660"/>
                  <a:gd name="connsiteY0" fmla="*/ 232213 h 1795646"/>
                  <a:gd name="connsiteX1" fmla="*/ 675365 w 4814660"/>
                  <a:gd name="connsiteY1" fmla="*/ 4900 h 1795646"/>
                  <a:gd name="connsiteX2" fmla="*/ 1794956 w 4814660"/>
                  <a:gd name="connsiteY2" fmla="*/ 124782 h 1795646"/>
                  <a:gd name="connsiteX3" fmla="*/ 4504513 w 4814660"/>
                  <a:gd name="connsiteY3" fmla="*/ 295397 h 1795646"/>
                  <a:gd name="connsiteX4" fmla="*/ 4753979 w 4814660"/>
                  <a:gd name="connsiteY4" fmla="*/ 1421423 h 1795646"/>
                  <a:gd name="connsiteX5" fmla="*/ 4497054 w 4814660"/>
                  <a:gd name="connsiteY5" fmla="*/ 1795646 h 1795646"/>
                  <a:gd name="connsiteX0" fmla="*/ 0 w 4814543"/>
                  <a:gd name="connsiteY0" fmla="*/ 108239 h 1671672"/>
                  <a:gd name="connsiteX1" fmla="*/ 1794839 w 4814543"/>
                  <a:gd name="connsiteY1" fmla="*/ 808 h 1671672"/>
                  <a:gd name="connsiteX2" fmla="*/ 4504396 w 4814543"/>
                  <a:gd name="connsiteY2" fmla="*/ 171423 h 1671672"/>
                  <a:gd name="connsiteX3" fmla="*/ 4753862 w 4814543"/>
                  <a:gd name="connsiteY3" fmla="*/ 1297449 h 1671672"/>
                  <a:gd name="connsiteX4" fmla="*/ 4496937 w 4814543"/>
                  <a:gd name="connsiteY4" fmla="*/ 1671672 h 1671672"/>
                  <a:gd name="connsiteX0" fmla="*/ 0 w 4814543"/>
                  <a:gd name="connsiteY0" fmla="*/ 160600 h 1724033"/>
                  <a:gd name="connsiteX1" fmla="*/ 1794839 w 4814543"/>
                  <a:gd name="connsiteY1" fmla="*/ 53169 h 1724033"/>
                  <a:gd name="connsiteX2" fmla="*/ 4504396 w 4814543"/>
                  <a:gd name="connsiteY2" fmla="*/ 223784 h 1724033"/>
                  <a:gd name="connsiteX3" fmla="*/ 4753862 w 4814543"/>
                  <a:gd name="connsiteY3" fmla="*/ 1349810 h 1724033"/>
                  <a:gd name="connsiteX4" fmla="*/ 4496937 w 4814543"/>
                  <a:gd name="connsiteY4" fmla="*/ 1724033 h 1724033"/>
                  <a:gd name="connsiteX0" fmla="*/ 0 w 4814543"/>
                  <a:gd name="connsiteY0" fmla="*/ 40918 h 1604351"/>
                  <a:gd name="connsiteX1" fmla="*/ 4504396 w 4814543"/>
                  <a:gd name="connsiteY1" fmla="*/ 104102 h 1604351"/>
                  <a:gd name="connsiteX2" fmla="*/ 4753862 w 4814543"/>
                  <a:gd name="connsiteY2" fmla="*/ 1230128 h 1604351"/>
                  <a:gd name="connsiteX3" fmla="*/ 4496937 w 4814543"/>
                  <a:gd name="connsiteY3" fmla="*/ 1604351 h 1604351"/>
                  <a:gd name="connsiteX0" fmla="*/ 0 w 4814543"/>
                  <a:gd name="connsiteY0" fmla="*/ 228096 h 1791529"/>
                  <a:gd name="connsiteX1" fmla="*/ 4504396 w 4814543"/>
                  <a:gd name="connsiteY1" fmla="*/ 291280 h 1791529"/>
                  <a:gd name="connsiteX2" fmla="*/ 4753862 w 4814543"/>
                  <a:gd name="connsiteY2" fmla="*/ 1417306 h 1791529"/>
                  <a:gd name="connsiteX3" fmla="*/ 4496937 w 4814543"/>
                  <a:gd name="connsiteY3" fmla="*/ 1791529 h 1791529"/>
                  <a:gd name="connsiteX0" fmla="*/ 0 w 4753862"/>
                  <a:gd name="connsiteY0" fmla="*/ 0 h 1563433"/>
                  <a:gd name="connsiteX1" fmla="*/ 4753862 w 4753862"/>
                  <a:gd name="connsiteY1" fmla="*/ 1189210 h 1563433"/>
                  <a:gd name="connsiteX2" fmla="*/ 4496937 w 4753862"/>
                  <a:gd name="connsiteY2" fmla="*/ 1563433 h 1563433"/>
                  <a:gd name="connsiteX0" fmla="*/ 0 w 4753862"/>
                  <a:gd name="connsiteY0" fmla="*/ 155349 h 1718782"/>
                  <a:gd name="connsiteX1" fmla="*/ 4753862 w 4753862"/>
                  <a:gd name="connsiteY1" fmla="*/ 1344559 h 1718782"/>
                  <a:gd name="connsiteX2" fmla="*/ 4496937 w 4753862"/>
                  <a:gd name="connsiteY2" fmla="*/ 1718782 h 1718782"/>
                  <a:gd name="connsiteX0" fmla="*/ 0 w 4753862"/>
                  <a:gd name="connsiteY0" fmla="*/ 154609 h 1718042"/>
                  <a:gd name="connsiteX1" fmla="*/ 4753862 w 4753862"/>
                  <a:gd name="connsiteY1" fmla="*/ 1343819 h 1718042"/>
                  <a:gd name="connsiteX2" fmla="*/ 4496937 w 4753862"/>
                  <a:gd name="connsiteY2" fmla="*/ 1718042 h 1718042"/>
                  <a:gd name="connsiteX0" fmla="*/ 0 w 4753862"/>
                  <a:gd name="connsiteY0" fmla="*/ 0 h 1563433"/>
                  <a:gd name="connsiteX1" fmla="*/ 3349815 w 4753862"/>
                  <a:gd name="connsiteY1" fmla="*/ 470408 h 1563433"/>
                  <a:gd name="connsiteX2" fmla="*/ 4753862 w 4753862"/>
                  <a:gd name="connsiteY2" fmla="*/ 1189210 h 1563433"/>
                  <a:gd name="connsiteX3" fmla="*/ 4496937 w 4753862"/>
                  <a:gd name="connsiteY3" fmla="*/ 1563433 h 1563433"/>
                  <a:gd name="connsiteX0" fmla="*/ 0 w 4770478"/>
                  <a:gd name="connsiteY0" fmla="*/ 72073 h 1635506"/>
                  <a:gd name="connsiteX1" fmla="*/ 3967332 w 4770478"/>
                  <a:gd name="connsiteY1" fmla="*/ 73275 h 1635506"/>
                  <a:gd name="connsiteX2" fmla="*/ 4753862 w 4770478"/>
                  <a:gd name="connsiteY2" fmla="*/ 1261283 h 1635506"/>
                  <a:gd name="connsiteX3" fmla="*/ 4496937 w 4770478"/>
                  <a:gd name="connsiteY3" fmla="*/ 1635506 h 1635506"/>
                  <a:gd name="connsiteX0" fmla="*/ 0 w 4770478"/>
                  <a:gd name="connsiteY0" fmla="*/ 186985 h 1750418"/>
                  <a:gd name="connsiteX1" fmla="*/ 3967332 w 4770478"/>
                  <a:gd name="connsiteY1" fmla="*/ 188187 h 1750418"/>
                  <a:gd name="connsiteX2" fmla="*/ 4753862 w 4770478"/>
                  <a:gd name="connsiteY2" fmla="*/ 1376195 h 1750418"/>
                  <a:gd name="connsiteX3" fmla="*/ 4496937 w 4770478"/>
                  <a:gd name="connsiteY3" fmla="*/ 1750418 h 1750418"/>
                  <a:gd name="connsiteX0" fmla="*/ 0 w 4763388"/>
                  <a:gd name="connsiteY0" fmla="*/ 186985 h 1750418"/>
                  <a:gd name="connsiteX1" fmla="*/ 4121711 w 4763388"/>
                  <a:gd name="connsiteY1" fmla="*/ 188187 h 1750418"/>
                  <a:gd name="connsiteX2" fmla="*/ 4753862 w 4763388"/>
                  <a:gd name="connsiteY2" fmla="*/ 1376195 h 1750418"/>
                  <a:gd name="connsiteX3" fmla="*/ 4496937 w 4763388"/>
                  <a:gd name="connsiteY3" fmla="*/ 1750418 h 1750418"/>
                  <a:gd name="connsiteX0" fmla="*/ 0 w 4764402"/>
                  <a:gd name="connsiteY0" fmla="*/ 178406 h 1741839"/>
                  <a:gd name="connsiteX1" fmla="*/ 4097960 w 4764402"/>
                  <a:gd name="connsiteY1" fmla="*/ 200461 h 1741839"/>
                  <a:gd name="connsiteX2" fmla="*/ 4753862 w 4764402"/>
                  <a:gd name="connsiteY2" fmla="*/ 1367616 h 1741839"/>
                  <a:gd name="connsiteX3" fmla="*/ 4496937 w 4764402"/>
                  <a:gd name="connsiteY3" fmla="*/ 1741839 h 1741839"/>
                  <a:gd name="connsiteX0" fmla="*/ 0 w 4764836"/>
                  <a:gd name="connsiteY0" fmla="*/ 178406 h 1741839"/>
                  <a:gd name="connsiteX1" fmla="*/ 4097960 w 4764836"/>
                  <a:gd name="connsiteY1" fmla="*/ 200461 h 1741839"/>
                  <a:gd name="connsiteX2" fmla="*/ 4753862 w 4764836"/>
                  <a:gd name="connsiteY2" fmla="*/ 1367616 h 1741839"/>
                  <a:gd name="connsiteX3" fmla="*/ 4496937 w 4764836"/>
                  <a:gd name="connsiteY3" fmla="*/ 1741839 h 1741839"/>
                  <a:gd name="connsiteX0" fmla="*/ 0 w 4753952"/>
                  <a:gd name="connsiteY0" fmla="*/ 176123 h 1739556"/>
                  <a:gd name="connsiteX1" fmla="*/ 1521015 w 4753952"/>
                  <a:gd name="connsiteY1" fmla="*/ 67 h 1739556"/>
                  <a:gd name="connsiteX2" fmla="*/ 4097960 w 4753952"/>
                  <a:gd name="connsiteY2" fmla="*/ 198178 h 1739556"/>
                  <a:gd name="connsiteX3" fmla="*/ 4753862 w 4753952"/>
                  <a:gd name="connsiteY3" fmla="*/ 1365333 h 1739556"/>
                  <a:gd name="connsiteX4" fmla="*/ 4496937 w 4753952"/>
                  <a:gd name="connsiteY4" fmla="*/ 1739556 h 1739556"/>
                  <a:gd name="connsiteX0" fmla="*/ 0 w 4753952"/>
                  <a:gd name="connsiteY0" fmla="*/ 177991 h 1741424"/>
                  <a:gd name="connsiteX1" fmla="*/ 1521015 w 4753952"/>
                  <a:gd name="connsiteY1" fmla="*/ 1935 h 1741424"/>
                  <a:gd name="connsiteX2" fmla="*/ 4097960 w 4753952"/>
                  <a:gd name="connsiteY2" fmla="*/ 200046 h 1741424"/>
                  <a:gd name="connsiteX3" fmla="*/ 4753862 w 4753952"/>
                  <a:gd name="connsiteY3" fmla="*/ 1367201 h 1741424"/>
                  <a:gd name="connsiteX4" fmla="*/ 4496937 w 4753952"/>
                  <a:gd name="connsiteY4" fmla="*/ 1741424 h 1741424"/>
                  <a:gd name="connsiteX0" fmla="*/ 0 w 4753945"/>
                  <a:gd name="connsiteY0" fmla="*/ 178680 h 1742113"/>
                  <a:gd name="connsiteX1" fmla="*/ 1521015 w 4753945"/>
                  <a:gd name="connsiteY1" fmla="*/ 2624 h 1742113"/>
                  <a:gd name="connsiteX2" fmla="*/ 2055405 w 4753945"/>
                  <a:gd name="connsiteY2" fmla="*/ 232015 h 1742113"/>
                  <a:gd name="connsiteX3" fmla="*/ 4097960 w 4753945"/>
                  <a:gd name="connsiteY3" fmla="*/ 200735 h 1742113"/>
                  <a:gd name="connsiteX4" fmla="*/ 4753862 w 4753945"/>
                  <a:gd name="connsiteY4" fmla="*/ 1367890 h 1742113"/>
                  <a:gd name="connsiteX5" fmla="*/ 4496937 w 4753945"/>
                  <a:gd name="connsiteY5" fmla="*/ 1742113 h 1742113"/>
                  <a:gd name="connsiteX0" fmla="*/ 0 w 4753945"/>
                  <a:gd name="connsiteY0" fmla="*/ 209664 h 1773097"/>
                  <a:gd name="connsiteX1" fmla="*/ 1152880 w 4753945"/>
                  <a:gd name="connsiteY1" fmla="*/ 2328 h 1773097"/>
                  <a:gd name="connsiteX2" fmla="*/ 2055405 w 4753945"/>
                  <a:gd name="connsiteY2" fmla="*/ 262999 h 1773097"/>
                  <a:gd name="connsiteX3" fmla="*/ 4097960 w 4753945"/>
                  <a:gd name="connsiteY3" fmla="*/ 231719 h 1773097"/>
                  <a:gd name="connsiteX4" fmla="*/ 4753862 w 4753945"/>
                  <a:gd name="connsiteY4" fmla="*/ 1398874 h 1773097"/>
                  <a:gd name="connsiteX5" fmla="*/ 4496937 w 4753945"/>
                  <a:gd name="connsiteY5" fmla="*/ 1773097 h 1773097"/>
                  <a:gd name="connsiteX0" fmla="*/ 0 w 4753945"/>
                  <a:gd name="connsiteY0" fmla="*/ 209664 h 1773097"/>
                  <a:gd name="connsiteX1" fmla="*/ 1152880 w 4753945"/>
                  <a:gd name="connsiteY1" fmla="*/ 2328 h 1773097"/>
                  <a:gd name="connsiteX2" fmla="*/ 2055405 w 4753945"/>
                  <a:gd name="connsiteY2" fmla="*/ 262999 h 1773097"/>
                  <a:gd name="connsiteX3" fmla="*/ 4097960 w 4753945"/>
                  <a:gd name="connsiteY3" fmla="*/ 231719 h 1773097"/>
                  <a:gd name="connsiteX4" fmla="*/ 4753862 w 4753945"/>
                  <a:gd name="connsiteY4" fmla="*/ 1398874 h 1773097"/>
                  <a:gd name="connsiteX5" fmla="*/ 4496937 w 4753945"/>
                  <a:gd name="connsiteY5" fmla="*/ 1773097 h 1773097"/>
                  <a:gd name="connsiteX0" fmla="*/ 0 w 4753945"/>
                  <a:gd name="connsiteY0" fmla="*/ 210045 h 1773478"/>
                  <a:gd name="connsiteX1" fmla="*/ 1152880 w 4753945"/>
                  <a:gd name="connsiteY1" fmla="*/ 2709 h 1773478"/>
                  <a:gd name="connsiteX2" fmla="*/ 2055405 w 4753945"/>
                  <a:gd name="connsiteY2" fmla="*/ 263380 h 1773478"/>
                  <a:gd name="connsiteX3" fmla="*/ 4097960 w 4753945"/>
                  <a:gd name="connsiteY3" fmla="*/ 232100 h 1773478"/>
                  <a:gd name="connsiteX4" fmla="*/ 4753862 w 4753945"/>
                  <a:gd name="connsiteY4" fmla="*/ 1399255 h 1773478"/>
                  <a:gd name="connsiteX5" fmla="*/ 4496937 w 4753945"/>
                  <a:gd name="connsiteY5" fmla="*/ 1773478 h 1773478"/>
                  <a:gd name="connsiteX0" fmla="*/ 0 w 4753945"/>
                  <a:gd name="connsiteY0" fmla="*/ 210045 h 1773478"/>
                  <a:gd name="connsiteX1" fmla="*/ 1152880 w 4753945"/>
                  <a:gd name="connsiteY1" fmla="*/ 2709 h 1773478"/>
                  <a:gd name="connsiteX2" fmla="*/ 2055405 w 4753945"/>
                  <a:gd name="connsiteY2" fmla="*/ 263380 h 1773478"/>
                  <a:gd name="connsiteX3" fmla="*/ 4097960 w 4753945"/>
                  <a:gd name="connsiteY3" fmla="*/ 232100 h 1773478"/>
                  <a:gd name="connsiteX4" fmla="*/ 4753862 w 4753945"/>
                  <a:gd name="connsiteY4" fmla="*/ 1399255 h 1773478"/>
                  <a:gd name="connsiteX5" fmla="*/ 4496937 w 4753945"/>
                  <a:gd name="connsiteY5" fmla="*/ 1773478 h 1773478"/>
                  <a:gd name="connsiteX0" fmla="*/ 0 w 4753945"/>
                  <a:gd name="connsiteY0" fmla="*/ 210045 h 1773478"/>
                  <a:gd name="connsiteX1" fmla="*/ 1152880 w 4753945"/>
                  <a:gd name="connsiteY1" fmla="*/ 2709 h 1773478"/>
                  <a:gd name="connsiteX2" fmla="*/ 2055405 w 4753945"/>
                  <a:gd name="connsiteY2" fmla="*/ 263380 h 1773478"/>
                  <a:gd name="connsiteX3" fmla="*/ 4097960 w 4753945"/>
                  <a:gd name="connsiteY3" fmla="*/ 232100 h 1773478"/>
                  <a:gd name="connsiteX4" fmla="*/ 4753862 w 4753945"/>
                  <a:gd name="connsiteY4" fmla="*/ 1399255 h 1773478"/>
                  <a:gd name="connsiteX5" fmla="*/ 4496937 w 4753945"/>
                  <a:gd name="connsiteY5" fmla="*/ 1773478 h 1773478"/>
                  <a:gd name="connsiteX0" fmla="*/ 0 w 4753945"/>
                  <a:gd name="connsiteY0" fmla="*/ 210045 h 1773478"/>
                  <a:gd name="connsiteX1" fmla="*/ 1152880 w 4753945"/>
                  <a:gd name="connsiteY1" fmla="*/ 2709 h 1773478"/>
                  <a:gd name="connsiteX2" fmla="*/ 2055405 w 4753945"/>
                  <a:gd name="connsiteY2" fmla="*/ 263380 h 1773478"/>
                  <a:gd name="connsiteX3" fmla="*/ 4097960 w 4753945"/>
                  <a:gd name="connsiteY3" fmla="*/ 232100 h 1773478"/>
                  <a:gd name="connsiteX4" fmla="*/ 4753862 w 4753945"/>
                  <a:gd name="connsiteY4" fmla="*/ 1399255 h 1773478"/>
                  <a:gd name="connsiteX5" fmla="*/ 4496937 w 4753945"/>
                  <a:gd name="connsiteY5" fmla="*/ 1773478 h 1773478"/>
                  <a:gd name="connsiteX0" fmla="*/ 0 w 4755505"/>
                  <a:gd name="connsiteY0" fmla="*/ 210045 h 1773478"/>
                  <a:gd name="connsiteX1" fmla="*/ 1152880 w 4755505"/>
                  <a:gd name="connsiteY1" fmla="*/ 2709 h 1773478"/>
                  <a:gd name="connsiteX2" fmla="*/ 2055405 w 4755505"/>
                  <a:gd name="connsiteY2" fmla="*/ 263380 h 1773478"/>
                  <a:gd name="connsiteX3" fmla="*/ 4359217 w 4755505"/>
                  <a:gd name="connsiteY3" fmla="*/ 273807 h 1773478"/>
                  <a:gd name="connsiteX4" fmla="*/ 4753862 w 4755505"/>
                  <a:gd name="connsiteY4" fmla="*/ 1399255 h 1773478"/>
                  <a:gd name="connsiteX5" fmla="*/ 4496937 w 4755505"/>
                  <a:gd name="connsiteY5" fmla="*/ 1773478 h 1773478"/>
                  <a:gd name="connsiteX0" fmla="*/ 0 w 4755505"/>
                  <a:gd name="connsiteY0" fmla="*/ 220015 h 1783448"/>
                  <a:gd name="connsiteX1" fmla="*/ 998501 w 4755505"/>
                  <a:gd name="connsiteY1" fmla="*/ 2252 h 1783448"/>
                  <a:gd name="connsiteX2" fmla="*/ 2055405 w 4755505"/>
                  <a:gd name="connsiteY2" fmla="*/ 273350 h 1783448"/>
                  <a:gd name="connsiteX3" fmla="*/ 4359217 w 4755505"/>
                  <a:gd name="connsiteY3" fmla="*/ 283777 h 1783448"/>
                  <a:gd name="connsiteX4" fmla="*/ 4753862 w 4755505"/>
                  <a:gd name="connsiteY4" fmla="*/ 1409225 h 1783448"/>
                  <a:gd name="connsiteX5" fmla="*/ 4496937 w 4755505"/>
                  <a:gd name="connsiteY5" fmla="*/ 1783448 h 1783448"/>
                  <a:gd name="connsiteX0" fmla="*/ 0 w 4755505"/>
                  <a:gd name="connsiteY0" fmla="*/ 220015 h 1783448"/>
                  <a:gd name="connsiteX1" fmla="*/ 1093503 w 4755505"/>
                  <a:gd name="connsiteY1" fmla="*/ 2252 h 1783448"/>
                  <a:gd name="connsiteX2" fmla="*/ 2055405 w 4755505"/>
                  <a:gd name="connsiteY2" fmla="*/ 273350 h 1783448"/>
                  <a:gd name="connsiteX3" fmla="*/ 4359217 w 4755505"/>
                  <a:gd name="connsiteY3" fmla="*/ 283777 h 1783448"/>
                  <a:gd name="connsiteX4" fmla="*/ 4753862 w 4755505"/>
                  <a:gd name="connsiteY4" fmla="*/ 1409225 h 1783448"/>
                  <a:gd name="connsiteX5" fmla="*/ 4496937 w 4755505"/>
                  <a:gd name="connsiteY5" fmla="*/ 1783448 h 1783448"/>
                  <a:gd name="connsiteX0" fmla="*/ 0 w 4755505"/>
                  <a:gd name="connsiteY0" fmla="*/ 190678 h 1754111"/>
                  <a:gd name="connsiteX1" fmla="*/ 1081628 w 4755505"/>
                  <a:gd name="connsiteY1" fmla="*/ 4196 h 1754111"/>
                  <a:gd name="connsiteX2" fmla="*/ 2055405 w 4755505"/>
                  <a:gd name="connsiteY2" fmla="*/ 244013 h 1754111"/>
                  <a:gd name="connsiteX3" fmla="*/ 4359217 w 4755505"/>
                  <a:gd name="connsiteY3" fmla="*/ 254440 h 1754111"/>
                  <a:gd name="connsiteX4" fmla="*/ 4753862 w 4755505"/>
                  <a:gd name="connsiteY4" fmla="*/ 1379888 h 1754111"/>
                  <a:gd name="connsiteX5" fmla="*/ 4496937 w 4755505"/>
                  <a:gd name="connsiteY5" fmla="*/ 1754111 h 1754111"/>
                  <a:gd name="connsiteX0" fmla="*/ 0 w 4755505"/>
                  <a:gd name="connsiteY0" fmla="*/ 190678 h 1754111"/>
                  <a:gd name="connsiteX1" fmla="*/ 1176631 w 4755505"/>
                  <a:gd name="connsiteY1" fmla="*/ 4196 h 1754111"/>
                  <a:gd name="connsiteX2" fmla="*/ 2055405 w 4755505"/>
                  <a:gd name="connsiteY2" fmla="*/ 244013 h 1754111"/>
                  <a:gd name="connsiteX3" fmla="*/ 4359217 w 4755505"/>
                  <a:gd name="connsiteY3" fmla="*/ 254440 h 1754111"/>
                  <a:gd name="connsiteX4" fmla="*/ 4753862 w 4755505"/>
                  <a:gd name="connsiteY4" fmla="*/ 1379888 h 1754111"/>
                  <a:gd name="connsiteX5" fmla="*/ 4496937 w 4755505"/>
                  <a:gd name="connsiteY5" fmla="*/ 1754111 h 1754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55505" h="1754111">
                    <a:moveTo>
                      <a:pt x="0" y="190678"/>
                    </a:moveTo>
                    <a:cubicBezTo>
                      <a:pt x="291108" y="-5495"/>
                      <a:pt x="836042" y="-8169"/>
                      <a:pt x="1176631" y="4196"/>
                    </a:cubicBezTo>
                    <a:cubicBezTo>
                      <a:pt x="1517220" y="16561"/>
                      <a:pt x="1625914" y="210995"/>
                      <a:pt x="2055405" y="244013"/>
                    </a:cubicBezTo>
                    <a:cubicBezTo>
                      <a:pt x="2484896" y="277031"/>
                      <a:pt x="3895620" y="214579"/>
                      <a:pt x="4359217" y="254440"/>
                    </a:cubicBezTo>
                    <a:cubicBezTo>
                      <a:pt x="4822814" y="294301"/>
                      <a:pt x="4730909" y="1129943"/>
                      <a:pt x="4753862" y="1379888"/>
                    </a:cubicBezTo>
                    <a:cubicBezTo>
                      <a:pt x="4776815" y="1629833"/>
                      <a:pt x="4552665" y="1677911"/>
                      <a:pt x="4496937" y="1754111"/>
                    </a:cubicBezTo>
                  </a:path>
                </a:pathLst>
              </a:custGeom>
              <a:noFill/>
              <a:ln w="38100">
                <a:solidFill>
                  <a:srgbClr val="FFA91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H="1" flipV="1">
                <a:off x="5071338" y="2666297"/>
                <a:ext cx="655092" cy="8180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 35"/>
              <p:cNvSpPr/>
              <p:nvPr/>
            </p:nvSpPr>
            <p:spPr>
              <a:xfrm>
                <a:off x="5315803" y="1403498"/>
                <a:ext cx="414718" cy="1512348"/>
              </a:xfrm>
              <a:custGeom>
                <a:avLst/>
                <a:gdLst>
                  <a:gd name="connsiteX0" fmla="*/ 409433 w 409433"/>
                  <a:gd name="connsiteY0" fmla="*/ 1214650 h 1310894"/>
                  <a:gd name="connsiteX1" fmla="*/ 75063 w 409433"/>
                  <a:gd name="connsiteY1" fmla="*/ 1187355 h 1310894"/>
                  <a:gd name="connsiteX2" fmla="*/ 0 w 409433"/>
                  <a:gd name="connsiteY2" fmla="*/ 0 h 1310894"/>
                  <a:gd name="connsiteX0" fmla="*/ 413432 w 413432"/>
                  <a:gd name="connsiteY0" fmla="*/ 1214650 h 1249285"/>
                  <a:gd name="connsiteX1" fmla="*/ 44942 w 413432"/>
                  <a:gd name="connsiteY1" fmla="*/ 1016758 h 1249285"/>
                  <a:gd name="connsiteX2" fmla="*/ 3999 w 413432"/>
                  <a:gd name="connsiteY2" fmla="*/ 0 h 1249285"/>
                  <a:gd name="connsiteX0" fmla="*/ 419018 w 419018"/>
                  <a:gd name="connsiteY0" fmla="*/ 1240672 h 1271746"/>
                  <a:gd name="connsiteX1" fmla="*/ 45243 w 419018"/>
                  <a:gd name="connsiteY1" fmla="*/ 1016758 h 1271746"/>
                  <a:gd name="connsiteX2" fmla="*/ 4300 w 419018"/>
                  <a:gd name="connsiteY2" fmla="*/ 0 h 1271746"/>
                  <a:gd name="connsiteX0" fmla="*/ 419018 w 419018"/>
                  <a:gd name="connsiteY0" fmla="*/ 1240672 h 1241306"/>
                  <a:gd name="connsiteX1" fmla="*/ 45243 w 419018"/>
                  <a:gd name="connsiteY1" fmla="*/ 1016758 h 1241306"/>
                  <a:gd name="connsiteX2" fmla="*/ 4300 w 419018"/>
                  <a:gd name="connsiteY2" fmla="*/ 0 h 1241306"/>
                  <a:gd name="connsiteX0" fmla="*/ 427448 w 427448"/>
                  <a:gd name="connsiteY0" fmla="*/ 1240672 h 1241487"/>
                  <a:gd name="connsiteX1" fmla="*/ 37817 w 427448"/>
                  <a:gd name="connsiteY1" fmla="*/ 1025432 h 1241487"/>
                  <a:gd name="connsiteX2" fmla="*/ 12730 w 427448"/>
                  <a:gd name="connsiteY2" fmla="*/ 0 h 1241487"/>
                  <a:gd name="connsiteX0" fmla="*/ 414718 w 414718"/>
                  <a:gd name="connsiteY0" fmla="*/ 1240672 h 1240900"/>
                  <a:gd name="connsiteX1" fmla="*/ 25087 w 414718"/>
                  <a:gd name="connsiteY1" fmla="*/ 1025432 h 1240900"/>
                  <a:gd name="connsiteX2" fmla="*/ 0 w 414718"/>
                  <a:gd name="connsiteY2" fmla="*/ 0 h 124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4718" h="1240900">
                    <a:moveTo>
                      <a:pt x="414718" y="1240672"/>
                    </a:moveTo>
                    <a:cubicBezTo>
                      <a:pt x="-19625" y="1245844"/>
                      <a:pt x="25495" y="1162821"/>
                      <a:pt x="25087" y="1025432"/>
                    </a:cubicBezTo>
                    <a:cubicBezTo>
                      <a:pt x="24679" y="888043"/>
                      <a:pt x="3412" y="492456"/>
                      <a:pt x="0" y="0"/>
                    </a:cubicBezTo>
                  </a:path>
                </a:pathLst>
              </a:custGeom>
              <a:noFill/>
              <a:ln w="5715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405183" y="1360873"/>
                <a:ext cx="15087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Output (0-5V)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 rot="16200000">
                <a:off x="2759609" y="164013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10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 rot="16200000">
                <a:off x="2570442" y="164013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11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16200000">
                <a:off x="2298393" y="1640139"/>
                <a:ext cx="3417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13</a:t>
                </a:r>
                <a:endParaRPr lang="en-US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28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540" y="3295018"/>
            <a:ext cx="3610099" cy="136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" t="12743" r="7108" b="11868"/>
          <a:stretch/>
        </p:blipFill>
        <p:spPr bwMode="auto">
          <a:xfrm>
            <a:off x="148705" y="368143"/>
            <a:ext cx="4452717" cy="44527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612" y="4820859"/>
            <a:ext cx="3342482" cy="2187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64426" y="5004805"/>
            <a:ext cx="3372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AD5260:</a:t>
            </a:r>
          </a:p>
          <a:p>
            <a:pPr marL="225425"/>
            <a:r>
              <a:rPr lang="en-US" dirty="0" smtClean="0"/>
              <a:t>SPI up to 20MHz (?)</a:t>
            </a:r>
          </a:p>
          <a:p>
            <a:pPr marL="225425"/>
            <a:r>
              <a:rPr lang="en-US" dirty="0" smtClean="0"/>
              <a:t>MSB First</a:t>
            </a:r>
          </a:p>
          <a:p>
            <a:pPr marL="225425"/>
            <a:r>
              <a:rPr lang="en-US" dirty="0" smtClean="0"/>
              <a:t>CLK Idle low. (CPOL=0?)</a:t>
            </a:r>
          </a:p>
          <a:p>
            <a:pPr marL="225425"/>
            <a:r>
              <a:rPr lang="en-US" dirty="0" smtClean="0"/>
              <a:t>CLK is positive edge (CPHA=0?)</a:t>
            </a:r>
          </a:p>
          <a:p>
            <a:pPr marL="225425"/>
            <a:r>
              <a:rPr lang="en-US" dirty="0" smtClean="0"/>
              <a:t>So SPI_MODE0</a:t>
            </a:r>
          </a:p>
          <a:p>
            <a:pPr marL="225425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97412" y="-1189"/>
            <a:ext cx="4155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https://www.arduino.cc/en/Reference/SPI</a:t>
            </a:r>
            <a:endParaRPr lang="en-US" dirty="0"/>
          </a:p>
        </p:txBody>
      </p:sp>
      <p:pic>
        <p:nvPicPr>
          <p:cNvPr id="2054" name="Picture 6" descr="https://upload.wikimedia.org/wikipedia/commons/thumb/6/6b/SPI_timing_diagram2.svg/430px-SPI_timing_diagram2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7706" y="592916"/>
            <a:ext cx="4127426" cy="239966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Box 4"/>
          <p:cNvSpPr txBox="1"/>
          <p:nvPr/>
        </p:nvSpPr>
        <p:spPr>
          <a:xfrm>
            <a:off x="5237018" y="183477"/>
            <a:ext cx="37561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https://en.wikipedia.org/wiki/Serial_Peripheral_Interface_Bus</a:t>
            </a:r>
            <a:endParaRPr lang="en-US" sz="11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677706" y="2992582"/>
            <a:ext cx="44662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988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pjrc.com/teensy/teensy31_front_pinou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413" y="1044899"/>
            <a:ext cx="3657600" cy="4248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nexuscyber.com/content/images/thumbs/0000164_half-size-solderless-breadboard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7" t="24693" r="62921" b="22597"/>
          <a:stretch/>
        </p:blipFill>
        <p:spPr bwMode="auto">
          <a:xfrm rot="16200000">
            <a:off x="5549268" y="1346582"/>
            <a:ext cx="1786363" cy="3596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811238" y="2617097"/>
            <a:ext cx="1173707" cy="1216046"/>
            <a:chOff x="5793474" y="3315012"/>
            <a:chExt cx="1173707" cy="1216046"/>
          </a:xfrm>
        </p:grpSpPr>
        <p:sp>
          <p:nvSpPr>
            <p:cNvPr id="7" name="Rectangle 6"/>
            <p:cNvSpPr/>
            <p:nvPr/>
          </p:nvSpPr>
          <p:spPr>
            <a:xfrm>
              <a:off x="5960069" y="3391467"/>
              <a:ext cx="835572" cy="10807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2" name="Picture 8" descr="http://www.adafruit.com/images/970x728/1210-01.jpg"/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56" t="8433" r="38300" b="56579"/>
            <a:stretch/>
          </p:blipFill>
          <p:spPr bwMode="auto">
            <a:xfrm>
              <a:off x="5793474" y="3315012"/>
              <a:ext cx="1173707" cy="12160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6152948" y="3750945"/>
              <a:ext cx="457200" cy="397499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6168721" y="3780418"/>
              <a:ext cx="3898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 dirty="0" smtClean="0">
                  <a:solidFill>
                    <a:schemeClr val="bg1"/>
                  </a:solidFill>
                </a:rPr>
                <a:t>AD</a:t>
              </a:r>
            </a:p>
            <a:p>
              <a:r>
                <a:rPr lang="en-US" sz="800" b="1" dirty="0" smtClean="0">
                  <a:solidFill>
                    <a:schemeClr val="bg1"/>
                  </a:solidFill>
                </a:rPr>
                <a:t>5260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489" y="4916375"/>
            <a:ext cx="4643438" cy="194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Freeform 11"/>
          <p:cNvSpPr/>
          <p:nvPr/>
        </p:nvSpPr>
        <p:spPr>
          <a:xfrm flipV="1">
            <a:off x="1499535" y="2075214"/>
            <a:ext cx="3570608" cy="675128"/>
          </a:xfrm>
          <a:custGeom>
            <a:avLst/>
            <a:gdLst>
              <a:gd name="connsiteX0" fmla="*/ 40903 w 2261280"/>
              <a:gd name="connsiteY0" fmla="*/ 320723 h 836652"/>
              <a:gd name="connsiteX1" fmla="*/ 266091 w 2261280"/>
              <a:gd name="connsiteY1" fmla="*/ 730155 h 836652"/>
              <a:gd name="connsiteX2" fmla="*/ 2047124 w 2261280"/>
              <a:gd name="connsiteY2" fmla="*/ 777923 h 836652"/>
              <a:gd name="connsiteX3" fmla="*/ 2163130 w 2261280"/>
              <a:gd name="connsiteY3" fmla="*/ 0 h 836652"/>
              <a:gd name="connsiteX0" fmla="*/ 27453 w 2171756"/>
              <a:gd name="connsiteY0" fmla="*/ 320723 h 821499"/>
              <a:gd name="connsiteX1" fmla="*/ 252641 w 2171756"/>
              <a:gd name="connsiteY1" fmla="*/ 730155 h 821499"/>
              <a:gd name="connsiteX2" fmla="*/ 1678833 w 2171756"/>
              <a:gd name="connsiteY2" fmla="*/ 757451 h 821499"/>
              <a:gd name="connsiteX3" fmla="*/ 2149680 w 2171756"/>
              <a:gd name="connsiteY3" fmla="*/ 0 h 821499"/>
              <a:gd name="connsiteX0" fmla="*/ 27453 w 2174836"/>
              <a:gd name="connsiteY0" fmla="*/ 320723 h 778350"/>
              <a:gd name="connsiteX1" fmla="*/ 252641 w 2174836"/>
              <a:gd name="connsiteY1" fmla="*/ 730155 h 778350"/>
              <a:gd name="connsiteX2" fmla="*/ 1678833 w 2174836"/>
              <a:gd name="connsiteY2" fmla="*/ 757451 h 778350"/>
              <a:gd name="connsiteX3" fmla="*/ 2149680 w 2174836"/>
              <a:gd name="connsiteY3" fmla="*/ 0 h 778350"/>
              <a:gd name="connsiteX0" fmla="*/ 14910 w 2158388"/>
              <a:gd name="connsiteY0" fmla="*/ 320723 h 821500"/>
              <a:gd name="connsiteX1" fmla="*/ 328809 w 2158388"/>
              <a:gd name="connsiteY1" fmla="*/ 730155 h 821500"/>
              <a:gd name="connsiteX2" fmla="*/ 1666290 w 2158388"/>
              <a:gd name="connsiteY2" fmla="*/ 757451 h 821500"/>
              <a:gd name="connsiteX3" fmla="*/ 2137137 w 2158388"/>
              <a:gd name="connsiteY3" fmla="*/ 0 h 821500"/>
              <a:gd name="connsiteX0" fmla="*/ 12122 w 2155600"/>
              <a:gd name="connsiteY0" fmla="*/ 320723 h 806092"/>
              <a:gd name="connsiteX1" fmla="*/ 326021 w 2155600"/>
              <a:gd name="connsiteY1" fmla="*/ 730155 h 806092"/>
              <a:gd name="connsiteX2" fmla="*/ 1663502 w 2155600"/>
              <a:gd name="connsiteY2" fmla="*/ 757451 h 806092"/>
              <a:gd name="connsiteX3" fmla="*/ 2134349 w 2155600"/>
              <a:gd name="connsiteY3" fmla="*/ 0 h 806092"/>
              <a:gd name="connsiteX0" fmla="*/ 15377 w 2160981"/>
              <a:gd name="connsiteY0" fmla="*/ 320723 h 798351"/>
              <a:gd name="connsiteX1" fmla="*/ 329276 w 2160981"/>
              <a:gd name="connsiteY1" fmla="*/ 730155 h 798351"/>
              <a:gd name="connsiteX2" fmla="*/ 1700877 w 2160981"/>
              <a:gd name="connsiteY2" fmla="*/ 723332 h 798351"/>
              <a:gd name="connsiteX3" fmla="*/ 2137604 w 2160981"/>
              <a:gd name="connsiteY3" fmla="*/ 0 h 798351"/>
              <a:gd name="connsiteX0" fmla="*/ 15377 w 2163877"/>
              <a:gd name="connsiteY0" fmla="*/ 320723 h 759486"/>
              <a:gd name="connsiteX1" fmla="*/ 329276 w 2163877"/>
              <a:gd name="connsiteY1" fmla="*/ 730155 h 759486"/>
              <a:gd name="connsiteX2" fmla="*/ 1700877 w 2163877"/>
              <a:gd name="connsiteY2" fmla="*/ 723332 h 759486"/>
              <a:gd name="connsiteX3" fmla="*/ 2137604 w 2163877"/>
              <a:gd name="connsiteY3" fmla="*/ 0 h 759486"/>
              <a:gd name="connsiteX0" fmla="*/ 15188 w 2162590"/>
              <a:gd name="connsiteY0" fmla="*/ 320723 h 767058"/>
              <a:gd name="connsiteX1" fmla="*/ 329087 w 2162590"/>
              <a:gd name="connsiteY1" fmla="*/ 730155 h 767058"/>
              <a:gd name="connsiteX2" fmla="*/ 1687040 w 2162590"/>
              <a:gd name="connsiteY2" fmla="*/ 743803 h 767058"/>
              <a:gd name="connsiteX3" fmla="*/ 2137415 w 2162590"/>
              <a:gd name="connsiteY3" fmla="*/ 0 h 767058"/>
              <a:gd name="connsiteX0" fmla="*/ 15188 w 2137415"/>
              <a:gd name="connsiteY0" fmla="*/ 320723 h 767058"/>
              <a:gd name="connsiteX1" fmla="*/ 329087 w 2137415"/>
              <a:gd name="connsiteY1" fmla="*/ 730155 h 767058"/>
              <a:gd name="connsiteX2" fmla="*/ 1687040 w 2137415"/>
              <a:gd name="connsiteY2" fmla="*/ 743803 h 767058"/>
              <a:gd name="connsiteX3" fmla="*/ 2137415 w 2137415"/>
              <a:gd name="connsiteY3" fmla="*/ 0 h 767058"/>
              <a:gd name="connsiteX0" fmla="*/ 15188 w 2137415"/>
              <a:gd name="connsiteY0" fmla="*/ 893929 h 1426744"/>
              <a:gd name="connsiteX1" fmla="*/ 329087 w 2137415"/>
              <a:gd name="connsiteY1" fmla="*/ 1303361 h 1426744"/>
              <a:gd name="connsiteX2" fmla="*/ 1687040 w 2137415"/>
              <a:gd name="connsiteY2" fmla="*/ 1317009 h 1426744"/>
              <a:gd name="connsiteX3" fmla="*/ 2137415 w 2137415"/>
              <a:gd name="connsiteY3" fmla="*/ 0 h 1426744"/>
              <a:gd name="connsiteX0" fmla="*/ 14819 w 2137046"/>
              <a:gd name="connsiteY0" fmla="*/ 893929 h 1346650"/>
              <a:gd name="connsiteX1" fmla="*/ 328718 w 2137046"/>
              <a:gd name="connsiteY1" fmla="*/ 1303361 h 1346650"/>
              <a:gd name="connsiteX2" fmla="*/ 1659376 w 2137046"/>
              <a:gd name="connsiteY2" fmla="*/ 1187355 h 1346650"/>
              <a:gd name="connsiteX3" fmla="*/ 2137046 w 2137046"/>
              <a:gd name="connsiteY3" fmla="*/ 0 h 1346650"/>
              <a:gd name="connsiteX0" fmla="*/ 7201 w 2129428"/>
              <a:gd name="connsiteY0" fmla="*/ 893929 h 1351139"/>
              <a:gd name="connsiteX1" fmla="*/ 491697 w 2129428"/>
              <a:gd name="connsiteY1" fmla="*/ 1310185 h 1351139"/>
              <a:gd name="connsiteX2" fmla="*/ 1651758 w 2129428"/>
              <a:gd name="connsiteY2" fmla="*/ 1187355 h 1351139"/>
              <a:gd name="connsiteX3" fmla="*/ 2129428 w 2129428"/>
              <a:gd name="connsiteY3" fmla="*/ 0 h 1351139"/>
              <a:gd name="connsiteX0" fmla="*/ 4997 w 2294240"/>
              <a:gd name="connsiteY0" fmla="*/ 0 h 1866631"/>
              <a:gd name="connsiteX1" fmla="*/ 656509 w 2294240"/>
              <a:gd name="connsiteY1" fmla="*/ 1730080 h 1866631"/>
              <a:gd name="connsiteX2" fmla="*/ 1816570 w 2294240"/>
              <a:gd name="connsiteY2" fmla="*/ 1607250 h 1866631"/>
              <a:gd name="connsiteX3" fmla="*/ 2294240 w 2294240"/>
              <a:gd name="connsiteY3" fmla="*/ 419895 h 1866631"/>
              <a:gd name="connsiteX0" fmla="*/ 15916 w 2305159"/>
              <a:gd name="connsiteY0" fmla="*/ 0 h 1806321"/>
              <a:gd name="connsiteX1" fmla="*/ 343520 w 2305159"/>
              <a:gd name="connsiteY1" fmla="*/ 1644128 h 1806321"/>
              <a:gd name="connsiteX2" fmla="*/ 1827489 w 2305159"/>
              <a:gd name="connsiteY2" fmla="*/ 1607250 h 1806321"/>
              <a:gd name="connsiteX3" fmla="*/ 2305159 w 2305159"/>
              <a:gd name="connsiteY3" fmla="*/ 419895 h 1806321"/>
              <a:gd name="connsiteX0" fmla="*/ 15916 w 2305159"/>
              <a:gd name="connsiteY0" fmla="*/ 0 h 1794460"/>
              <a:gd name="connsiteX1" fmla="*/ 343520 w 2305159"/>
              <a:gd name="connsiteY1" fmla="*/ 1644128 h 1794460"/>
              <a:gd name="connsiteX2" fmla="*/ 1827489 w 2305159"/>
              <a:gd name="connsiteY2" fmla="*/ 1607250 h 1794460"/>
              <a:gd name="connsiteX3" fmla="*/ 2305159 w 2305159"/>
              <a:gd name="connsiteY3" fmla="*/ 653192 h 1794460"/>
              <a:gd name="connsiteX0" fmla="*/ 17353 w 2290002"/>
              <a:gd name="connsiteY0" fmla="*/ 0 h 1728674"/>
              <a:gd name="connsiteX1" fmla="*/ 328363 w 2290002"/>
              <a:gd name="connsiteY1" fmla="*/ 1582734 h 1728674"/>
              <a:gd name="connsiteX2" fmla="*/ 1812332 w 2290002"/>
              <a:gd name="connsiteY2" fmla="*/ 1545856 h 1728674"/>
              <a:gd name="connsiteX3" fmla="*/ 2290002 w 2290002"/>
              <a:gd name="connsiteY3" fmla="*/ 591798 h 1728674"/>
              <a:gd name="connsiteX0" fmla="*/ 20862 w 2293511"/>
              <a:gd name="connsiteY0" fmla="*/ 0 h 1547670"/>
              <a:gd name="connsiteX1" fmla="*/ 304216 w 2293511"/>
              <a:gd name="connsiteY1" fmla="*/ 809173 h 1547670"/>
              <a:gd name="connsiteX2" fmla="*/ 1815841 w 2293511"/>
              <a:gd name="connsiteY2" fmla="*/ 1545856 h 1547670"/>
              <a:gd name="connsiteX3" fmla="*/ 2293511 w 2293511"/>
              <a:gd name="connsiteY3" fmla="*/ 591798 h 1547670"/>
              <a:gd name="connsiteX0" fmla="*/ 16854 w 2289503"/>
              <a:gd name="connsiteY0" fmla="*/ 0 h 971180"/>
              <a:gd name="connsiteX1" fmla="*/ 300208 w 2289503"/>
              <a:gd name="connsiteY1" fmla="*/ 809173 h 971180"/>
              <a:gd name="connsiteX2" fmla="*/ 1601643 w 2289503"/>
              <a:gd name="connsiteY2" fmla="*/ 956477 h 971180"/>
              <a:gd name="connsiteX3" fmla="*/ 2289503 w 2289503"/>
              <a:gd name="connsiteY3" fmla="*/ 591798 h 971180"/>
              <a:gd name="connsiteX0" fmla="*/ 16854 w 2289503"/>
              <a:gd name="connsiteY0" fmla="*/ 0 h 960970"/>
              <a:gd name="connsiteX1" fmla="*/ 300208 w 2289503"/>
              <a:gd name="connsiteY1" fmla="*/ 809173 h 960970"/>
              <a:gd name="connsiteX2" fmla="*/ 1601643 w 2289503"/>
              <a:gd name="connsiteY2" fmla="*/ 956477 h 960970"/>
              <a:gd name="connsiteX3" fmla="*/ 2289503 w 2289503"/>
              <a:gd name="connsiteY3" fmla="*/ 591798 h 96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503" h="960970">
                <a:moveTo>
                  <a:pt x="16854" y="0"/>
                </a:moveTo>
                <a:cubicBezTo>
                  <a:pt x="-37737" y="166616"/>
                  <a:pt x="36077" y="649760"/>
                  <a:pt x="300208" y="809173"/>
                </a:cubicBezTo>
                <a:cubicBezTo>
                  <a:pt x="564339" y="968586"/>
                  <a:pt x="1264563" y="968148"/>
                  <a:pt x="1601643" y="956477"/>
                </a:cubicBezTo>
                <a:cubicBezTo>
                  <a:pt x="1938723" y="944806"/>
                  <a:pt x="2266756" y="1015448"/>
                  <a:pt x="2289503" y="591798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1181820" y="3675607"/>
            <a:ext cx="3724552" cy="637601"/>
          </a:xfrm>
          <a:custGeom>
            <a:avLst/>
            <a:gdLst>
              <a:gd name="connsiteX0" fmla="*/ 40903 w 2261280"/>
              <a:gd name="connsiteY0" fmla="*/ 320723 h 836652"/>
              <a:gd name="connsiteX1" fmla="*/ 266091 w 2261280"/>
              <a:gd name="connsiteY1" fmla="*/ 730155 h 836652"/>
              <a:gd name="connsiteX2" fmla="*/ 2047124 w 2261280"/>
              <a:gd name="connsiteY2" fmla="*/ 777923 h 836652"/>
              <a:gd name="connsiteX3" fmla="*/ 2163130 w 2261280"/>
              <a:gd name="connsiteY3" fmla="*/ 0 h 836652"/>
              <a:gd name="connsiteX0" fmla="*/ 27453 w 2171756"/>
              <a:gd name="connsiteY0" fmla="*/ 320723 h 821499"/>
              <a:gd name="connsiteX1" fmla="*/ 252641 w 2171756"/>
              <a:gd name="connsiteY1" fmla="*/ 730155 h 821499"/>
              <a:gd name="connsiteX2" fmla="*/ 1678833 w 2171756"/>
              <a:gd name="connsiteY2" fmla="*/ 757451 h 821499"/>
              <a:gd name="connsiteX3" fmla="*/ 2149680 w 2171756"/>
              <a:gd name="connsiteY3" fmla="*/ 0 h 821499"/>
              <a:gd name="connsiteX0" fmla="*/ 27453 w 2174836"/>
              <a:gd name="connsiteY0" fmla="*/ 320723 h 778350"/>
              <a:gd name="connsiteX1" fmla="*/ 252641 w 2174836"/>
              <a:gd name="connsiteY1" fmla="*/ 730155 h 778350"/>
              <a:gd name="connsiteX2" fmla="*/ 1678833 w 2174836"/>
              <a:gd name="connsiteY2" fmla="*/ 757451 h 778350"/>
              <a:gd name="connsiteX3" fmla="*/ 2149680 w 2174836"/>
              <a:gd name="connsiteY3" fmla="*/ 0 h 778350"/>
              <a:gd name="connsiteX0" fmla="*/ 14910 w 2158388"/>
              <a:gd name="connsiteY0" fmla="*/ 320723 h 821500"/>
              <a:gd name="connsiteX1" fmla="*/ 328809 w 2158388"/>
              <a:gd name="connsiteY1" fmla="*/ 730155 h 821500"/>
              <a:gd name="connsiteX2" fmla="*/ 1666290 w 2158388"/>
              <a:gd name="connsiteY2" fmla="*/ 757451 h 821500"/>
              <a:gd name="connsiteX3" fmla="*/ 2137137 w 2158388"/>
              <a:gd name="connsiteY3" fmla="*/ 0 h 821500"/>
              <a:gd name="connsiteX0" fmla="*/ 12122 w 2155600"/>
              <a:gd name="connsiteY0" fmla="*/ 320723 h 806092"/>
              <a:gd name="connsiteX1" fmla="*/ 326021 w 2155600"/>
              <a:gd name="connsiteY1" fmla="*/ 730155 h 806092"/>
              <a:gd name="connsiteX2" fmla="*/ 1663502 w 2155600"/>
              <a:gd name="connsiteY2" fmla="*/ 757451 h 806092"/>
              <a:gd name="connsiteX3" fmla="*/ 2134349 w 2155600"/>
              <a:gd name="connsiteY3" fmla="*/ 0 h 806092"/>
              <a:gd name="connsiteX0" fmla="*/ 15377 w 2160981"/>
              <a:gd name="connsiteY0" fmla="*/ 320723 h 798351"/>
              <a:gd name="connsiteX1" fmla="*/ 329276 w 2160981"/>
              <a:gd name="connsiteY1" fmla="*/ 730155 h 798351"/>
              <a:gd name="connsiteX2" fmla="*/ 1700877 w 2160981"/>
              <a:gd name="connsiteY2" fmla="*/ 723332 h 798351"/>
              <a:gd name="connsiteX3" fmla="*/ 2137604 w 2160981"/>
              <a:gd name="connsiteY3" fmla="*/ 0 h 798351"/>
              <a:gd name="connsiteX0" fmla="*/ 15377 w 2163877"/>
              <a:gd name="connsiteY0" fmla="*/ 320723 h 759486"/>
              <a:gd name="connsiteX1" fmla="*/ 329276 w 2163877"/>
              <a:gd name="connsiteY1" fmla="*/ 730155 h 759486"/>
              <a:gd name="connsiteX2" fmla="*/ 1700877 w 2163877"/>
              <a:gd name="connsiteY2" fmla="*/ 723332 h 759486"/>
              <a:gd name="connsiteX3" fmla="*/ 2137604 w 2163877"/>
              <a:gd name="connsiteY3" fmla="*/ 0 h 759486"/>
              <a:gd name="connsiteX0" fmla="*/ 15188 w 2162590"/>
              <a:gd name="connsiteY0" fmla="*/ 320723 h 767058"/>
              <a:gd name="connsiteX1" fmla="*/ 329087 w 2162590"/>
              <a:gd name="connsiteY1" fmla="*/ 730155 h 767058"/>
              <a:gd name="connsiteX2" fmla="*/ 1687040 w 2162590"/>
              <a:gd name="connsiteY2" fmla="*/ 743803 h 767058"/>
              <a:gd name="connsiteX3" fmla="*/ 2137415 w 2162590"/>
              <a:gd name="connsiteY3" fmla="*/ 0 h 767058"/>
              <a:gd name="connsiteX0" fmla="*/ 15188 w 2137415"/>
              <a:gd name="connsiteY0" fmla="*/ 320723 h 767058"/>
              <a:gd name="connsiteX1" fmla="*/ 329087 w 2137415"/>
              <a:gd name="connsiteY1" fmla="*/ 730155 h 767058"/>
              <a:gd name="connsiteX2" fmla="*/ 1687040 w 2137415"/>
              <a:gd name="connsiteY2" fmla="*/ 743803 h 767058"/>
              <a:gd name="connsiteX3" fmla="*/ 2137415 w 2137415"/>
              <a:gd name="connsiteY3" fmla="*/ 0 h 767058"/>
              <a:gd name="connsiteX0" fmla="*/ 15188 w 2137415"/>
              <a:gd name="connsiteY0" fmla="*/ 1041944 h 1585615"/>
              <a:gd name="connsiteX1" fmla="*/ 329087 w 2137415"/>
              <a:gd name="connsiteY1" fmla="*/ 1451376 h 1585615"/>
              <a:gd name="connsiteX2" fmla="*/ 1687040 w 2137415"/>
              <a:gd name="connsiteY2" fmla="*/ 1465024 h 1585615"/>
              <a:gd name="connsiteX3" fmla="*/ 2137415 w 2137415"/>
              <a:gd name="connsiteY3" fmla="*/ 0 h 1585615"/>
              <a:gd name="connsiteX0" fmla="*/ 15297 w 2137524"/>
              <a:gd name="connsiteY0" fmla="*/ 1041944 h 1471856"/>
              <a:gd name="connsiteX1" fmla="*/ 329196 w 2137524"/>
              <a:gd name="connsiteY1" fmla="*/ 1451376 h 1471856"/>
              <a:gd name="connsiteX2" fmla="*/ 1695030 w 2137524"/>
              <a:gd name="connsiteY2" fmla="*/ 1260132 h 1471856"/>
              <a:gd name="connsiteX3" fmla="*/ 2137524 w 2137524"/>
              <a:gd name="connsiteY3" fmla="*/ 0 h 1471856"/>
              <a:gd name="connsiteX0" fmla="*/ 5484 w 2127711"/>
              <a:gd name="connsiteY0" fmla="*/ 1041944 h 1465346"/>
              <a:gd name="connsiteX1" fmla="*/ 595204 w 2127711"/>
              <a:gd name="connsiteY1" fmla="*/ 1443180 h 1465346"/>
              <a:gd name="connsiteX2" fmla="*/ 1685217 w 2127711"/>
              <a:gd name="connsiteY2" fmla="*/ 1260132 h 1465346"/>
              <a:gd name="connsiteX3" fmla="*/ 2127711 w 2127711"/>
              <a:gd name="connsiteY3" fmla="*/ 0 h 1465346"/>
              <a:gd name="connsiteX0" fmla="*/ 5376 w 2137414"/>
              <a:gd name="connsiteY0" fmla="*/ 108183 h 1534507"/>
              <a:gd name="connsiteX1" fmla="*/ 604907 w 2137414"/>
              <a:gd name="connsiteY1" fmla="*/ 1443180 h 1534507"/>
              <a:gd name="connsiteX2" fmla="*/ 1694920 w 2137414"/>
              <a:gd name="connsiteY2" fmla="*/ 1260132 h 1534507"/>
              <a:gd name="connsiteX3" fmla="*/ 2137414 w 2137414"/>
              <a:gd name="connsiteY3" fmla="*/ 0 h 153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7414" h="1534507">
                <a:moveTo>
                  <a:pt x="5376" y="108183"/>
                </a:moveTo>
                <a:cubicBezTo>
                  <a:pt x="-49215" y="274799"/>
                  <a:pt x="323316" y="1251189"/>
                  <a:pt x="604907" y="1443180"/>
                </a:cubicBezTo>
                <a:cubicBezTo>
                  <a:pt x="886498" y="1635171"/>
                  <a:pt x="1439502" y="1500662"/>
                  <a:pt x="1694920" y="1260132"/>
                </a:cubicBezTo>
                <a:cubicBezTo>
                  <a:pt x="1950338" y="1019602"/>
                  <a:pt x="2114667" y="423650"/>
                  <a:pt x="2137414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3131388" y="3675607"/>
            <a:ext cx="2417959" cy="458641"/>
          </a:xfrm>
          <a:custGeom>
            <a:avLst/>
            <a:gdLst>
              <a:gd name="connsiteX0" fmla="*/ 3169842 w 3169842"/>
              <a:gd name="connsiteY0" fmla="*/ 2053989 h 2053989"/>
              <a:gd name="connsiteX1" fmla="*/ 235574 w 3169842"/>
              <a:gd name="connsiteY1" fmla="*/ 1630908 h 2053989"/>
              <a:gd name="connsiteX2" fmla="*/ 392523 w 3169842"/>
              <a:gd name="connsiteY2" fmla="*/ 0 h 2053989"/>
              <a:gd name="connsiteX0" fmla="*/ 3191819 w 3191819"/>
              <a:gd name="connsiteY0" fmla="*/ 2027461 h 2027461"/>
              <a:gd name="connsiteX1" fmla="*/ 237079 w 3191819"/>
              <a:gd name="connsiteY1" fmla="*/ 1630908 h 2027461"/>
              <a:gd name="connsiteX2" fmla="*/ 394028 w 3191819"/>
              <a:gd name="connsiteY2" fmla="*/ 0 h 2027461"/>
              <a:gd name="connsiteX0" fmla="*/ 3191819 w 3191819"/>
              <a:gd name="connsiteY0" fmla="*/ 2000633 h 2000633"/>
              <a:gd name="connsiteX1" fmla="*/ 237079 w 3191819"/>
              <a:gd name="connsiteY1" fmla="*/ 1630908 h 2000633"/>
              <a:gd name="connsiteX2" fmla="*/ 394028 w 3191819"/>
              <a:gd name="connsiteY2" fmla="*/ 0 h 2000633"/>
              <a:gd name="connsiteX0" fmla="*/ 3083674 w 3083674"/>
              <a:gd name="connsiteY0" fmla="*/ 369851 h 518172"/>
              <a:gd name="connsiteX1" fmla="*/ 128934 w 3083674"/>
              <a:gd name="connsiteY1" fmla="*/ 126 h 518172"/>
              <a:gd name="connsiteX2" fmla="*/ 674072 w 3083674"/>
              <a:gd name="connsiteY2" fmla="*/ 294027 h 518172"/>
              <a:gd name="connsiteX0" fmla="*/ 2485182 w 2485182"/>
              <a:gd name="connsiteY0" fmla="*/ 75824 h 374251"/>
              <a:gd name="connsiteX1" fmla="*/ 884789 w 2485182"/>
              <a:gd name="connsiteY1" fmla="*/ 271093 h 374251"/>
              <a:gd name="connsiteX2" fmla="*/ 75580 w 2485182"/>
              <a:gd name="connsiteY2" fmla="*/ 0 h 374251"/>
              <a:gd name="connsiteX0" fmla="*/ 2468965 w 2468965"/>
              <a:gd name="connsiteY0" fmla="*/ 75824 h 336421"/>
              <a:gd name="connsiteX1" fmla="*/ 1135991 w 2468965"/>
              <a:gd name="connsiteY1" fmla="*/ 175331 h 336421"/>
              <a:gd name="connsiteX2" fmla="*/ 59363 w 2468965"/>
              <a:gd name="connsiteY2" fmla="*/ 0 h 336421"/>
              <a:gd name="connsiteX0" fmla="*/ 2412165 w 2412165"/>
              <a:gd name="connsiteY0" fmla="*/ 75824 h 365406"/>
              <a:gd name="connsiteX1" fmla="*/ 1079191 w 2412165"/>
              <a:gd name="connsiteY1" fmla="*/ 175331 h 365406"/>
              <a:gd name="connsiteX2" fmla="*/ 2563 w 2412165"/>
              <a:gd name="connsiteY2" fmla="*/ 0 h 365406"/>
              <a:gd name="connsiteX0" fmla="*/ 2412193 w 2412193"/>
              <a:gd name="connsiteY0" fmla="*/ 75824 h 455327"/>
              <a:gd name="connsiteX1" fmla="*/ 1070592 w 2412193"/>
              <a:gd name="connsiteY1" fmla="*/ 386007 h 455327"/>
              <a:gd name="connsiteX2" fmla="*/ 2591 w 2412193"/>
              <a:gd name="connsiteY2" fmla="*/ 0 h 455327"/>
              <a:gd name="connsiteX0" fmla="*/ 2412193 w 2413440"/>
              <a:gd name="connsiteY0" fmla="*/ 75824 h 455327"/>
              <a:gd name="connsiteX1" fmla="*/ 1070592 w 2413440"/>
              <a:gd name="connsiteY1" fmla="*/ 386007 h 455327"/>
              <a:gd name="connsiteX2" fmla="*/ 2591 w 2413440"/>
              <a:gd name="connsiteY2" fmla="*/ 0 h 455327"/>
              <a:gd name="connsiteX0" fmla="*/ 2411677 w 2413212"/>
              <a:gd name="connsiteY0" fmla="*/ 75824 h 505402"/>
              <a:gd name="connsiteX1" fmla="*/ 1259857 w 2413212"/>
              <a:gd name="connsiteY1" fmla="*/ 472193 h 505402"/>
              <a:gd name="connsiteX2" fmla="*/ 2075 w 2413212"/>
              <a:gd name="connsiteY2" fmla="*/ 0 h 505402"/>
              <a:gd name="connsiteX0" fmla="*/ 2411521 w 2412925"/>
              <a:gd name="connsiteY0" fmla="*/ 75824 h 509525"/>
              <a:gd name="connsiteX1" fmla="*/ 1259701 w 2412925"/>
              <a:gd name="connsiteY1" fmla="*/ 472193 h 509525"/>
              <a:gd name="connsiteX2" fmla="*/ 1919 w 2412925"/>
              <a:gd name="connsiteY2" fmla="*/ 0 h 509525"/>
              <a:gd name="connsiteX0" fmla="*/ 2403066 w 2404598"/>
              <a:gd name="connsiteY0" fmla="*/ 47096 h 489610"/>
              <a:gd name="connsiteX1" fmla="*/ 1251246 w 2404598"/>
              <a:gd name="connsiteY1" fmla="*/ 443465 h 489610"/>
              <a:gd name="connsiteX2" fmla="*/ 2090 w 2404598"/>
              <a:gd name="connsiteY2" fmla="*/ 0 h 489610"/>
              <a:gd name="connsiteX0" fmla="*/ 2400976 w 2402508"/>
              <a:gd name="connsiteY0" fmla="*/ 47096 h 446656"/>
              <a:gd name="connsiteX1" fmla="*/ 1249156 w 2402508"/>
              <a:gd name="connsiteY1" fmla="*/ 443465 h 446656"/>
              <a:gd name="connsiteX2" fmla="*/ 0 w 2402508"/>
              <a:gd name="connsiteY2" fmla="*/ 0 h 44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2508" h="446656">
                <a:moveTo>
                  <a:pt x="2400976" y="47096"/>
                </a:moveTo>
                <a:cubicBezTo>
                  <a:pt x="2441995" y="466377"/>
                  <a:pt x="1649319" y="451314"/>
                  <a:pt x="1249156" y="443465"/>
                </a:cubicBezTo>
                <a:cubicBezTo>
                  <a:pt x="848993" y="435616"/>
                  <a:pt x="43765" y="538951"/>
                  <a:pt x="0" y="0"/>
                </a:cubicBezTo>
              </a:path>
            </a:pathLst>
          </a:cu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315475" y="2751761"/>
            <a:ext cx="2245989" cy="832403"/>
          </a:xfrm>
          <a:custGeom>
            <a:avLst/>
            <a:gdLst>
              <a:gd name="connsiteX0" fmla="*/ 597944 w 3661867"/>
              <a:gd name="connsiteY0" fmla="*/ 0 h 1917511"/>
              <a:gd name="connsiteX1" fmla="*/ 229455 w 3661867"/>
              <a:gd name="connsiteY1" fmla="*/ 1269242 h 1917511"/>
              <a:gd name="connsiteX2" fmla="*/ 3661867 w 3661867"/>
              <a:gd name="connsiteY2" fmla="*/ 1917511 h 1917511"/>
              <a:gd name="connsiteX0" fmla="*/ 602627 w 3659726"/>
              <a:gd name="connsiteY0" fmla="*/ 0 h 1937983"/>
              <a:gd name="connsiteX1" fmla="*/ 227314 w 3659726"/>
              <a:gd name="connsiteY1" fmla="*/ 1289714 h 1937983"/>
              <a:gd name="connsiteX2" fmla="*/ 3659726 w 3659726"/>
              <a:gd name="connsiteY2" fmla="*/ 1937983 h 1937983"/>
              <a:gd name="connsiteX0" fmla="*/ 136696 w 3193795"/>
              <a:gd name="connsiteY0" fmla="*/ 0 h 2185264"/>
              <a:gd name="connsiteX1" fmla="*/ 923815 w 3193795"/>
              <a:gd name="connsiteY1" fmla="*/ 2093065 h 2185264"/>
              <a:gd name="connsiteX2" fmla="*/ 3193795 w 3193795"/>
              <a:gd name="connsiteY2" fmla="*/ 1937983 h 2185264"/>
              <a:gd name="connsiteX0" fmla="*/ 147865 w 3204964"/>
              <a:gd name="connsiteY0" fmla="*/ 0 h 2147554"/>
              <a:gd name="connsiteX1" fmla="*/ 934984 w 3204964"/>
              <a:gd name="connsiteY1" fmla="*/ 2093065 h 2147554"/>
              <a:gd name="connsiteX2" fmla="*/ 3204964 w 3204964"/>
              <a:gd name="connsiteY2" fmla="*/ 1937983 h 2147554"/>
              <a:gd name="connsiteX0" fmla="*/ 115290 w 3172389"/>
              <a:gd name="connsiteY0" fmla="*/ 0 h 1970310"/>
              <a:gd name="connsiteX1" fmla="*/ 1195952 w 3172389"/>
              <a:gd name="connsiteY1" fmla="*/ 1892225 h 1970310"/>
              <a:gd name="connsiteX2" fmla="*/ 3172389 w 3172389"/>
              <a:gd name="connsiteY2" fmla="*/ 1937983 h 1970310"/>
              <a:gd name="connsiteX0" fmla="*/ 0 w 3057099"/>
              <a:gd name="connsiteY0" fmla="*/ 0 h 1970310"/>
              <a:gd name="connsiteX1" fmla="*/ 1080662 w 3057099"/>
              <a:gd name="connsiteY1" fmla="*/ 1892225 h 1970310"/>
              <a:gd name="connsiteX2" fmla="*/ 3057099 w 3057099"/>
              <a:gd name="connsiteY2" fmla="*/ 1937983 h 1970310"/>
              <a:gd name="connsiteX0" fmla="*/ 0 w 3057099"/>
              <a:gd name="connsiteY0" fmla="*/ 0 h 1937983"/>
              <a:gd name="connsiteX1" fmla="*/ 1726458 w 3057099"/>
              <a:gd name="connsiteY1" fmla="*/ 1711470 h 1937983"/>
              <a:gd name="connsiteX2" fmla="*/ 3057099 w 3057099"/>
              <a:gd name="connsiteY2" fmla="*/ 1937983 h 193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7099" h="1937983">
                <a:moveTo>
                  <a:pt x="0" y="0"/>
                </a:moveTo>
                <a:cubicBezTo>
                  <a:pt x="1016403" y="113317"/>
                  <a:pt x="1123009" y="1488893"/>
                  <a:pt x="1726458" y="1711470"/>
                </a:cubicBezTo>
                <a:cubicBezTo>
                  <a:pt x="2329907" y="1934047"/>
                  <a:pt x="1596220" y="1773641"/>
                  <a:pt x="3057099" y="1937983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852" y="5549310"/>
            <a:ext cx="1445749" cy="1308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Freeform 26"/>
          <p:cNvSpPr/>
          <p:nvPr/>
        </p:nvSpPr>
        <p:spPr>
          <a:xfrm>
            <a:off x="4895222" y="2136111"/>
            <a:ext cx="2980884" cy="362096"/>
          </a:xfrm>
          <a:custGeom>
            <a:avLst/>
            <a:gdLst>
              <a:gd name="connsiteX0" fmla="*/ 0 w 2947916"/>
              <a:gd name="connsiteY0" fmla="*/ 245690 h 259337"/>
              <a:gd name="connsiteX1" fmla="*/ 1412543 w 2947916"/>
              <a:gd name="connsiteY1" fmla="*/ 30 h 259337"/>
              <a:gd name="connsiteX2" fmla="*/ 2947916 w 2947916"/>
              <a:gd name="connsiteY2" fmla="*/ 259337 h 259337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96918 h 310565"/>
              <a:gd name="connsiteX1" fmla="*/ 1405728 w 2947925"/>
              <a:gd name="connsiteY1" fmla="*/ 17139 h 310565"/>
              <a:gd name="connsiteX2" fmla="*/ 2947925 w 2947925"/>
              <a:gd name="connsiteY2" fmla="*/ 310565 h 310565"/>
              <a:gd name="connsiteX0" fmla="*/ 9 w 2947925"/>
              <a:gd name="connsiteY0" fmla="*/ 327576 h 341223"/>
              <a:gd name="connsiteX1" fmla="*/ 1398904 w 2947925"/>
              <a:gd name="connsiteY1" fmla="*/ 6853 h 341223"/>
              <a:gd name="connsiteX2" fmla="*/ 2947925 w 2947925"/>
              <a:gd name="connsiteY2" fmla="*/ 341223 h 341223"/>
              <a:gd name="connsiteX0" fmla="*/ 9 w 2960225"/>
              <a:gd name="connsiteY0" fmla="*/ 328864 h 342511"/>
              <a:gd name="connsiteX1" fmla="*/ 1398904 w 2960225"/>
              <a:gd name="connsiteY1" fmla="*/ 8141 h 342511"/>
              <a:gd name="connsiteX2" fmla="*/ 2947925 w 2960225"/>
              <a:gd name="connsiteY2" fmla="*/ 342511 h 342511"/>
              <a:gd name="connsiteX0" fmla="*/ 13873 w 2974089"/>
              <a:gd name="connsiteY0" fmla="*/ 328864 h 342511"/>
              <a:gd name="connsiteX1" fmla="*/ 1412768 w 2974089"/>
              <a:gd name="connsiteY1" fmla="*/ 8141 h 342511"/>
              <a:gd name="connsiteX2" fmla="*/ 2961789 w 2974089"/>
              <a:gd name="connsiteY2" fmla="*/ 342511 h 342511"/>
              <a:gd name="connsiteX0" fmla="*/ 13873 w 2980884"/>
              <a:gd name="connsiteY0" fmla="*/ 321034 h 334681"/>
              <a:gd name="connsiteX1" fmla="*/ 1412768 w 2980884"/>
              <a:gd name="connsiteY1" fmla="*/ 311 h 334681"/>
              <a:gd name="connsiteX2" fmla="*/ 2961789 w 2980884"/>
              <a:gd name="connsiteY2" fmla="*/ 334681 h 334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884" h="334681">
                <a:moveTo>
                  <a:pt x="13873" y="321034"/>
                </a:moveTo>
                <a:cubicBezTo>
                  <a:pt x="-132841" y="-202"/>
                  <a:pt x="921449" y="-1963"/>
                  <a:pt x="1412768" y="311"/>
                </a:cubicBezTo>
                <a:cubicBezTo>
                  <a:pt x="1904087" y="2585"/>
                  <a:pt x="3149446" y="-1135"/>
                  <a:pt x="2961789" y="33468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052603" y="2274029"/>
            <a:ext cx="2972299" cy="251128"/>
          </a:xfrm>
          <a:custGeom>
            <a:avLst/>
            <a:gdLst>
              <a:gd name="connsiteX0" fmla="*/ 0 w 2947916"/>
              <a:gd name="connsiteY0" fmla="*/ 245690 h 259337"/>
              <a:gd name="connsiteX1" fmla="*/ 1412543 w 2947916"/>
              <a:gd name="connsiteY1" fmla="*/ 30 h 259337"/>
              <a:gd name="connsiteX2" fmla="*/ 2947916 w 2947916"/>
              <a:gd name="connsiteY2" fmla="*/ 259337 h 259337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74907 h 288554"/>
              <a:gd name="connsiteX1" fmla="*/ 1412552 w 2947925"/>
              <a:gd name="connsiteY1" fmla="*/ 29247 h 288554"/>
              <a:gd name="connsiteX2" fmla="*/ 2947925 w 2947925"/>
              <a:gd name="connsiteY2" fmla="*/ 288554 h 288554"/>
              <a:gd name="connsiteX0" fmla="*/ 9 w 2947925"/>
              <a:gd name="connsiteY0" fmla="*/ 296918 h 310565"/>
              <a:gd name="connsiteX1" fmla="*/ 1405728 w 2947925"/>
              <a:gd name="connsiteY1" fmla="*/ 17139 h 310565"/>
              <a:gd name="connsiteX2" fmla="*/ 2947925 w 2947925"/>
              <a:gd name="connsiteY2" fmla="*/ 310565 h 310565"/>
              <a:gd name="connsiteX0" fmla="*/ 9 w 2947925"/>
              <a:gd name="connsiteY0" fmla="*/ 327576 h 341223"/>
              <a:gd name="connsiteX1" fmla="*/ 1398904 w 2947925"/>
              <a:gd name="connsiteY1" fmla="*/ 6853 h 341223"/>
              <a:gd name="connsiteX2" fmla="*/ 2947925 w 2947925"/>
              <a:gd name="connsiteY2" fmla="*/ 341223 h 341223"/>
              <a:gd name="connsiteX0" fmla="*/ 7680 w 2955596"/>
              <a:gd name="connsiteY0" fmla="*/ 324826 h 338473"/>
              <a:gd name="connsiteX1" fmla="*/ 1406575 w 2955596"/>
              <a:gd name="connsiteY1" fmla="*/ 4103 h 338473"/>
              <a:gd name="connsiteX2" fmla="*/ 2955596 w 2955596"/>
              <a:gd name="connsiteY2" fmla="*/ 338473 h 338473"/>
              <a:gd name="connsiteX0" fmla="*/ 7680 w 2972299"/>
              <a:gd name="connsiteY0" fmla="*/ 324826 h 338473"/>
              <a:gd name="connsiteX1" fmla="*/ 1406575 w 2972299"/>
              <a:gd name="connsiteY1" fmla="*/ 4103 h 338473"/>
              <a:gd name="connsiteX2" fmla="*/ 2955596 w 2972299"/>
              <a:gd name="connsiteY2" fmla="*/ 338473 h 33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72299" h="338473">
                <a:moveTo>
                  <a:pt x="7680" y="324826"/>
                </a:moveTo>
                <a:cubicBezTo>
                  <a:pt x="-98090" y="-53701"/>
                  <a:pt x="915256" y="1829"/>
                  <a:pt x="1406575" y="4103"/>
                </a:cubicBezTo>
                <a:cubicBezTo>
                  <a:pt x="1897894" y="6377"/>
                  <a:pt x="3129604" y="7910"/>
                  <a:pt x="2955596" y="338473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flipH="1" flipV="1">
            <a:off x="4906372" y="3004217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7369674" y="3077534"/>
            <a:ext cx="642639" cy="91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 flipV="1">
            <a:off x="5071338" y="3168975"/>
            <a:ext cx="655092" cy="81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5071338" y="3326993"/>
            <a:ext cx="655092" cy="81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 flipV="1">
            <a:off x="7234662" y="3257563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7234662" y="3422268"/>
            <a:ext cx="655092" cy="818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7369674" y="3584166"/>
            <a:ext cx="642639" cy="914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2975734" y="3727593"/>
            <a:ext cx="4394058" cy="541856"/>
          </a:xfrm>
          <a:custGeom>
            <a:avLst/>
            <a:gdLst>
              <a:gd name="connsiteX0" fmla="*/ 460301 w 5664423"/>
              <a:gd name="connsiteY0" fmla="*/ 412598 h 1934324"/>
              <a:gd name="connsiteX1" fmla="*/ 467125 w 5664423"/>
              <a:gd name="connsiteY1" fmla="*/ 112348 h 1934324"/>
              <a:gd name="connsiteX2" fmla="*/ 5298432 w 5664423"/>
              <a:gd name="connsiteY2" fmla="*/ 160115 h 1934324"/>
              <a:gd name="connsiteX3" fmla="*/ 4957238 w 5664423"/>
              <a:gd name="connsiteY3" fmla="*/ 1934324 h 1934324"/>
              <a:gd name="connsiteX0" fmla="*/ 352698 w 5556820"/>
              <a:gd name="connsiteY0" fmla="*/ 412598 h 1934324"/>
              <a:gd name="connsiteX1" fmla="*/ 359522 w 5556820"/>
              <a:gd name="connsiteY1" fmla="*/ 112348 h 1934324"/>
              <a:gd name="connsiteX2" fmla="*/ 5190829 w 5556820"/>
              <a:gd name="connsiteY2" fmla="*/ 160115 h 1934324"/>
              <a:gd name="connsiteX3" fmla="*/ 4849635 w 5556820"/>
              <a:gd name="connsiteY3" fmla="*/ 1934324 h 1934324"/>
              <a:gd name="connsiteX0" fmla="*/ 1433 w 5152606"/>
              <a:gd name="connsiteY0" fmla="*/ 427855 h 1949581"/>
              <a:gd name="connsiteX1" fmla="*/ 724765 w 5152606"/>
              <a:gd name="connsiteY1" fmla="*/ 93486 h 1949581"/>
              <a:gd name="connsiteX2" fmla="*/ 4839564 w 5152606"/>
              <a:gd name="connsiteY2" fmla="*/ 175372 h 1949581"/>
              <a:gd name="connsiteX3" fmla="*/ 4498370 w 5152606"/>
              <a:gd name="connsiteY3" fmla="*/ 1949581 h 1949581"/>
              <a:gd name="connsiteX0" fmla="*/ 757 w 5104315"/>
              <a:gd name="connsiteY0" fmla="*/ 427855 h 1949581"/>
              <a:gd name="connsiteX1" fmla="*/ 724089 w 5104315"/>
              <a:gd name="connsiteY1" fmla="*/ 93486 h 1949581"/>
              <a:gd name="connsiteX2" fmla="*/ 4770649 w 5104315"/>
              <a:gd name="connsiteY2" fmla="*/ 175372 h 1949581"/>
              <a:gd name="connsiteX3" fmla="*/ 4497694 w 5104315"/>
              <a:gd name="connsiteY3" fmla="*/ 1949581 h 1949581"/>
              <a:gd name="connsiteX0" fmla="*/ 757 w 5083355"/>
              <a:gd name="connsiteY0" fmla="*/ 488976 h 2010702"/>
              <a:gd name="connsiteX1" fmla="*/ 724089 w 5083355"/>
              <a:gd name="connsiteY1" fmla="*/ 154607 h 2010702"/>
              <a:gd name="connsiteX2" fmla="*/ 4770649 w 5083355"/>
              <a:gd name="connsiteY2" fmla="*/ 236493 h 2010702"/>
              <a:gd name="connsiteX3" fmla="*/ 4497694 w 5083355"/>
              <a:gd name="connsiteY3" fmla="*/ 2010702 h 2010702"/>
              <a:gd name="connsiteX0" fmla="*/ 877 w 5092772"/>
              <a:gd name="connsiteY0" fmla="*/ 380460 h 1902186"/>
              <a:gd name="connsiteX1" fmla="*/ 724209 w 5092772"/>
              <a:gd name="connsiteY1" fmla="*/ 46091 h 1902186"/>
              <a:gd name="connsiteX2" fmla="*/ 4784417 w 5092772"/>
              <a:gd name="connsiteY2" fmla="*/ 305398 h 1902186"/>
              <a:gd name="connsiteX3" fmla="*/ 4497814 w 5092772"/>
              <a:gd name="connsiteY3" fmla="*/ 1902186 h 1902186"/>
              <a:gd name="connsiteX0" fmla="*/ 877 w 4870190"/>
              <a:gd name="connsiteY0" fmla="*/ 352167 h 1873893"/>
              <a:gd name="connsiteX1" fmla="*/ 724209 w 4870190"/>
              <a:gd name="connsiteY1" fmla="*/ 17798 h 1873893"/>
              <a:gd name="connsiteX2" fmla="*/ 4784417 w 4870190"/>
              <a:gd name="connsiteY2" fmla="*/ 277105 h 1873893"/>
              <a:gd name="connsiteX3" fmla="*/ 4497814 w 4870190"/>
              <a:gd name="connsiteY3" fmla="*/ 1873893 h 1873893"/>
              <a:gd name="connsiteX0" fmla="*/ 941 w 4874104"/>
              <a:gd name="connsiteY0" fmla="*/ 334428 h 1856154"/>
              <a:gd name="connsiteX1" fmla="*/ 724273 w 4874104"/>
              <a:gd name="connsiteY1" fmla="*/ 59 h 1856154"/>
              <a:gd name="connsiteX2" fmla="*/ 4791305 w 4874104"/>
              <a:gd name="connsiteY2" fmla="*/ 354901 h 1856154"/>
              <a:gd name="connsiteX3" fmla="*/ 4497878 w 4874104"/>
              <a:gd name="connsiteY3" fmla="*/ 1856154 h 1856154"/>
              <a:gd name="connsiteX0" fmla="*/ 941 w 4871338"/>
              <a:gd name="connsiteY0" fmla="*/ 347544 h 1869270"/>
              <a:gd name="connsiteX1" fmla="*/ 724273 w 4871338"/>
              <a:gd name="connsiteY1" fmla="*/ 13175 h 1869270"/>
              <a:gd name="connsiteX2" fmla="*/ 4791305 w 4871338"/>
              <a:gd name="connsiteY2" fmla="*/ 368017 h 1869270"/>
              <a:gd name="connsiteX3" fmla="*/ 4497878 w 4871338"/>
              <a:gd name="connsiteY3" fmla="*/ 1869270 h 1869270"/>
              <a:gd name="connsiteX0" fmla="*/ 941 w 4814900"/>
              <a:gd name="connsiteY0" fmla="*/ 347544 h 1870158"/>
              <a:gd name="connsiteX1" fmla="*/ 724273 w 4814900"/>
              <a:gd name="connsiteY1" fmla="*/ 13175 h 1870158"/>
              <a:gd name="connsiteX2" fmla="*/ 4791305 w 4814900"/>
              <a:gd name="connsiteY2" fmla="*/ 368017 h 1870158"/>
              <a:gd name="connsiteX3" fmla="*/ 4497878 w 4814900"/>
              <a:gd name="connsiteY3" fmla="*/ 1869270 h 1870158"/>
              <a:gd name="connsiteX0" fmla="*/ 587 w 4781915"/>
              <a:gd name="connsiteY0" fmla="*/ 376138 h 1898699"/>
              <a:gd name="connsiteX1" fmla="*/ 723919 w 4781915"/>
              <a:gd name="connsiteY1" fmla="*/ 41769 h 1898699"/>
              <a:gd name="connsiteX2" fmla="*/ 4750008 w 4781915"/>
              <a:gd name="connsiteY2" fmla="*/ 328372 h 1898699"/>
              <a:gd name="connsiteX3" fmla="*/ 4497524 w 4781915"/>
              <a:gd name="connsiteY3" fmla="*/ 1897864 h 1898699"/>
              <a:gd name="connsiteX0" fmla="*/ 587 w 4824349"/>
              <a:gd name="connsiteY0" fmla="*/ 361392 h 1883920"/>
              <a:gd name="connsiteX1" fmla="*/ 723919 w 4824349"/>
              <a:gd name="connsiteY1" fmla="*/ 27023 h 1883920"/>
              <a:gd name="connsiteX2" fmla="*/ 4750008 w 4824349"/>
              <a:gd name="connsiteY2" fmla="*/ 313626 h 1883920"/>
              <a:gd name="connsiteX3" fmla="*/ 4497524 w 4824349"/>
              <a:gd name="connsiteY3" fmla="*/ 1883118 h 1883920"/>
              <a:gd name="connsiteX0" fmla="*/ 587 w 4948675"/>
              <a:gd name="connsiteY0" fmla="*/ 397340 h 1919948"/>
              <a:gd name="connsiteX1" fmla="*/ 723919 w 4948675"/>
              <a:gd name="connsiteY1" fmla="*/ 62971 h 1919948"/>
              <a:gd name="connsiteX2" fmla="*/ 4750008 w 4948675"/>
              <a:gd name="connsiteY2" fmla="*/ 349574 h 1919948"/>
              <a:gd name="connsiteX3" fmla="*/ 4497524 w 4948675"/>
              <a:gd name="connsiteY3" fmla="*/ 1919066 h 1919948"/>
              <a:gd name="connsiteX0" fmla="*/ 0 w 5025421"/>
              <a:gd name="connsiteY0" fmla="*/ 376613 h 1899071"/>
              <a:gd name="connsiteX1" fmla="*/ 866634 w 5025421"/>
              <a:gd name="connsiteY1" fmla="*/ 1301 h 1899071"/>
              <a:gd name="connsiteX2" fmla="*/ 4749421 w 5025421"/>
              <a:gd name="connsiteY2" fmla="*/ 328847 h 1899071"/>
              <a:gd name="connsiteX3" fmla="*/ 4496937 w 5025421"/>
              <a:gd name="connsiteY3" fmla="*/ 1898339 h 1899071"/>
              <a:gd name="connsiteX0" fmla="*/ 0 w 5025421"/>
              <a:gd name="connsiteY0" fmla="*/ 337403 h 1859857"/>
              <a:gd name="connsiteX1" fmla="*/ 866634 w 5025421"/>
              <a:gd name="connsiteY1" fmla="*/ 3034 h 1859857"/>
              <a:gd name="connsiteX2" fmla="*/ 4749421 w 5025421"/>
              <a:gd name="connsiteY2" fmla="*/ 289637 h 1859857"/>
              <a:gd name="connsiteX3" fmla="*/ 4496937 w 5025421"/>
              <a:gd name="connsiteY3" fmla="*/ 1859129 h 1859857"/>
              <a:gd name="connsiteX0" fmla="*/ 0 w 4755597"/>
              <a:gd name="connsiteY0" fmla="*/ 409863 h 1932499"/>
              <a:gd name="connsiteX1" fmla="*/ 866634 w 4755597"/>
              <a:gd name="connsiteY1" fmla="*/ 75494 h 1932499"/>
              <a:gd name="connsiteX2" fmla="*/ 4749421 w 4755597"/>
              <a:gd name="connsiteY2" fmla="*/ 362097 h 1932499"/>
              <a:gd name="connsiteX3" fmla="*/ 4496937 w 4755597"/>
              <a:gd name="connsiteY3" fmla="*/ 1931589 h 1932499"/>
              <a:gd name="connsiteX0" fmla="*/ 0 w 4749544"/>
              <a:gd name="connsiteY0" fmla="*/ 371736 h 1894287"/>
              <a:gd name="connsiteX1" fmla="*/ 866634 w 4749544"/>
              <a:gd name="connsiteY1" fmla="*/ 37367 h 1894287"/>
              <a:gd name="connsiteX2" fmla="*/ 4749421 w 4749544"/>
              <a:gd name="connsiteY2" fmla="*/ 323970 h 1894287"/>
              <a:gd name="connsiteX3" fmla="*/ 4496937 w 4749544"/>
              <a:gd name="connsiteY3" fmla="*/ 1893462 h 1894287"/>
              <a:gd name="connsiteX0" fmla="*/ 0 w 4756368"/>
              <a:gd name="connsiteY0" fmla="*/ 411235 h 1933737"/>
              <a:gd name="connsiteX1" fmla="*/ 866634 w 4756368"/>
              <a:gd name="connsiteY1" fmla="*/ 76866 h 1933737"/>
              <a:gd name="connsiteX2" fmla="*/ 4756245 w 4756368"/>
              <a:gd name="connsiteY2" fmla="*/ 288407 h 1933737"/>
              <a:gd name="connsiteX3" fmla="*/ 4496937 w 4756368"/>
              <a:gd name="connsiteY3" fmla="*/ 1932961 h 1933737"/>
              <a:gd name="connsiteX0" fmla="*/ 0 w 4824367"/>
              <a:gd name="connsiteY0" fmla="*/ 351302 h 1873704"/>
              <a:gd name="connsiteX1" fmla="*/ 866634 w 4824367"/>
              <a:gd name="connsiteY1" fmla="*/ 16933 h 1873704"/>
              <a:gd name="connsiteX2" fmla="*/ 4756245 w 4824367"/>
              <a:gd name="connsiteY2" fmla="*/ 228474 h 1873704"/>
              <a:gd name="connsiteX3" fmla="*/ 4496937 w 4824367"/>
              <a:gd name="connsiteY3" fmla="*/ 1873028 h 1873704"/>
              <a:gd name="connsiteX0" fmla="*/ 0 w 4496937"/>
              <a:gd name="connsiteY0" fmla="*/ 416477 h 1938203"/>
              <a:gd name="connsiteX1" fmla="*/ 866634 w 4496937"/>
              <a:gd name="connsiteY1" fmla="*/ 82108 h 1938203"/>
              <a:gd name="connsiteX2" fmla="*/ 4496937 w 4496937"/>
              <a:gd name="connsiteY2" fmla="*/ 1938203 h 1938203"/>
              <a:gd name="connsiteX0" fmla="*/ 0 w 4906656"/>
              <a:gd name="connsiteY0" fmla="*/ 441460 h 1963186"/>
              <a:gd name="connsiteX1" fmla="*/ 866634 w 4906656"/>
              <a:gd name="connsiteY1" fmla="*/ 107091 h 1963186"/>
              <a:gd name="connsiteX2" fmla="*/ 4735772 w 4906656"/>
              <a:gd name="connsiteY2" fmla="*/ 168507 h 1963186"/>
              <a:gd name="connsiteX3" fmla="*/ 4496937 w 4906656"/>
              <a:gd name="connsiteY3" fmla="*/ 1963186 h 1963186"/>
              <a:gd name="connsiteX0" fmla="*/ 0 w 5023362"/>
              <a:gd name="connsiteY0" fmla="*/ 441460 h 1981555"/>
              <a:gd name="connsiteX1" fmla="*/ 866634 w 5023362"/>
              <a:gd name="connsiteY1" fmla="*/ 107091 h 1981555"/>
              <a:gd name="connsiteX2" fmla="*/ 4735772 w 5023362"/>
              <a:gd name="connsiteY2" fmla="*/ 168507 h 1981555"/>
              <a:gd name="connsiteX3" fmla="*/ 4496937 w 5023362"/>
              <a:gd name="connsiteY3" fmla="*/ 1963186 h 1981555"/>
              <a:gd name="connsiteX0" fmla="*/ 0 w 5023362"/>
              <a:gd name="connsiteY0" fmla="*/ 441460 h 1981555"/>
              <a:gd name="connsiteX1" fmla="*/ 866634 w 5023362"/>
              <a:gd name="connsiteY1" fmla="*/ 107091 h 1981555"/>
              <a:gd name="connsiteX2" fmla="*/ 4735772 w 5023362"/>
              <a:gd name="connsiteY2" fmla="*/ 168507 h 1981555"/>
              <a:gd name="connsiteX3" fmla="*/ 4496937 w 5023362"/>
              <a:gd name="connsiteY3" fmla="*/ 1963186 h 1981555"/>
              <a:gd name="connsiteX0" fmla="*/ 0 w 4908254"/>
              <a:gd name="connsiteY0" fmla="*/ 404381 h 1943652"/>
              <a:gd name="connsiteX1" fmla="*/ 866634 w 4908254"/>
              <a:gd name="connsiteY1" fmla="*/ 70012 h 1943652"/>
              <a:gd name="connsiteX2" fmla="*/ 4735772 w 4908254"/>
              <a:gd name="connsiteY2" fmla="*/ 131428 h 1943652"/>
              <a:gd name="connsiteX3" fmla="*/ 4496937 w 4908254"/>
              <a:gd name="connsiteY3" fmla="*/ 1926107 h 1943652"/>
              <a:gd name="connsiteX0" fmla="*/ 0 w 4925503"/>
              <a:gd name="connsiteY0" fmla="*/ 404381 h 1926209"/>
              <a:gd name="connsiteX1" fmla="*/ 866634 w 4925503"/>
              <a:gd name="connsiteY1" fmla="*/ 70012 h 1926209"/>
              <a:gd name="connsiteX2" fmla="*/ 4735772 w 4925503"/>
              <a:gd name="connsiteY2" fmla="*/ 131428 h 1926209"/>
              <a:gd name="connsiteX3" fmla="*/ 4496937 w 4925503"/>
              <a:gd name="connsiteY3" fmla="*/ 1926107 h 1926209"/>
              <a:gd name="connsiteX0" fmla="*/ 0 w 5083684"/>
              <a:gd name="connsiteY0" fmla="*/ 425088 h 1946814"/>
              <a:gd name="connsiteX1" fmla="*/ 866634 w 5083684"/>
              <a:gd name="connsiteY1" fmla="*/ 90719 h 1946814"/>
              <a:gd name="connsiteX2" fmla="*/ 4735772 w 5083684"/>
              <a:gd name="connsiteY2" fmla="*/ 152135 h 1946814"/>
              <a:gd name="connsiteX3" fmla="*/ 4872248 w 5083684"/>
              <a:gd name="connsiteY3" fmla="*/ 1714804 h 1946814"/>
              <a:gd name="connsiteX4" fmla="*/ 4496937 w 5083684"/>
              <a:gd name="connsiteY4" fmla="*/ 1946814 h 1946814"/>
              <a:gd name="connsiteX0" fmla="*/ 0 w 4961025"/>
              <a:gd name="connsiteY0" fmla="*/ 443604 h 1965330"/>
              <a:gd name="connsiteX1" fmla="*/ 866634 w 4961025"/>
              <a:gd name="connsiteY1" fmla="*/ 109235 h 1965330"/>
              <a:gd name="connsiteX2" fmla="*/ 4517408 w 4961025"/>
              <a:gd name="connsiteY2" fmla="*/ 143356 h 1965330"/>
              <a:gd name="connsiteX3" fmla="*/ 4872248 w 4961025"/>
              <a:gd name="connsiteY3" fmla="*/ 1733320 h 1965330"/>
              <a:gd name="connsiteX4" fmla="*/ 4496937 w 4961025"/>
              <a:gd name="connsiteY4" fmla="*/ 1965330 h 1965330"/>
              <a:gd name="connsiteX0" fmla="*/ 0 w 4956925"/>
              <a:gd name="connsiteY0" fmla="*/ 436249 h 1957975"/>
              <a:gd name="connsiteX1" fmla="*/ 866634 w 4956925"/>
              <a:gd name="connsiteY1" fmla="*/ 101880 h 1957975"/>
              <a:gd name="connsiteX2" fmla="*/ 4517408 w 4956925"/>
              <a:gd name="connsiteY2" fmla="*/ 136001 h 1957975"/>
              <a:gd name="connsiteX3" fmla="*/ 4865425 w 4956925"/>
              <a:gd name="connsiteY3" fmla="*/ 1623607 h 1957975"/>
              <a:gd name="connsiteX4" fmla="*/ 4496937 w 4956925"/>
              <a:gd name="connsiteY4" fmla="*/ 1957975 h 1957975"/>
              <a:gd name="connsiteX0" fmla="*/ 0 w 4956925"/>
              <a:gd name="connsiteY0" fmla="*/ 436249 h 1957975"/>
              <a:gd name="connsiteX1" fmla="*/ 866634 w 4956925"/>
              <a:gd name="connsiteY1" fmla="*/ 101880 h 1957975"/>
              <a:gd name="connsiteX2" fmla="*/ 4517408 w 4956925"/>
              <a:gd name="connsiteY2" fmla="*/ 136001 h 1957975"/>
              <a:gd name="connsiteX3" fmla="*/ 4865425 w 4956925"/>
              <a:gd name="connsiteY3" fmla="*/ 1623607 h 1957975"/>
              <a:gd name="connsiteX4" fmla="*/ 4496937 w 4956925"/>
              <a:gd name="connsiteY4" fmla="*/ 1957975 h 1957975"/>
              <a:gd name="connsiteX0" fmla="*/ 0 w 4938422"/>
              <a:gd name="connsiteY0" fmla="*/ 436249 h 1957975"/>
              <a:gd name="connsiteX1" fmla="*/ 866634 w 4938422"/>
              <a:gd name="connsiteY1" fmla="*/ 101880 h 1957975"/>
              <a:gd name="connsiteX2" fmla="*/ 4517408 w 4938422"/>
              <a:gd name="connsiteY2" fmla="*/ 136001 h 1957975"/>
              <a:gd name="connsiteX3" fmla="*/ 4865425 w 4938422"/>
              <a:gd name="connsiteY3" fmla="*/ 1623607 h 1957975"/>
              <a:gd name="connsiteX4" fmla="*/ 4496937 w 4938422"/>
              <a:gd name="connsiteY4" fmla="*/ 1957975 h 1957975"/>
              <a:gd name="connsiteX0" fmla="*/ 0 w 4912092"/>
              <a:gd name="connsiteY0" fmla="*/ 436737 h 1958463"/>
              <a:gd name="connsiteX1" fmla="*/ 866634 w 4912092"/>
              <a:gd name="connsiteY1" fmla="*/ 102368 h 1958463"/>
              <a:gd name="connsiteX2" fmla="*/ 4517408 w 4912092"/>
              <a:gd name="connsiteY2" fmla="*/ 136489 h 1958463"/>
              <a:gd name="connsiteX3" fmla="*/ 4817657 w 4912092"/>
              <a:gd name="connsiteY3" fmla="*/ 1630918 h 1958463"/>
              <a:gd name="connsiteX4" fmla="*/ 4496937 w 4912092"/>
              <a:gd name="connsiteY4" fmla="*/ 1958463 h 1958463"/>
              <a:gd name="connsiteX0" fmla="*/ 0 w 4864266"/>
              <a:gd name="connsiteY0" fmla="*/ 427446 h 1949172"/>
              <a:gd name="connsiteX1" fmla="*/ 866634 w 4864266"/>
              <a:gd name="connsiteY1" fmla="*/ 93077 h 1949172"/>
              <a:gd name="connsiteX2" fmla="*/ 4421874 w 4864266"/>
              <a:gd name="connsiteY2" fmla="*/ 140846 h 1949172"/>
              <a:gd name="connsiteX3" fmla="*/ 4817657 w 4864266"/>
              <a:gd name="connsiteY3" fmla="*/ 1621627 h 1949172"/>
              <a:gd name="connsiteX4" fmla="*/ 4496937 w 4864266"/>
              <a:gd name="connsiteY4" fmla="*/ 1949172 h 1949172"/>
              <a:gd name="connsiteX0" fmla="*/ 0 w 4818067"/>
              <a:gd name="connsiteY0" fmla="*/ 399061 h 1920787"/>
              <a:gd name="connsiteX1" fmla="*/ 866634 w 4818067"/>
              <a:gd name="connsiteY1" fmla="*/ 64692 h 1920787"/>
              <a:gd name="connsiteX2" fmla="*/ 4421874 w 4818067"/>
              <a:gd name="connsiteY2" fmla="*/ 112461 h 1920787"/>
              <a:gd name="connsiteX3" fmla="*/ 4817657 w 4818067"/>
              <a:gd name="connsiteY3" fmla="*/ 1593242 h 1920787"/>
              <a:gd name="connsiteX4" fmla="*/ 4496937 w 4818067"/>
              <a:gd name="connsiteY4" fmla="*/ 1920787 h 1920787"/>
              <a:gd name="connsiteX0" fmla="*/ 0 w 4869999"/>
              <a:gd name="connsiteY0" fmla="*/ 399061 h 1920787"/>
              <a:gd name="connsiteX1" fmla="*/ 866634 w 4869999"/>
              <a:gd name="connsiteY1" fmla="*/ 64692 h 1920787"/>
              <a:gd name="connsiteX2" fmla="*/ 4612943 w 4869999"/>
              <a:gd name="connsiteY2" fmla="*/ 112461 h 1920787"/>
              <a:gd name="connsiteX3" fmla="*/ 4817657 w 4869999"/>
              <a:gd name="connsiteY3" fmla="*/ 1593242 h 1920787"/>
              <a:gd name="connsiteX4" fmla="*/ 4496937 w 4869999"/>
              <a:gd name="connsiteY4" fmla="*/ 1920787 h 1920787"/>
              <a:gd name="connsiteX0" fmla="*/ 0 w 4852935"/>
              <a:gd name="connsiteY0" fmla="*/ 399061 h 1920787"/>
              <a:gd name="connsiteX1" fmla="*/ 866634 w 4852935"/>
              <a:gd name="connsiteY1" fmla="*/ 64692 h 1920787"/>
              <a:gd name="connsiteX2" fmla="*/ 4578824 w 4852935"/>
              <a:gd name="connsiteY2" fmla="*/ 112461 h 1920787"/>
              <a:gd name="connsiteX3" fmla="*/ 4817657 w 4852935"/>
              <a:gd name="connsiteY3" fmla="*/ 1593242 h 1920787"/>
              <a:gd name="connsiteX4" fmla="*/ 4496937 w 4852935"/>
              <a:gd name="connsiteY4" fmla="*/ 1920787 h 1920787"/>
              <a:gd name="connsiteX0" fmla="*/ 2034 w 4969120"/>
              <a:gd name="connsiteY0" fmla="*/ 401242 h 1922968"/>
              <a:gd name="connsiteX1" fmla="*/ 677282 w 4969120"/>
              <a:gd name="connsiteY1" fmla="*/ 132222 h 1922968"/>
              <a:gd name="connsiteX2" fmla="*/ 4580858 w 4969120"/>
              <a:gd name="connsiteY2" fmla="*/ 114642 h 1922968"/>
              <a:gd name="connsiteX3" fmla="*/ 4819691 w 4969120"/>
              <a:gd name="connsiteY3" fmla="*/ 1595423 h 1922968"/>
              <a:gd name="connsiteX4" fmla="*/ 4498971 w 4969120"/>
              <a:gd name="connsiteY4" fmla="*/ 1922968 h 1922968"/>
              <a:gd name="connsiteX0" fmla="*/ 0 w 4967086"/>
              <a:gd name="connsiteY0" fmla="*/ 387067 h 1908793"/>
              <a:gd name="connsiteX1" fmla="*/ 675248 w 4967086"/>
              <a:gd name="connsiteY1" fmla="*/ 118047 h 1908793"/>
              <a:gd name="connsiteX2" fmla="*/ 4578824 w 4967086"/>
              <a:gd name="connsiteY2" fmla="*/ 100467 h 1908793"/>
              <a:gd name="connsiteX3" fmla="*/ 4817657 w 4967086"/>
              <a:gd name="connsiteY3" fmla="*/ 1581248 h 1908793"/>
              <a:gd name="connsiteX4" fmla="*/ 4496937 w 4967086"/>
              <a:gd name="connsiteY4" fmla="*/ 1908793 h 1908793"/>
              <a:gd name="connsiteX0" fmla="*/ 1375 w 4935057"/>
              <a:gd name="connsiteY0" fmla="*/ 275457 h 1797183"/>
              <a:gd name="connsiteX1" fmla="*/ 676623 w 4935057"/>
              <a:gd name="connsiteY1" fmla="*/ 6437 h 1797183"/>
              <a:gd name="connsiteX2" fmla="*/ 4527036 w 4935057"/>
              <a:gd name="connsiteY2" fmla="*/ 212913 h 1797183"/>
              <a:gd name="connsiteX3" fmla="*/ 4819032 w 4935057"/>
              <a:gd name="connsiteY3" fmla="*/ 1469638 h 1797183"/>
              <a:gd name="connsiteX4" fmla="*/ 4498312 w 4935057"/>
              <a:gd name="connsiteY4" fmla="*/ 1797183 h 1797183"/>
              <a:gd name="connsiteX0" fmla="*/ 1375 w 4849920"/>
              <a:gd name="connsiteY0" fmla="*/ 273170 h 1794896"/>
              <a:gd name="connsiteX1" fmla="*/ 676623 w 4849920"/>
              <a:gd name="connsiteY1" fmla="*/ 4150 h 1794896"/>
              <a:gd name="connsiteX2" fmla="*/ 4527036 w 4849920"/>
              <a:gd name="connsiteY2" fmla="*/ 210626 h 1794896"/>
              <a:gd name="connsiteX3" fmla="*/ 4819032 w 4849920"/>
              <a:gd name="connsiteY3" fmla="*/ 1467351 h 1794896"/>
              <a:gd name="connsiteX4" fmla="*/ 4498312 w 4849920"/>
              <a:gd name="connsiteY4" fmla="*/ 1794896 h 1794896"/>
              <a:gd name="connsiteX0" fmla="*/ 1375 w 4849920"/>
              <a:gd name="connsiteY0" fmla="*/ 289503 h 1811229"/>
              <a:gd name="connsiteX1" fmla="*/ 676623 w 4849920"/>
              <a:gd name="connsiteY1" fmla="*/ 20483 h 1811229"/>
              <a:gd name="connsiteX2" fmla="*/ 4527036 w 4849920"/>
              <a:gd name="connsiteY2" fmla="*/ 170946 h 1811229"/>
              <a:gd name="connsiteX3" fmla="*/ 4819032 w 4849920"/>
              <a:gd name="connsiteY3" fmla="*/ 1483684 h 1811229"/>
              <a:gd name="connsiteX4" fmla="*/ 4498312 w 4849920"/>
              <a:gd name="connsiteY4" fmla="*/ 1811229 h 1811229"/>
              <a:gd name="connsiteX0" fmla="*/ 0 w 4868636"/>
              <a:gd name="connsiteY0" fmla="*/ 270611 h 1792337"/>
              <a:gd name="connsiteX1" fmla="*/ 675248 w 4868636"/>
              <a:gd name="connsiteY1" fmla="*/ 1591 h 1792337"/>
              <a:gd name="connsiteX2" fmla="*/ 1709778 w 4868636"/>
              <a:gd name="connsiteY2" fmla="*/ 158815 h 1792337"/>
              <a:gd name="connsiteX3" fmla="*/ 4525661 w 4868636"/>
              <a:gd name="connsiteY3" fmla="*/ 152054 h 1792337"/>
              <a:gd name="connsiteX4" fmla="*/ 4817657 w 4868636"/>
              <a:gd name="connsiteY4" fmla="*/ 1464792 h 1792337"/>
              <a:gd name="connsiteX5" fmla="*/ 4496937 w 4868636"/>
              <a:gd name="connsiteY5" fmla="*/ 1792337 h 1792337"/>
              <a:gd name="connsiteX0" fmla="*/ 0 w 4868636"/>
              <a:gd name="connsiteY0" fmla="*/ 274019 h 1795745"/>
              <a:gd name="connsiteX1" fmla="*/ 675248 w 4868636"/>
              <a:gd name="connsiteY1" fmla="*/ 4999 h 1795745"/>
              <a:gd name="connsiteX2" fmla="*/ 1709778 w 4868636"/>
              <a:gd name="connsiteY2" fmla="*/ 162223 h 1795745"/>
              <a:gd name="connsiteX3" fmla="*/ 4525661 w 4868636"/>
              <a:gd name="connsiteY3" fmla="*/ 155462 h 1795745"/>
              <a:gd name="connsiteX4" fmla="*/ 4817657 w 4868636"/>
              <a:gd name="connsiteY4" fmla="*/ 1468200 h 1795745"/>
              <a:gd name="connsiteX5" fmla="*/ 4496937 w 4868636"/>
              <a:gd name="connsiteY5" fmla="*/ 1795745 h 1795745"/>
              <a:gd name="connsiteX0" fmla="*/ 0 w 4868636"/>
              <a:gd name="connsiteY0" fmla="*/ 274019 h 1795745"/>
              <a:gd name="connsiteX1" fmla="*/ 675248 w 4868636"/>
              <a:gd name="connsiteY1" fmla="*/ 4999 h 1795745"/>
              <a:gd name="connsiteX2" fmla="*/ 1709778 w 4868636"/>
              <a:gd name="connsiteY2" fmla="*/ 162223 h 1795745"/>
              <a:gd name="connsiteX3" fmla="*/ 4525661 w 4868636"/>
              <a:gd name="connsiteY3" fmla="*/ 155462 h 1795745"/>
              <a:gd name="connsiteX4" fmla="*/ 4817657 w 4868636"/>
              <a:gd name="connsiteY4" fmla="*/ 1468200 h 1795745"/>
              <a:gd name="connsiteX5" fmla="*/ 4496937 w 4868636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68748"/>
              <a:gd name="connsiteY0" fmla="*/ 274019 h 1795745"/>
              <a:gd name="connsiteX1" fmla="*/ 675360 w 4868748"/>
              <a:gd name="connsiteY1" fmla="*/ 4999 h 1795745"/>
              <a:gd name="connsiteX2" fmla="*/ 1709890 w 4868748"/>
              <a:gd name="connsiteY2" fmla="*/ 162223 h 1795745"/>
              <a:gd name="connsiteX3" fmla="*/ 4525773 w 4868748"/>
              <a:gd name="connsiteY3" fmla="*/ 155462 h 1795745"/>
              <a:gd name="connsiteX4" fmla="*/ 4817769 w 4868748"/>
              <a:gd name="connsiteY4" fmla="*/ 1468200 h 1795745"/>
              <a:gd name="connsiteX5" fmla="*/ 4497049 w 4868748"/>
              <a:gd name="connsiteY5" fmla="*/ 1795745 h 1795745"/>
              <a:gd name="connsiteX0" fmla="*/ 112 w 4828661"/>
              <a:gd name="connsiteY0" fmla="*/ 274019 h 1795745"/>
              <a:gd name="connsiteX1" fmla="*/ 675360 w 4828661"/>
              <a:gd name="connsiteY1" fmla="*/ 4999 h 1795745"/>
              <a:gd name="connsiteX2" fmla="*/ 1709890 w 4828661"/>
              <a:gd name="connsiteY2" fmla="*/ 162223 h 1795745"/>
              <a:gd name="connsiteX3" fmla="*/ 4525773 w 4828661"/>
              <a:gd name="connsiteY3" fmla="*/ 155462 h 1795745"/>
              <a:gd name="connsiteX4" fmla="*/ 4817769 w 4828661"/>
              <a:gd name="connsiteY4" fmla="*/ 1468200 h 1795745"/>
              <a:gd name="connsiteX5" fmla="*/ 4497049 w 4828661"/>
              <a:gd name="connsiteY5" fmla="*/ 1795745 h 1795745"/>
              <a:gd name="connsiteX0" fmla="*/ 112 w 4887885"/>
              <a:gd name="connsiteY0" fmla="*/ 274019 h 1795745"/>
              <a:gd name="connsiteX1" fmla="*/ 675360 w 4887885"/>
              <a:gd name="connsiteY1" fmla="*/ 4999 h 1795745"/>
              <a:gd name="connsiteX2" fmla="*/ 1709890 w 4887885"/>
              <a:gd name="connsiteY2" fmla="*/ 162223 h 1795745"/>
              <a:gd name="connsiteX3" fmla="*/ 4653364 w 4887885"/>
              <a:gd name="connsiteY3" fmla="*/ 220811 h 1795745"/>
              <a:gd name="connsiteX4" fmla="*/ 4817769 w 4887885"/>
              <a:gd name="connsiteY4" fmla="*/ 1468200 h 1795745"/>
              <a:gd name="connsiteX5" fmla="*/ 4497049 w 4887885"/>
              <a:gd name="connsiteY5" fmla="*/ 1795745 h 1795745"/>
              <a:gd name="connsiteX0" fmla="*/ 112 w 4887885"/>
              <a:gd name="connsiteY0" fmla="*/ 270611 h 1792337"/>
              <a:gd name="connsiteX1" fmla="*/ 675360 w 4887885"/>
              <a:gd name="connsiteY1" fmla="*/ 1591 h 1792337"/>
              <a:gd name="connsiteX2" fmla="*/ 1709890 w 4887885"/>
              <a:gd name="connsiteY2" fmla="*/ 158815 h 1792337"/>
              <a:gd name="connsiteX3" fmla="*/ 4653364 w 4887885"/>
              <a:gd name="connsiteY3" fmla="*/ 217403 h 1792337"/>
              <a:gd name="connsiteX4" fmla="*/ 4817769 w 4887885"/>
              <a:gd name="connsiteY4" fmla="*/ 1464792 h 1792337"/>
              <a:gd name="connsiteX5" fmla="*/ 4497049 w 4887885"/>
              <a:gd name="connsiteY5" fmla="*/ 1792337 h 1792337"/>
              <a:gd name="connsiteX0" fmla="*/ 112 w 4887885"/>
              <a:gd name="connsiteY0" fmla="*/ 271214 h 1792940"/>
              <a:gd name="connsiteX1" fmla="*/ 675360 w 4887885"/>
              <a:gd name="connsiteY1" fmla="*/ 2194 h 1792940"/>
              <a:gd name="connsiteX2" fmla="*/ 1709890 w 4887885"/>
              <a:gd name="connsiteY2" fmla="*/ 159418 h 1792940"/>
              <a:gd name="connsiteX3" fmla="*/ 4653364 w 4887885"/>
              <a:gd name="connsiteY3" fmla="*/ 218006 h 1792940"/>
              <a:gd name="connsiteX4" fmla="*/ 4817769 w 4887885"/>
              <a:gd name="connsiteY4" fmla="*/ 1465395 h 1792940"/>
              <a:gd name="connsiteX5" fmla="*/ 4497049 w 4887885"/>
              <a:gd name="connsiteY5" fmla="*/ 1792940 h 1792940"/>
              <a:gd name="connsiteX0" fmla="*/ 118 w 4887891"/>
              <a:gd name="connsiteY0" fmla="*/ 276126 h 1797852"/>
              <a:gd name="connsiteX1" fmla="*/ 675366 w 4887891"/>
              <a:gd name="connsiteY1" fmla="*/ 7106 h 1797852"/>
              <a:gd name="connsiteX2" fmla="*/ 1709896 w 4887891"/>
              <a:gd name="connsiteY2" fmla="*/ 164330 h 1797852"/>
              <a:gd name="connsiteX3" fmla="*/ 4653370 w 4887891"/>
              <a:gd name="connsiteY3" fmla="*/ 222918 h 1797852"/>
              <a:gd name="connsiteX4" fmla="*/ 4817775 w 4887891"/>
              <a:gd name="connsiteY4" fmla="*/ 1470307 h 1797852"/>
              <a:gd name="connsiteX5" fmla="*/ 4497055 w 4887891"/>
              <a:gd name="connsiteY5" fmla="*/ 1797852 h 1797852"/>
              <a:gd name="connsiteX0" fmla="*/ 297 w 4888070"/>
              <a:gd name="connsiteY0" fmla="*/ 280132 h 1801858"/>
              <a:gd name="connsiteX1" fmla="*/ 675545 w 4888070"/>
              <a:gd name="connsiteY1" fmla="*/ 11112 h 1801858"/>
              <a:gd name="connsiteX2" fmla="*/ 1710075 w 4888070"/>
              <a:gd name="connsiteY2" fmla="*/ 168336 h 1801858"/>
              <a:gd name="connsiteX3" fmla="*/ 4653549 w 4888070"/>
              <a:gd name="connsiteY3" fmla="*/ 226924 h 1801858"/>
              <a:gd name="connsiteX4" fmla="*/ 4817954 w 4888070"/>
              <a:gd name="connsiteY4" fmla="*/ 1474313 h 1801858"/>
              <a:gd name="connsiteX5" fmla="*/ 4497234 w 4888070"/>
              <a:gd name="connsiteY5" fmla="*/ 1801858 h 1801858"/>
              <a:gd name="connsiteX0" fmla="*/ 117 w 4887890"/>
              <a:gd name="connsiteY0" fmla="*/ 273982 h 1795708"/>
              <a:gd name="connsiteX1" fmla="*/ 675365 w 4887890"/>
              <a:gd name="connsiteY1" fmla="*/ 4962 h 1795708"/>
              <a:gd name="connsiteX2" fmla="*/ 1794956 w 4887890"/>
              <a:gd name="connsiteY2" fmla="*/ 124844 h 1795708"/>
              <a:gd name="connsiteX3" fmla="*/ 4653369 w 4887890"/>
              <a:gd name="connsiteY3" fmla="*/ 220774 h 1795708"/>
              <a:gd name="connsiteX4" fmla="*/ 4817774 w 4887890"/>
              <a:gd name="connsiteY4" fmla="*/ 1468163 h 1795708"/>
              <a:gd name="connsiteX5" fmla="*/ 4497054 w 4887890"/>
              <a:gd name="connsiteY5" fmla="*/ 1795708 h 1795708"/>
              <a:gd name="connsiteX0" fmla="*/ 117 w 4887890"/>
              <a:gd name="connsiteY0" fmla="*/ 273982 h 1795708"/>
              <a:gd name="connsiteX1" fmla="*/ 675365 w 4887890"/>
              <a:gd name="connsiteY1" fmla="*/ 4962 h 1795708"/>
              <a:gd name="connsiteX2" fmla="*/ 1794956 w 4887890"/>
              <a:gd name="connsiteY2" fmla="*/ 124844 h 1795708"/>
              <a:gd name="connsiteX3" fmla="*/ 4653369 w 4887890"/>
              <a:gd name="connsiteY3" fmla="*/ 220774 h 1795708"/>
              <a:gd name="connsiteX4" fmla="*/ 4817774 w 4887890"/>
              <a:gd name="connsiteY4" fmla="*/ 1468163 h 1795708"/>
              <a:gd name="connsiteX5" fmla="*/ 4497054 w 4887890"/>
              <a:gd name="connsiteY5" fmla="*/ 1795708 h 1795708"/>
              <a:gd name="connsiteX0" fmla="*/ 117 w 4881776"/>
              <a:gd name="connsiteY0" fmla="*/ 273155 h 1794881"/>
              <a:gd name="connsiteX1" fmla="*/ 675365 w 4881776"/>
              <a:gd name="connsiteY1" fmla="*/ 4135 h 1794881"/>
              <a:gd name="connsiteX2" fmla="*/ 1794956 w 4881776"/>
              <a:gd name="connsiteY2" fmla="*/ 124017 h 1794881"/>
              <a:gd name="connsiteX3" fmla="*/ 4642737 w 4881776"/>
              <a:gd name="connsiteY3" fmla="*/ 313303 h 1794881"/>
              <a:gd name="connsiteX4" fmla="*/ 4817774 w 4881776"/>
              <a:gd name="connsiteY4" fmla="*/ 1467336 h 1794881"/>
              <a:gd name="connsiteX5" fmla="*/ 4497054 w 4881776"/>
              <a:gd name="connsiteY5" fmla="*/ 1794881 h 1794881"/>
              <a:gd name="connsiteX0" fmla="*/ 117 w 4851867"/>
              <a:gd name="connsiteY0" fmla="*/ 273155 h 1794881"/>
              <a:gd name="connsiteX1" fmla="*/ 675365 w 4851867"/>
              <a:gd name="connsiteY1" fmla="*/ 4135 h 1794881"/>
              <a:gd name="connsiteX2" fmla="*/ 1794956 w 4851867"/>
              <a:gd name="connsiteY2" fmla="*/ 124017 h 1794881"/>
              <a:gd name="connsiteX3" fmla="*/ 4642737 w 4851867"/>
              <a:gd name="connsiteY3" fmla="*/ 313303 h 1794881"/>
              <a:gd name="connsiteX4" fmla="*/ 4817774 w 4851867"/>
              <a:gd name="connsiteY4" fmla="*/ 1467336 h 1794881"/>
              <a:gd name="connsiteX5" fmla="*/ 4497054 w 4851867"/>
              <a:gd name="connsiteY5" fmla="*/ 1794881 h 1794881"/>
              <a:gd name="connsiteX0" fmla="*/ 117 w 4901944"/>
              <a:gd name="connsiteY0" fmla="*/ 273155 h 1794881"/>
              <a:gd name="connsiteX1" fmla="*/ 675365 w 4901944"/>
              <a:gd name="connsiteY1" fmla="*/ 4135 h 1794881"/>
              <a:gd name="connsiteX2" fmla="*/ 1794956 w 4901944"/>
              <a:gd name="connsiteY2" fmla="*/ 124017 h 1794881"/>
              <a:gd name="connsiteX3" fmla="*/ 4642737 w 4901944"/>
              <a:gd name="connsiteY3" fmla="*/ 313303 h 1794881"/>
              <a:gd name="connsiteX4" fmla="*/ 4753979 w 4901944"/>
              <a:gd name="connsiteY4" fmla="*/ 1420658 h 1794881"/>
              <a:gd name="connsiteX5" fmla="*/ 4497054 w 4901944"/>
              <a:gd name="connsiteY5" fmla="*/ 1794881 h 1794881"/>
              <a:gd name="connsiteX0" fmla="*/ 117 w 4814660"/>
              <a:gd name="connsiteY0" fmla="*/ 273050 h 1794776"/>
              <a:gd name="connsiteX1" fmla="*/ 675365 w 4814660"/>
              <a:gd name="connsiteY1" fmla="*/ 4030 h 1794776"/>
              <a:gd name="connsiteX2" fmla="*/ 1794956 w 4814660"/>
              <a:gd name="connsiteY2" fmla="*/ 123912 h 1794776"/>
              <a:gd name="connsiteX3" fmla="*/ 4504513 w 4814660"/>
              <a:gd name="connsiteY3" fmla="*/ 294527 h 1794776"/>
              <a:gd name="connsiteX4" fmla="*/ 4753979 w 4814660"/>
              <a:gd name="connsiteY4" fmla="*/ 1420553 h 1794776"/>
              <a:gd name="connsiteX5" fmla="*/ 4497054 w 4814660"/>
              <a:gd name="connsiteY5" fmla="*/ 1794776 h 1794776"/>
              <a:gd name="connsiteX0" fmla="*/ 117 w 4814660"/>
              <a:gd name="connsiteY0" fmla="*/ 232213 h 1795646"/>
              <a:gd name="connsiteX1" fmla="*/ 675365 w 4814660"/>
              <a:gd name="connsiteY1" fmla="*/ 4900 h 1795646"/>
              <a:gd name="connsiteX2" fmla="*/ 1794956 w 4814660"/>
              <a:gd name="connsiteY2" fmla="*/ 124782 h 1795646"/>
              <a:gd name="connsiteX3" fmla="*/ 4504513 w 4814660"/>
              <a:gd name="connsiteY3" fmla="*/ 295397 h 1795646"/>
              <a:gd name="connsiteX4" fmla="*/ 4753979 w 4814660"/>
              <a:gd name="connsiteY4" fmla="*/ 1421423 h 1795646"/>
              <a:gd name="connsiteX5" fmla="*/ 4497054 w 4814660"/>
              <a:gd name="connsiteY5" fmla="*/ 1795646 h 1795646"/>
              <a:gd name="connsiteX0" fmla="*/ 117 w 4703092"/>
              <a:gd name="connsiteY0" fmla="*/ 232213 h 1795646"/>
              <a:gd name="connsiteX1" fmla="*/ 675365 w 4703092"/>
              <a:gd name="connsiteY1" fmla="*/ 4900 h 1795646"/>
              <a:gd name="connsiteX2" fmla="*/ 1794956 w 4703092"/>
              <a:gd name="connsiteY2" fmla="*/ 124782 h 1795646"/>
              <a:gd name="connsiteX3" fmla="*/ 4504513 w 4703092"/>
              <a:gd name="connsiteY3" fmla="*/ 295397 h 1795646"/>
              <a:gd name="connsiteX4" fmla="*/ 4497054 w 4703092"/>
              <a:gd name="connsiteY4" fmla="*/ 1795646 h 1795646"/>
              <a:gd name="connsiteX0" fmla="*/ 117 w 4497054"/>
              <a:gd name="connsiteY0" fmla="*/ 286482 h 1849915"/>
              <a:gd name="connsiteX1" fmla="*/ 675365 w 4497054"/>
              <a:gd name="connsiteY1" fmla="*/ 59169 h 1849915"/>
              <a:gd name="connsiteX2" fmla="*/ 1794956 w 4497054"/>
              <a:gd name="connsiteY2" fmla="*/ 179051 h 1849915"/>
              <a:gd name="connsiteX3" fmla="*/ 4497054 w 4497054"/>
              <a:gd name="connsiteY3" fmla="*/ 1849915 h 1849915"/>
              <a:gd name="connsiteX0" fmla="*/ 140 w 4419440"/>
              <a:gd name="connsiteY0" fmla="*/ 1910904 h 1951924"/>
              <a:gd name="connsiteX1" fmla="*/ 597751 w 4419440"/>
              <a:gd name="connsiteY1" fmla="*/ 161178 h 1951924"/>
              <a:gd name="connsiteX2" fmla="*/ 1717342 w 4419440"/>
              <a:gd name="connsiteY2" fmla="*/ 281060 h 1951924"/>
              <a:gd name="connsiteX3" fmla="*/ 4419440 w 4419440"/>
              <a:gd name="connsiteY3" fmla="*/ 1951924 h 1951924"/>
              <a:gd name="connsiteX0" fmla="*/ 22979 w 4442279"/>
              <a:gd name="connsiteY0" fmla="*/ 1910904 h 1986738"/>
              <a:gd name="connsiteX1" fmla="*/ 620590 w 4442279"/>
              <a:gd name="connsiteY1" fmla="*/ 161178 h 1986738"/>
              <a:gd name="connsiteX2" fmla="*/ 1740181 w 4442279"/>
              <a:gd name="connsiteY2" fmla="*/ 281060 h 1986738"/>
              <a:gd name="connsiteX3" fmla="*/ 4442279 w 4442279"/>
              <a:gd name="connsiteY3" fmla="*/ 1951924 h 1986738"/>
              <a:gd name="connsiteX0" fmla="*/ 24246 w 4409040"/>
              <a:gd name="connsiteY0" fmla="*/ 1910904 h 1986738"/>
              <a:gd name="connsiteX1" fmla="*/ 587351 w 4409040"/>
              <a:gd name="connsiteY1" fmla="*/ 161178 h 1986738"/>
              <a:gd name="connsiteX2" fmla="*/ 1706942 w 4409040"/>
              <a:gd name="connsiteY2" fmla="*/ 281060 h 1986738"/>
              <a:gd name="connsiteX3" fmla="*/ 4409040 w 4409040"/>
              <a:gd name="connsiteY3" fmla="*/ 1951924 h 1986738"/>
              <a:gd name="connsiteX0" fmla="*/ 13622 w 4398416"/>
              <a:gd name="connsiteY0" fmla="*/ 1633666 h 2288954"/>
              <a:gd name="connsiteX1" fmla="*/ 982169 w 4398416"/>
              <a:gd name="connsiteY1" fmla="*/ 2194070 h 2288954"/>
              <a:gd name="connsiteX2" fmla="*/ 1696318 w 4398416"/>
              <a:gd name="connsiteY2" fmla="*/ 3822 h 2288954"/>
              <a:gd name="connsiteX3" fmla="*/ 4398416 w 4398416"/>
              <a:gd name="connsiteY3" fmla="*/ 1674686 h 2288954"/>
              <a:gd name="connsiteX0" fmla="*/ 15943 w 4400737"/>
              <a:gd name="connsiteY0" fmla="*/ 1633666 h 2195688"/>
              <a:gd name="connsiteX1" fmla="*/ 984490 w 4400737"/>
              <a:gd name="connsiteY1" fmla="*/ 2194070 h 2195688"/>
              <a:gd name="connsiteX2" fmla="*/ 1698639 w 4400737"/>
              <a:gd name="connsiteY2" fmla="*/ 3822 h 2195688"/>
              <a:gd name="connsiteX3" fmla="*/ 4400737 w 4400737"/>
              <a:gd name="connsiteY3" fmla="*/ 1674686 h 2195688"/>
              <a:gd name="connsiteX0" fmla="*/ 21048 w 4405842"/>
              <a:gd name="connsiteY0" fmla="*/ 50647 h 662961"/>
              <a:gd name="connsiteX1" fmla="*/ 989595 w 4405842"/>
              <a:gd name="connsiteY1" fmla="*/ 611051 h 662961"/>
              <a:gd name="connsiteX2" fmla="*/ 3739578 w 4405842"/>
              <a:gd name="connsiteY2" fmla="*/ 579449 h 662961"/>
              <a:gd name="connsiteX3" fmla="*/ 4405842 w 4405842"/>
              <a:gd name="connsiteY3" fmla="*/ 91667 h 662961"/>
              <a:gd name="connsiteX0" fmla="*/ 21048 w 4407115"/>
              <a:gd name="connsiteY0" fmla="*/ 0 h 612314"/>
              <a:gd name="connsiteX1" fmla="*/ 989595 w 4407115"/>
              <a:gd name="connsiteY1" fmla="*/ 560404 h 612314"/>
              <a:gd name="connsiteX2" fmla="*/ 3739578 w 4407115"/>
              <a:gd name="connsiteY2" fmla="*/ 528802 h 612314"/>
              <a:gd name="connsiteX3" fmla="*/ 4405842 w 4407115"/>
              <a:gd name="connsiteY3" fmla="*/ 41020 h 612314"/>
              <a:gd name="connsiteX0" fmla="*/ 18007 w 4403939"/>
              <a:gd name="connsiteY0" fmla="*/ 0 h 593119"/>
              <a:gd name="connsiteX1" fmla="*/ 1090071 w 4403939"/>
              <a:gd name="connsiteY1" fmla="*/ 530107 h 593119"/>
              <a:gd name="connsiteX2" fmla="*/ 3736537 w 4403939"/>
              <a:gd name="connsiteY2" fmla="*/ 528802 h 593119"/>
              <a:gd name="connsiteX3" fmla="*/ 4402801 w 4403939"/>
              <a:gd name="connsiteY3" fmla="*/ 41020 h 593119"/>
              <a:gd name="connsiteX0" fmla="*/ 18887 w 4404819"/>
              <a:gd name="connsiteY0" fmla="*/ 0 h 587413"/>
              <a:gd name="connsiteX1" fmla="*/ 1090951 w 4404819"/>
              <a:gd name="connsiteY1" fmla="*/ 530107 h 587413"/>
              <a:gd name="connsiteX2" fmla="*/ 3737417 w 4404819"/>
              <a:gd name="connsiteY2" fmla="*/ 528802 h 587413"/>
              <a:gd name="connsiteX3" fmla="*/ 4403681 w 4404819"/>
              <a:gd name="connsiteY3" fmla="*/ 41020 h 587413"/>
              <a:gd name="connsiteX0" fmla="*/ 17764 w 4403378"/>
              <a:gd name="connsiteY0" fmla="*/ 0 h 562171"/>
              <a:gd name="connsiteX1" fmla="*/ 1089828 w 4403378"/>
              <a:gd name="connsiteY1" fmla="*/ 530107 h 562171"/>
              <a:gd name="connsiteX2" fmla="*/ 3675909 w 4403378"/>
              <a:gd name="connsiteY2" fmla="*/ 453060 h 562171"/>
              <a:gd name="connsiteX3" fmla="*/ 4402558 w 4403378"/>
              <a:gd name="connsiteY3" fmla="*/ 41020 h 562171"/>
              <a:gd name="connsiteX0" fmla="*/ 9663 w 4395016"/>
              <a:gd name="connsiteY0" fmla="*/ 0 h 550036"/>
              <a:gd name="connsiteX1" fmla="*/ 1676950 w 4395016"/>
              <a:gd name="connsiteY1" fmla="*/ 514960 h 550036"/>
              <a:gd name="connsiteX2" fmla="*/ 3667808 w 4395016"/>
              <a:gd name="connsiteY2" fmla="*/ 453060 h 550036"/>
              <a:gd name="connsiteX3" fmla="*/ 4394457 w 4395016"/>
              <a:gd name="connsiteY3" fmla="*/ 41020 h 550036"/>
              <a:gd name="connsiteX0" fmla="*/ 0 w 4385353"/>
              <a:gd name="connsiteY0" fmla="*/ 0 h 453060"/>
              <a:gd name="connsiteX1" fmla="*/ 3658145 w 4385353"/>
              <a:gd name="connsiteY1" fmla="*/ 453060 h 453060"/>
              <a:gd name="connsiteX2" fmla="*/ 4384794 w 4385353"/>
              <a:gd name="connsiteY2" fmla="*/ 41020 h 453060"/>
              <a:gd name="connsiteX0" fmla="*/ 3812 w 4389165"/>
              <a:gd name="connsiteY0" fmla="*/ 0 h 453060"/>
              <a:gd name="connsiteX1" fmla="*/ 3661957 w 4389165"/>
              <a:gd name="connsiteY1" fmla="*/ 453060 h 453060"/>
              <a:gd name="connsiteX2" fmla="*/ 4388606 w 4389165"/>
              <a:gd name="connsiteY2" fmla="*/ 41020 h 453060"/>
              <a:gd name="connsiteX0" fmla="*/ 3800 w 4389153"/>
              <a:gd name="connsiteY0" fmla="*/ 0 h 507612"/>
              <a:gd name="connsiteX1" fmla="*/ 3661945 w 4389153"/>
              <a:gd name="connsiteY1" fmla="*/ 453060 h 507612"/>
              <a:gd name="connsiteX2" fmla="*/ 4388594 w 4389153"/>
              <a:gd name="connsiteY2" fmla="*/ 41020 h 507612"/>
              <a:gd name="connsiteX0" fmla="*/ 3506 w 4388859"/>
              <a:gd name="connsiteY0" fmla="*/ 0 h 487527"/>
              <a:gd name="connsiteX1" fmla="*/ 3661651 w 4388859"/>
              <a:gd name="connsiteY1" fmla="*/ 453060 h 487527"/>
              <a:gd name="connsiteX2" fmla="*/ 4388300 w 4388859"/>
              <a:gd name="connsiteY2" fmla="*/ 41020 h 487527"/>
              <a:gd name="connsiteX0" fmla="*/ 5680 w 4390579"/>
              <a:gd name="connsiteY0" fmla="*/ 0 h 526327"/>
              <a:gd name="connsiteX1" fmla="*/ 2352610 w 4390579"/>
              <a:gd name="connsiteY1" fmla="*/ 498505 h 526327"/>
              <a:gd name="connsiteX2" fmla="*/ 4390474 w 4390579"/>
              <a:gd name="connsiteY2" fmla="*/ 41020 h 526327"/>
              <a:gd name="connsiteX0" fmla="*/ 5727 w 4390627"/>
              <a:gd name="connsiteY0" fmla="*/ 0 h 501154"/>
              <a:gd name="connsiteX1" fmla="*/ 2352657 w 4390627"/>
              <a:gd name="connsiteY1" fmla="*/ 498505 h 501154"/>
              <a:gd name="connsiteX2" fmla="*/ 4390521 w 4390627"/>
              <a:gd name="connsiteY2" fmla="*/ 41020 h 501154"/>
              <a:gd name="connsiteX0" fmla="*/ 9264 w 4394128"/>
              <a:gd name="connsiteY0" fmla="*/ 0 h 472815"/>
              <a:gd name="connsiteX1" fmla="*/ 1553938 w 4394128"/>
              <a:gd name="connsiteY1" fmla="*/ 468208 h 472815"/>
              <a:gd name="connsiteX2" fmla="*/ 4394058 w 4394128"/>
              <a:gd name="connsiteY2" fmla="*/ 41020 h 472815"/>
              <a:gd name="connsiteX0" fmla="*/ 9264 w 4394058"/>
              <a:gd name="connsiteY0" fmla="*/ 0 h 475763"/>
              <a:gd name="connsiteX1" fmla="*/ 1553938 w 4394058"/>
              <a:gd name="connsiteY1" fmla="*/ 468208 h 475763"/>
              <a:gd name="connsiteX2" fmla="*/ 4394058 w 4394058"/>
              <a:gd name="connsiteY2" fmla="*/ 41020 h 47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94058" h="475763">
                <a:moveTo>
                  <a:pt x="9264" y="0"/>
                </a:moveTo>
                <a:cubicBezTo>
                  <a:pt x="-117143" y="510968"/>
                  <a:pt x="1083768" y="479030"/>
                  <a:pt x="1553938" y="468208"/>
                </a:cubicBezTo>
                <a:cubicBezTo>
                  <a:pt x="2024108" y="457386"/>
                  <a:pt x="4374584" y="594252"/>
                  <a:pt x="4394058" y="41020"/>
                </a:cubicBezTo>
              </a:path>
            </a:pathLst>
          </a:custGeom>
          <a:noFill/>
          <a:ln w="38100">
            <a:solidFill>
              <a:srgbClr val="FFA9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 flipV="1">
            <a:off x="5071338" y="2666297"/>
            <a:ext cx="655092" cy="818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reeform 35"/>
          <p:cNvSpPr/>
          <p:nvPr/>
        </p:nvSpPr>
        <p:spPr>
          <a:xfrm>
            <a:off x="5315803" y="1403498"/>
            <a:ext cx="414718" cy="1512348"/>
          </a:xfrm>
          <a:custGeom>
            <a:avLst/>
            <a:gdLst>
              <a:gd name="connsiteX0" fmla="*/ 409433 w 409433"/>
              <a:gd name="connsiteY0" fmla="*/ 1214650 h 1310894"/>
              <a:gd name="connsiteX1" fmla="*/ 75063 w 409433"/>
              <a:gd name="connsiteY1" fmla="*/ 1187355 h 1310894"/>
              <a:gd name="connsiteX2" fmla="*/ 0 w 409433"/>
              <a:gd name="connsiteY2" fmla="*/ 0 h 1310894"/>
              <a:gd name="connsiteX0" fmla="*/ 413432 w 413432"/>
              <a:gd name="connsiteY0" fmla="*/ 1214650 h 1249285"/>
              <a:gd name="connsiteX1" fmla="*/ 44942 w 413432"/>
              <a:gd name="connsiteY1" fmla="*/ 1016758 h 1249285"/>
              <a:gd name="connsiteX2" fmla="*/ 3999 w 413432"/>
              <a:gd name="connsiteY2" fmla="*/ 0 h 1249285"/>
              <a:gd name="connsiteX0" fmla="*/ 419018 w 419018"/>
              <a:gd name="connsiteY0" fmla="*/ 1240672 h 1271746"/>
              <a:gd name="connsiteX1" fmla="*/ 45243 w 419018"/>
              <a:gd name="connsiteY1" fmla="*/ 1016758 h 1271746"/>
              <a:gd name="connsiteX2" fmla="*/ 4300 w 419018"/>
              <a:gd name="connsiteY2" fmla="*/ 0 h 1271746"/>
              <a:gd name="connsiteX0" fmla="*/ 419018 w 419018"/>
              <a:gd name="connsiteY0" fmla="*/ 1240672 h 1241306"/>
              <a:gd name="connsiteX1" fmla="*/ 45243 w 419018"/>
              <a:gd name="connsiteY1" fmla="*/ 1016758 h 1241306"/>
              <a:gd name="connsiteX2" fmla="*/ 4300 w 419018"/>
              <a:gd name="connsiteY2" fmla="*/ 0 h 1241306"/>
              <a:gd name="connsiteX0" fmla="*/ 427448 w 427448"/>
              <a:gd name="connsiteY0" fmla="*/ 1240672 h 1241487"/>
              <a:gd name="connsiteX1" fmla="*/ 37817 w 427448"/>
              <a:gd name="connsiteY1" fmla="*/ 1025432 h 1241487"/>
              <a:gd name="connsiteX2" fmla="*/ 12730 w 427448"/>
              <a:gd name="connsiteY2" fmla="*/ 0 h 1241487"/>
              <a:gd name="connsiteX0" fmla="*/ 414718 w 414718"/>
              <a:gd name="connsiteY0" fmla="*/ 1240672 h 1240900"/>
              <a:gd name="connsiteX1" fmla="*/ 25087 w 414718"/>
              <a:gd name="connsiteY1" fmla="*/ 1025432 h 1240900"/>
              <a:gd name="connsiteX2" fmla="*/ 0 w 414718"/>
              <a:gd name="connsiteY2" fmla="*/ 0 h 124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718" h="1240900">
                <a:moveTo>
                  <a:pt x="414718" y="1240672"/>
                </a:moveTo>
                <a:cubicBezTo>
                  <a:pt x="-19625" y="1245844"/>
                  <a:pt x="25495" y="1162821"/>
                  <a:pt x="25087" y="1025432"/>
                </a:cubicBezTo>
                <a:cubicBezTo>
                  <a:pt x="24679" y="888043"/>
                  <a:pt x="3412" y="492456"/>
                  <a:pt x="0" y="0"/>
                </a:cubicBezTo>
              </a:path>
            </a:pathLst>
          </a:custGeom>
          <a:noFill/>
          <a:ln w="5715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405183" y="1360873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Output (0-5V)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13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Trial of </a:t>
            </a:r>
            <a:r>
              <a:rPr lang="en-US" sz="3200" b="1" dirty="0" err="1" smtClean="0"/>
              <a:t>Digipot</a:t>
            </a:r>
            <a:r>
              <a:rPr lang="en-US" sz="3200" b="1" dirty="0" smtClean="0"/>
              <a:t> using Teensy 3.1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481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88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Trial of DigiPot Via Arduino UNO</vt:lpstr>
      <vt:lpstr>PowerPoint Presentation</vt:lpstr>
      <vt:lpstr>Trial of Digipot using Teensy 3.1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T410</dc:creator>
  <cp:lastModifiedBy>WEA</cp:lastModifiedBy>
  <cp:revision>6</cp:revision>
  <dcterms:created xsi:type="dcterms:W3CDTF">2006-08-16T00:00:00Z</dcterms:created>
  <dcterms:modified xsi:type="dcterms:W3CDTF">2015-10-16T12:18:10Z</dcterms:modified>
</cp:coreProperties>
</file>