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200C7"/>
    <a:srgbClr val="0000FF"/>
    <a:srgbClr val="FF9999"/>
    <a:srgbClr val="FF0066"/>
    <a:srgbClr val="FFA91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188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456-876E-49F9-852B-57EE36B294C4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D8E1E-8CE2-479B-A6ED-46C47E3DF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2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D8E1E-8CE2-479B-A6ED-46C47E3DF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D8E1E-8CE2-479B-A6ED-46C47E3DF5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D8E1E-8CE2-479B-A6ED-46C47E3DF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8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0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26FD-704A-4342-9E8C-1B0DC86ACA1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F7B1-D42D-433A-B577-D7FE4F46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element14.com/community/servlet/JiveServlet/download/38-159801/arduino-uno-transparent-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5" y="1834938"/>
            <a:ext cx="3657600" cy="26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nexuscyber.com/content/images/thumbs/0000164_half-size-solderless-breadboard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6" t="24693" r="64597" b="22597"/>
          <a:stretch/>
        </p:blipFill>
        <p:spPr bwMode="auto">
          <a:xfrm rot="16200000">
            <a:off x="5606430" y="1403745"/>
            <a:ext cx="1672039" cy="35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811238" y="2617097"/>
            <a:ext cx="1173707" cy="1216046"/>
            <a:chOff x="5793474" y="3315012"/>
            <a:chExt cx="1173707" cy="1216046"/>
          </a:xfrm>
        </p:grpSpPr>
        <p:sp>
          <p:nvSpPr>
            <p:cNvPr id="7" name="Rectangle 6"/>
            <p:cNvSpPr/>
            <p:nvPr/>
          </p:nvSpPr>
          <p:spPr>
            <a:xfrm>
              <a:off x="5960069" y="3391467"/>
              <a:ext cx="835572" cy="1080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www.adafruit.com/images/970x728/1210-01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8433" r="38300" b="56579"/>
            <a:stretch/>
          </p:blipFill>
          <p:spPr bwMode="auto">
            <a:xfrm>
              <a:off x="5793474" y="3315012"/>
              <a:ext cx="1173707" cy="121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152948" y="3750945"/>
              <a:ext cx="457200" cy="3974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6168721" y="37804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AD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5260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89" y="4916375"/>
            <a:ext cx="4643438" cy="19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1"/>
          <p:cNvSpPr/>
          <p:nvPr/>
        </p:nvSpPr>
        <p:spPr>
          <a:xfrm>
            <a:off x="2943730" y="3675606"/>
            <a:ext cx="2129428" cy="949241"/>
          </a:xfrm>
          <a:custGeom>
            <a:avLst/>
            <a:gdLst>
              <a:gd name="connsiteX0" fmla="*/ 40903 w 2261280"/>
              <a:gd name="connsiteY0" fmla="*/ 320723 h 836652"/>
              <a:gd name="connsiteX1" fmla="*/ 266091 w 2261280"/>
              <a:gd name="connsiteY1" fmla="*/ 730155 h 836652"/>
              <a:gd name="connsiteX2" fmla="*/ 2047124 w 2261280"/>
              <a:gd name="connsiteY2" fmla="*/ 777923 h 836652"/>
              <a:gd name="connsiteX3" fmla="*/ 2163130 w 2261280"/>
              <a:gd name="connsiteY3" fmla="*/ 0 h 836652"/>
              <a:gd name="connsiteX0" fmla="*/ 27453 w 2171756"/>
              <a:gd name="connsiteY0" fmla="*/ 320723 h 821499"/>
              <a:gd name="connsiteX1" fmla="*/ 252641 w 2171756"/>
              <a:gd name="connsiteY1" fmla="*/ 730155 h 821499"/>
              <a:gd name="connsiteX2" fmla="*/ 1678833 w 2171756"/>
              <a:gd name="connsiteY2" fmla="*/ 757451 h 821499"/>
              <a:gd name="connsiteX3" fmla="*/ 2149680 w 2171756"/>
              <a:gd name="connsiteY3" fmla="*/ 0 h 821499"/>
              <a:gd name="connsiteX0" fmla="*/ 27453 w 2174836"/>
              <a:gd name="connsiteY0" fmla="*/ 320723 h 778350"/>
              <a:gd name="connsiteX1" fmla="*/ 252641 w 2174836"/>
              <a:gd name="connsiteY1" fmla="*/ 730155 h 778350"/>
              <a:gd name="connsiteX2" fmla="*/ 1678833 w 2174836"/>
              <a:gd name="connsiteY2" fmla="*/ 757451 h 778350"/>
              <a:gd name="connsiteX3" fmla="*/ 2149680 w 2174836"/>
              <a:gd name="connsiteY3" fmla="*/ 0 h 778350"/>
              <a:gd name="connsiteX0" fmla="*/ 14910 w 2158388"/>
              <a:gd name="connsiteY0" fmla="*/ 320723 h 821500"/>
              <a:gd name="connsiteX1" fmla="*/ 328809 w 2158388"/>
              <a:gd name="connsiteY1" fmla="*/ 730155 h 821500"/>
              <a:gd name="connsiteX2" fmla="*/ 1666290 w 2158388"/>
              <a:gd name="connsiteY2" fmla="*/ 757451 h 821500"/>
              <a:gd name="connsiteX3" fmla="*/ 2137137 w 2158388"/>
              <a:gd name="connsiteY3" fmla="*/ 0 h 821500"/>
              <a:gd name="connsiteX0" fmla="*/ 12122 w 2155600"/>
              <a:gd name="connsiteY0" fmla="*/ 320723 h 806092"/>
              <a:gd name="connsiteX1" fmla="*/ 326021 w 2155600"/>
              <a:gd name="connsiteY1" fmla="*/ 730155 h 806092"/>
              <a:gd name="connsiteX2" fmla="*/ 1663502 w 2155600"/>
              <a:gd name="connsiteY2" fmla="*/ 757451 h 806092"/>
              <a:gd name="connsiteX3" fmla="*/ 2134349 w 2155600"/>
              <a:gd name="connsiteY3" fmla="*/ 0 h 806092"/>
              <a:gd name="connsiteX0" fmla="*/ 15377 w 2160981"/>
              <a:gd name="connsiteY0" fmla="*/ 320723 h 798351"/>
              <a:gd name="connsiteX1" fmla="*/ 329276 w 2160981"/>
              <a:gd name="connsiteY1" fmla="*/ 730155 h 798351"/>
              <a:gd name="connsiteX2" fmla="*/ 1700877 w 2160981"/>
              <a:gd name="connsiteY2" fmla="*/ 723332 h 798351"/>
              <a:gd name="connsiteX3" fmla="*/ 2137604 w 2160981"/>
              <a:gd name="connsiteY3" fmla="*/ 0 h 798351"/>
              <a:gd name="connsiteX0" fmla="*/ 15377 w 2163877"/>
              <a:gd name="connsiteY0" fmla="*/ 320723 h 759486"/>
              <a:gd name="connsiteX1" fmla="*/ 329276 w 2163877"/>
              <a:gd name="connsiteY1" fmla="*/ 730155 h 759486"/>
              <a:gd name="connsiteX2" fmla="*/ 1700877 w 2163877"/>
              <a:gd name="connsiteY2" fmla="*/ 723332 h 759486"/>
              <a:gd name="connsiteX3" fmla="*/ 2137604 w 2163877"/>
              <a:gd name="connsiteY3" fmla="*/ 0 h 759486"/>
              <a:gd name="connsiteX0" fmla="*/ 15188 w 2162590"/>
              <a:gd name="connsiteY0" fmla="*/ 320723 h 767058"/>
              <a:gd name="connsiteX1" fmla="*/ 329087 w 2162590"/>
              <a:gd name="connsiteY1" fmla="*/ 730155 h 767058"/>
              <a:gd name="connsiteX2" fmla="*/ 1687040 w 2162590"/>
              <a:gd name="connsiteY2" fmla="*/ 743803 h 767058"/>
              <a:gd name="connsiteX3" fmla="*/ 2137415 w 2162590"/>
              <a:gd name="connsiteY3" fmla="*/ 0 h 767058"/>
              <a:gd name="connsiteX0" fmla="*/ 15188 w 2137415"/>
              <a:gd name="connsiteY0" fmla="*/ 320723 h 767058"/>
              <a:gd name="connsiteX1" fmla="*/ 329087 w 2137415"/>
              <a:gd name="connsiteY1" fmla="*/ 730155 h 767058"/>
              <a:gd name="connsiteX2" fmla="*/ 1687040 w 2137415"/>
              <a:gd name="connsiteY2" fmla="*/ 743803 h 767058"/>
              <a:gd name="connsiteX3" fmla="*/ 2137415 w 2137415"/>
              <a:gd name="connsiteY3" fmla="*/ 0 h 767058"/>
              <a:gd name="connsiteX0" fmla="*/ 15188 w 2137415"/>
              <a:gd name="connsiteY0" fmla="*/ 893929 h 1426744"/>
              <a:gd name="connsiteX1" fmla="*/ 329087 w 2137415"/>
              <a:gd name="connsiteY1" fmla="*/ 1303361 h 1426744"/>
              <a:gd name="connsiteX2" fmla="*/ 1687040 w 2137415"/>
              <a:gd name="connsiteY2" fmla="*/ 1317009 h 1426744"/>
              <a:gd name="connsiteX3" fmla="*/ 2137415 w 2137415"/>
              <a:gd name="connsiteY3" fmla="*/ 0 h 1426744"/>
              <a:gd name="connsiteX0" fmla="*/ 14819 w 2137046"/>
              <a:gd name="connsiteY0" fmla="*/ 893929 h 1346650"/>
              <a:gd name="connsiteX1" fmla="*/ 328718 w 2137046"/>
              <a:gd name="connsiteY1" fmla="*/ 1303361 h 1346650"/>
              <a:gd name="connsiteX2" fmla="*/ 1659376 w 2137046"/>
              <a:gd name="connsiteY2" fmla="*/ 1187355 h 1346650"/>
              <a:gd name="connsiteX3" fmla="*/ 2137046 w 2137046"/>
              <a:gd name="connsiteY3" fmla="*/ 0 h 1346650"/>
              <a:gd name="connsiteX0" fmla="*/ 7201 w 2129428"/>
              <a:gd name="connsiteY0" fmla="*/ 893929 h 1351139"/>
              <a:gd name="connsiteX1" fmla="*/ 491697 w 2129428"/>
              <a:gd name="connsiteY1" fmla="*/ 1310185 h 1351139"/>
              <a:gd name="connsiteX2" fmla="*/ 1651758 w 2129428"/>
              <a:gd name="connsiteY2" fmla="*/ 1187355 h 1351139"/>
              <a:gd name="connsiteX3" fmla="*/ 2129428 w 2129428"/>
              <a:gd name="connsiteY3" fmla="*/ 0 h 135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428" h="1351139">
                <a:moveTo>
                  <a:pt x="7201" y="893929"/>
                </a:moveTo>
                <a:cubicBezTo>
                  <a:pt x="-47390" y="1060545"/>
                  <a:pt x="217604" y="1261281"/>
                  <a:pt x="491697" y="1310185"/>
                </a:cubicBezTo>
                <a:cubicBezTo>
                  <a:pt x="765790" y="1359089"/>
                  <a:pt x="1378803" y="1405719"/>
                  <a:pt x="1651758" y="1187355"/>
                </a:cubicBezTo>
                <a:cubicBezTo>
                  <a:pt x="1924713" y="968991"/>
                  <a:pt x="2106681" y="423650"/>
                  <a:pt x="2129428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3063961" y="3675607"/>
            <a:ext cx="1842410" cy="852854"/>
          </a:xfrm>
          <a:custGeom>
            <a:avLst/>
            <a:gdLst>
              <a:gd name="connsiteX0" fmla="*/ 40903 w 2261280"/>
              <a:gd name="connsiteY0" fmla="*/ 320723 h 836652"/>
              <a:gd name="connsiteX1" fmla="*/ 266091 w 2261280"/>
              <a:gd name="connsiteY1" fmla="*/ 730155 h 836652"/>
              <a:gd name="connsiteX2" fmla="*/ 2047124 w 2261280"/>
              <a:gd name="connsiteY2" fmla="*/ 777923 h 836652"/>
              <a:gd name="connsiteX3" fmla="*/ 2163130 w 2261280"/>
              <a:gd name="connsiteY3" fmla="*/ 0 h 836652"/>
              <a:gd name="connsiteX0" fmla="*/ 27453 w 2171756"/>
              <a:gd name="connsiteY0" fmla="*/ 320723 h 821499"/>
              <a:gd name="connsiteX1" fmla="*/ 252641 w 2171756"/>
              <a:gd name="connsiteY1" fmla="*/ 730155 h 821499"/>
              <a:gd name="connsiteX2" fmla="*/ 1678833 w 2171756"/>
              <a:gd name="connsiteY2" fmla="*/ 757451 h 821499"/>
              <a:gd name="connsiteX3" fmla="*/ 2149680 w 2171756"/>
              <a:gd name="connsiteY3" fmla="*/ 0 h 821499"/>
              <a:gd name="connsiteX0" fmla="*/ 27453 w 2174836"/>
              <a:gd name="connsiteY0" fmla="*/ 320723 h 778350"/>
              <a:gd name="connsiteX1" fmla="*/ 252641 w 2174836"/>
              <a:gd name="connsiteY1" fmla="*/ 730155 h 778350"/>
              <a:gd name="connsiteX2" fmla="*/ 1678833 w 2174836"/>
              <a:gd name="connsiteY2" fmla="*/ 757451 h 778350"/>
              <a:gd name="connsiteX3" fmla="*/ 2149680 w 2174836"/>
              <a:gd name="connsiteY3" fmla="*/ 0 h 778350"/>
              <a:gd name="connsiteX0" fmla="*/ 14910 w 2158388"/>
              <a:gd name="connsiteY0" fmla="*/ 320723 h 821500"/>
              <a:gd name="connsiteX1" fmla="*/ 328809 w 2158388"/>
              <a:gd name="connsiteY1" fmla="*/ 730155 h 821500"/>
              <a:gd name="connsiteX2" fmla="*/ 1666290 w 2158388"/>
              <a:gd name="connsiteY2" fmla="*/ 757451 h 821500"/>
              <a:gd name="connsiteX3" fmla="*/ 2137137 w 2158388"/>
              <a:gd name="connsiteY3" fmla="*/ 0 h 821500"/>
              <a:gd name="connsiteX0" fmla="*/ 12122 w 2155600"/>
              <a:gd name="connsiteY0" fmla="*/ 320723 h 806092"/>
              <a:gd name="connsiteX1" fmla="*/ 326021 w 2155600"/>
              <a:gd name="connsiteY1" fmla="*/ 730155 h 806092"/>
              <a:gd name="connsiteX2" fmla="*/ 1663502 w 2155600"/>
              <a:gd name="connsiteY2" fmla="*/ 757451 h 806092"/>
              <a:gd name="connsiteX3" fmla="*/ 2134349 w 2155600"/>
              <a:gd name="connsiteY3" fmla="*/ 0 h 806092"/>
              <a:gd name="connsiteX0" fmla="*/ 15377 w 2160981"/>
              <a:gd name="connsiteY0" fmla="*/ 320723 h 798351"/>
              <a:gd name="connsiteX1" fmla="*/ 329276 w 2160981"/>
              <a:gd name="connsiteY1" fmla="*/ 730155 h 798351"/>
              <a:gd name="connsiteX2" fmla="*/ 1700877 w 2160981"/>
              <a:gd name="connsiteY2" fmla="*/ 723332 h 798351"/>
              <a:gd name="connsiteX3" fmla="*/ 2137604 w 2160981"/>
              <a:gd name="connsiteY3" fmla="*/ 0 h 798351"/>
              <a:gd name="connsiteX0" fmla="*/ 15377 w 2163877"/>
              <a:gd name="connsiteY0" fmla="*/ 320723 h 759486"/>
              <a:gd name="connsiteX1" fmla="*/ 329276 w 2163877"/>
              <a:gd name="connsiteY1" fmla="*/ 730155 h 759486"/>
              <a:gd name="connsiteX2" fmla="*/ 1700877 w 2163877"/>
              <a:gd name="connsiteY2" fmla="*/ 723332 h 759486"/>
              <a:gd name="connsiteX3" fmla="*/ 2137604 w 2163877"/>
              <a:gd name="connsiteY3" fmla="*/ 0 h 759486"/>
              <a:gd name="connsiteX0" fmla="*/ 15188 w 2162590"/>
              <a:gd name="connsiteY0" fmla="*/ 320723 h 767058"/>
              <a:gd name="connsiteX1" fmla="*/ 329087 w 2162590"/>
              <a:gd name="connsiteY1" fmla="*/ 730155 h 767058"/>
              <a:gd name="connsiteX2" fmla="*/ 1687040 w 2162590"/>
              <a:gd name="connsiteY2" fmla="*/ 743803 h 767058"/>
              <a:gd name="connsiteX3" fmla="*/ 2137415 w 2162590"/>
              <a:gd name="connsiteY3" fmla="*/ 0 h 767058"/>
              <a:gd name="connsiteX0" fmla="*/ 15188 w 2137415"/>
              <a:gd name="connsiteY0" fmla="*/ 320723 h 767058"/>
              <a:gd name="connsiteX1" fmla="*/ 329087 w 2137415"/>
              <a:gd name="connsiteY1" fmla="*/ 730155 h 767058"/>
              <a:gd name="connsiteX2" fmla="*/ 1687040 w 2137415"/>
              <a:gd name="connsiteY2" fmla="*/ 743803 h 767058"/>
              <a:gd name="connsiteX3" fmla="*/ 2137415 w 2137415"/>
              <a:gd name="connsiteY3" fmla="*/ 0 h 767058"/>
              <a:gd name="connsiteX0" fmla="*/ 15188 w 2137415"/>
              <a:gd name="connsiteY0" fmla="*/ 1041944 h 1585615"/>
              <a:gd name="connsiteX1" fmla="*/ 329087 w 2137415"/>
              <a:gd name="connsiteY1" fmla="*/ 1451376 h 1585615"/>
              <a:gd name="connsiteX2" fmla="*/ 1687040 w 2137415"/>
              <a:gd name="connsiteY2" fmla="*/ 1465024 h 1585615"/>
              <a:gd name="connsiteX3" fmla="*/ 2137415 w 2137415"/>
              <a:gd name="connsiteY3" fmla="*/ 0 h 1585615"/>
              <a:gd name="connsiteX0" fmla="*/ 15297 w 2137524"/>
              <a:gd name="connsiteY0" fmla="*/ 1041944 h 1471856"/>
              <a:gd name="connsiteX1" fmla="*/ 329196 w 2137524"/>
              <a:gd name="connsiteY1" fmla="*/ 1451376 h 1471856"/>
              <a:gd name="connsiteX2" fmla="*/ 1695030 w 2137524"/>
              <a:gd name="connsiteY2" fmla="*/ 1260132 h 1471856"/>
              <a:gd name="connsiteX3" fmla="*/ 2137524 w 2137524"/>
              <a:gd name="connsiteY3" fmla="*/ 0 h 1471856"/>
              <a:gd name="connsiteX0" fmla="*/ 5484 w 2127711"/>
              <a:gd name="connsiteY0" fmla="*/ 1041944 h 1465346"/>
              <a:gd name="connsiteX1" fmla="*/ 595204 w 2127711"/>
              <a:gd name="connsiteY1" fmla="*/ 1443180 h 1465346"/>
              <a:gd name="connsiteX2" fmla="*/ 1685217 w 2127711"/>
              <a:gd name="connsiteY2" fmla="*/ 1260132 h 1465346"/>
              <a:gd name="connsiteX3" fmla="*/ 2127711 w 2127711"/>
              <a:gd name="connsiteY3" fmla="*/ 0 h 146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711" h="1465346">
                <a:moveTo>
                  <a:pt x="5484" y="1041944"/>
                </a:moveTo>
                <a:cubicBezTo>
                  <a:pt x="-49107" y="1208560"/>
                  <a:pt x="315249" y="1406815"/>
                  <a:pt x="595204" y="1443180"/>
                </a:cubicBezTo>
                <a:cubicBezTo>
                  <a:pt x="875160" y="1479545"/>
                  <a:pt x="1429799" y="1500662"/>
                  <a:pt x="1685217" y="1260132"/>
                </a:cubicBezTo>
                <a:cubicBezTo>
                  <a:pt x="1940635" y="1019602"/>
                  <a:pt x="2104964" y="423650"/>
                  <a:pt x="2127711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355995" y="1972100"/>
            <a:ext cx="3191819" cy="1802213"/>
          </a:xfrm>
          <a:custGeom>
            <a:avLst/>
            <a:gdLst>
              <a:gd name="connsiteX0" fmla="*/ 3169842 w 3169842"/>
              <a:gd name="connsiteY0" fmla="*/ 2053989 h 2053989"/>
              <a:gd name="connsiteX1" fmla="*/ 235574 w 3169842"/>
              <a:gd name="connsiteY1" fmla="*/ 1630908 h 2053989"/>
              <a:gd name="connsiteX2" fmla="*/ 392523 w 3169842"/>
              <a:gd name="connsiteY2" fmla="*/ 0 h 2053989"/>
              <a:gd name="connsiteX0" fmla="*/ 3191819 w 3191819"/>
              <a:gd name="connsiteY0" fmla="*/ 2027461 h 2027461"/>
              <a:gd name="connsiteX1" fmla="*/ 237079 w 3191819"/>
              <a:gd name="connsiteY1" fmla="*/ 1630908 h 2027461"/>
              <a:gd name="connsiteX2" fmla="*/ 394028 w 3191819"/>
              <a:gd name="connsiteY2" fmla="*/ 0 h 2027461"/>
              <a:gd name="connsiteX0" fmla="*/ 3191819 w 3191819"/>
              <a:gd name="connsiteY0" fmla="*/ 2000633 h 2000633"/>
              <a:gd name="connsiteX1" fmla="*/ 237079 w 3191819"/>
              <a:gd name="connsiteY1" fmla="*/ 1630908 h 2000633"/>
              <a:gd name="connsiteX2" fmla="*/ 394028 w 3191819"/>
              <a:gd name="connsiteY2" fmla="*/ 0 h 200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819" h="2000633">
                <a:moveTo>
                  <a:pt x="3191819" y="2000633"/>
                </a:moveTo>
                <a:cubicBezTo>
                  <a:pt x="1956128" y="1960258"/>
                  <a:pt x="703377" y="1964347"/>
                  <a:pt x="237079" y="1630908"/>
                </a:cubicBezTo>
                <a:cubicBezTo>
                  <a:pt x="-229219" y="1297469"/>
                  <a:pt x="84110" y="644288"/>
                  <a:pt x="394028" y="0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901738" y="1965278"/>
            <a:ext cx="3659726" cy="1618888"/>
          </a:xfrm>
          <a:custGeom>
            <a:avLst/>
            <a:gdLst>
              <a:gd name="connsiteX0" fmla="*/ 597944 w 3661867"/>
              <a:gd name="connsiteY0" fmla="*/ 0 h 1917511"/>
              <a:gd name="connsiteX1" fmla="*/ 229455 w 3661867"/>
              <a:gd name="connsiteY1" fmla="*/ 1269242 h 1917511"/>
              <a:gd name="connsiteX2" fmla="*/ 3661867 w 3661867"/>
              <a:gd name="connsiteY2" fmla="*/ 1917511 h 1917511"/>
              <a:gd name="connsiteX0" fmla="*/ 602627 w 3659726"/>
              <a:gd name="connsiteY0" fmla="*/ 0 h 1937983"/>
              <a:gd name="connsiteX1" fmla="*/ 227314 w 3659726"/>
              <a:gd name="connsiteY1" fmla="*/ 1289714 h 1937983"/>
              <a:gd name="connsiteX2" fmla="*/ 3659726 w 3659726"/>
              <a:gd name="connsiteY2" fmla="*/ 1937983 h 193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726" h="1937983">
                <a:moveTo>
                  <a:pt x="602627" y="0"/>
                </a:moveTo>
                <a:cubicBezTo>
                  <a:pt x="163055" y="474828"/>
                  <a:pt x="-282202" y="966717"/>
                  <a:pt x="227314" y="1289714"/>
                </a:cubicBezTo>
                <a:cubicBezTo>
                  <a:pt x="736830" y="1612711"/>
                  <a:pt x="2198847" y="1773641"/>
                  <a:pt x="3659726" y="1937983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52" y="5549310"/>
            <a:ext cx="1445749" cy="130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Freeform 26"/>
          <p:cNvSpPr/>
          <p:nvPr/>
        </p:nvSpPr>
        <p:spPr>
          <a:xfrm>
            <a:off x="4895222" y="2136111"/>
            <a:ext cx="2980884" cy="362096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9 w 2960225"/>
              <a:gd name="connsiteY0" fmla="*/ 328864 h 342511"/>
              <a:gd name="connsiteX1" fmla="*/ 1398904 w 2960225"/>
              <a:gd name="connsiteY1" fmla="*/ 8141 h 342511"/>
              <a:gd name="connsiteX2" fmla="*/ 2947925 w 2960225"/>
              <a:gd name="connsiteY2" fmla="*/ 342511 h 342511"/>
              <a:gd name="connsiteX0" fmla="*/ 13873 w 2974089"/>
              <a:gd name="connsiteY0" fmla="*/ 328864 h 342511"/>
              <a:gd name="connsiteX1" fmla="*/ 1412768 w 2974089"/>
              <a:gd name="connsiteY1" fmla="*/ 8141 h 342511"/>
              <a:gd name="connsiteX2" fmla="*/ 2961789 w 2974089"/>
              <a:gd name="connsiteY2" fmla="*/ 342511 h 342511"/>
              <a:gd name="connsiteX0" fmla="*/ 13873 w 2980884"/>
              <a:gd name="connsiteY0" fmla="*/ 321034 h 334681"/>
              <a:gd name="connsiteX1" fmla="*/ 1412768 w 2980884"/>
              <a:gd name="connsiteY1" fmla="*/ 311 h 334681"/>
              <a:gd name="connsiteX2" fmla="*/ 2961789 w 2980884"/>
              <a:gd name="connsiteY2" fmla="*/ 334681 h 33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884" h="334681">
                <a:moveTo>
                  <a:pt x="13873" y="321034"/>
                </a:moveTo>
                <a:cubicBezTo>
                  <a:pt x="-132841" y="-202"/>
                  <a:pt x="921449" y="-1963"/>
                  <a:pt x="1412768" y="311"/>
                </a:cubicBezTo>
                <a:cubicBezTo>
                  <a:pt x="1904087" y="2585"/>
                  <a:pt x="3149446" y="-1135"/>
                  <a:pt x="2961789" y="33468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070143" y="2247079"/>
            <a:ext cx="2972299" cy="251128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7680 w 2955596"/>
              <a:gd name="connsiteY0" fmla="*/ 324826 h 338473"/>
              <a:gd name="connsiteX1" fmla="*/ 1406575 w 2955596"/>
              <a:gd name="connsiteY1" fmla="*/ 4103 h 338473"/>
              <a:gd name="connsiteX2" fmla="*/ 2955596 w 2955596"/>
              <a:gd name="connsiteY2" fmla="*/ 338473 h 338473"/>
              <a:gd name="connsiteX0" fmla="*/ 7680 w 2972299"/>
              <a:gd name="connsiteY0" fmla="*/ 324826 h 338473"/>
              <a:gd name="connsiteX1" fmla="*/ 1406575 w 2972299"/>
              <a:gd name="connsiteY1" fmla="*/ 4103 h 338473"/>
              <a:gd name="connsiteX2" fmla="*/ 2955596 w 2972299"/>
              <a:gd name="connsiteY2" fmla="*/ 338473 h 33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299" h="338473">
                <a:moveTo>
                  <a:pt x="7680" y="324826"/>
                </a:moveTo>
                <a:cubicBezTo>
                  <a:pt x="-98090" y="-53701"/>
                  <a:pt x="915256" y="1829"/>
                  <a:pt x="1406575" y="4103"/>
                </a:cubicBezTo>
                <a:cubicBezTo>
                  <a:pt x="1897894" y="6377"/>
                  <a:pt x="3129604" y="7910"/>
                  <a:pt x="2955596" y="33847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4906372" y="3004217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369674" y="3077534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071338" y="3168975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071338" y="3326993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234662" y="3257563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234662" y="3422268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369674" y="3584166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872738" y="1729213"/>
            <a:ext cx="4814660" cy="2045101"/>
          </a:xfrm>
          <a:custGeom>
            <a:avLst/>
            <a:gdLst>
              <a:gd name="connsiteX0" fmla="*/ 460301 w 5664423"/>
              <a:gd name="connsiteY0" fmla="*/ 412598 h 1934324"/>
              <a:gd name="connsiteX1" fmla="*/ 467125 w 5664423"/>
              <a:gd name="connsiteY1" fmla="*/ 112348 h 1934324"/>
              <a:gd name="connsiteX2" fmla="*/ 5298432 w 5664423"/>
              <a:gd name="connsiteY2" fmla="*/ 160115 h 1934324"/>
              <a:gd name="connsiteX3" fmla="*/ 4957238 w 5664423"/>
              <a:gd name="connsiteY3" fmla="*/ 1934324 h 1934324"/>
              <a:gd name="connsiteX0" fmla="*/ 352698 w 5556820"/>
              <a:gd name="connsiteY0" fmla="*/ 412598 h 1934324"/>
              <a:gd name="connsiteX1" fmla="*/ 359522 w 5556820"/>
              <a:gd name="connsiteY1" fmla="*/ 112348 h 1934324"/>
              <a:gd name="connsiteX2" fmla="*/ 5190829 w 5556820"/>
              <a:gd name="connsiteY2" fmla="*/ 160115 h 1934324"/>
              <a:gd name="connsiteX3" fmla="*/ 4849635 w 5556820"/>
              <a:gd name="connsiteY3" fmla="*/ 1934324 h 1934324"/>
              <a:gd name="connsiteX0" fmla="*/ 1433 w 5152606"/>
              <a:gd name="connsiteY0" fmla="*/ 427855 h 1949581"/>
              <a:gd name="connsiteX1" fmla="*/ 724765 w 5152606"/>
              <a:gd name="connsiteY1" fmla="*/ 93486 h 1949581"/>
              <a:gd name="connsiteX2" fmla="*/ 4839564 w 5152606"/>
              <a:gd name="connsiteY2" fmla="*/ 175372 h 1949581"/>
              <a:gd name="connsiteX3" fmla="*/ 4498370 w 5152606"/>
              <a:gd name="connsiteY3" fmla="*/ 1949581 h 1949581"/>
              <a:gd name="connsiteX0" fmla="*/ 757 w 5104315"/>
              <a:gd name="connsiteY0" fmla="*/ 427855 h 1949581"/>
              <a:gd name="connsiteX1" fmla="*/ 724089 w 5104315"/>
              <a:gd name="connsiteY1" fmla="*/ 93486 h 1949581"/>
              <a:gd name="connsiteX2" fmla="*/ 4770649 w 5104315"/>
              <a:gd name="connsiteY2" fmla="*/ 175372 h 1949581"/>
              <a:gd name="connsiteX3" fmla="*/ 4497694 w 5104315"/>
              <a:gd name="connsiteY3" fmla="*/ 1949581 h 1949581"/>
              <a:gd name="connsiteX0" fmla="*/ 757 w 5083355"/>
              <a:gd name="connsiteY0" fmla="*/ 488976 h 2010702"/>
              <a:gd name="connsiteX1" fmla="*/ 724089 w 5083355"/>
              <a:gd name="connsiteY1" fmla="*/ 154607 h 2010702"/>
              <a:gd name="connsiteX2" fmla="*/ 4770649 w 5083355"/>
              <a:gd name="connsiteY2" fmla="*/ 236493 h 2010702"/>
              <a:gd name="connsiteX3" fmla="*/ 4497694 w 5083355"/>
              <a:gd name="connsiteY3" fmla="*/ 2010702 h 2010702"/>
              <a:gd name="connsiteX0" fmla="*/ 877 w 5092772"/>
              <a:gd name="connsiteY0" fmla="*/ 380460 h 1902186"/>
              <a:gd name="connsiteX1" fmla="*/ 724209 w 5092772"/>
              <a:gd name="connsiteY1" fmla="*/ 46091 h 1902186"/>
              <a:gd name="connsiteX2" fmla="*/ 4784417 w 5092772"/>
              <a:gd name="connsiteY2" fmla="*/ 305398 h 1902186"/>
              <a:gd name="connsiteX3" fmla="*/ 4497814 w 5092772"/>
              <a:gd name="connsiteY3" fmla="*/ 1902186 h 1902186"/>
              <a:gd name="connsiteX0" fmla="*/ 877 w 4870190"/>
              <a:gd name="connsiteY0" fmla="*/ 352167 h 1873893"/>
              <a:gd name="connsiteX1" fmla="*/ 724209 w 4870190"/>
              <a:gd name="connsiteY1" fmla="*/ 17798 h 1873893"/>
              <a:gd name="connsiteX2" fmla="*/ 4784417 w 4870190"/>
              <a:gd name="connsiteY2" fmla="*/ 277105 h 1873893"/>
              <a:gd name="connsiteX3" fmla="*/ 4497814 w 4870190"/>
              <a:gd name="connsiteY3" fmla="*/ 1873893 h 1873893"/>
              <a:gd name="connsiteX0" fmla="*/ 941 w 4874104"/>
              <a:gd name="connsiteY0" fmla="*/ 334428 h 1856154"/>
              <a:gd name="connsiteX1" fmla="*/ 724273 w 4874104"/>
              <a:gd name="connsiteY1" fmla="*/ 59 h 1856154"/>
              <a:gd name="connsiteX2" fmla="*/ 4791305 w 4874104"/>
              <a:gd name="connsiteY2" fmla="*/ 354901 h 1856154"/>
              <a:gd name="connsiteX3" fmla="*/ 4497878 w 4874104"/>
              <a:gd name="connsiteY3" fmla="*/ 1856154 h 1856154"/>
              <a:gd name="connsiteX0" fmla="*/ 941 w 4871338"/>
              <a:gd name="connsiteY0" fmla="*/ 347544 h 1869270"/>
              <a:gd name="connsiteX1" fmla="*/ 724273 w 4871338"/>
              <a:gd name="connsiteY1" fmla="*/ 13175 h 1869270"/>
              <a:gd name="connsiteX2" fmla="*/ 4791305 w 4871338"/>
              <a:gd name="connsiteY2" fmla="*/ 368017 h 1869270"/>
              <a:gd name="connsiteX3" fmla="*/ 4497878 w 4871338"/>
              <a:gd name="connsiteY3" fmla="*/ 1869270 h 1869270"/>
              <a:gd name="connsiteX0" fmla="*/ 941 w 4814900"/>
              <a:gd name="connsiteY0" fmla="*/ 347544 h 1870158"/>
              <a:gd name="connsiteX1" fmla="*/ 724273 w 4814900"/>
              <a:gd name="connsiteY1" fmla="*/ 13175 h 1870158"/>
              <a:gd name="connsiteX2" fmla="*/ 4791305 w 4814900"/>
              <a:gd name="connsiteY2" fmla="*/ 368017 h 1870158"/>
              <a:gd name="connsiteX3" fmla="*/ 4497878 w 4814900"/>
              <a:gd name="connsiteY3" fmla="*/ 1869270 h 1870158"/>
              <a:gd name="connsiteX0" fmla="*/ 587 w 4781915"/>
              <a:gd name="connsiteY0" fmla="*/ 376138 h 1898699"/>
              <a:gd name="connsiteX1" fmla="*/ 723919 w 4781915"/>
              <a:gd name="connsiteY1" fmla="*/ 41769 h 1898699"/>
              <a:gd name="connsiteX2" fmla="*/ 4750008 w 4781915"/>
              <a:gd name="connsiteY2" fmla="*/ 328372 h 1898699"/>
              <a:gd name="connsiteX3" fmla="*/ 4497524 w 4781915"/>
              <a:gd name="connsiteY3" fmla="*/ 1897864 h 1898699"/>
              <a:gd name="connsiteX0" fmla="*/ 587 w 4824349"/>
              <a:gd name="connsiteY0" fmla="*/ 361392 h 1883920"/>
              <a:gd name="connsiteX1" fmla="*/ 723919 w 4824349"/>
              <a:gd name="connsiteY1" fmla="*/ 27023 h 1883920"/>
              <a:gd name="connsiteX2" fmla="*/ 4750008 w 4824349"/>
              <a:gd name="connsiteY2" fmla="*/ 313626 h 1883920"/>
              <a:gd name="connsiteX3" fmla="*/ 4497524 w 4824349"/>
              <a:gd name="connsiteY3" fmla="*/ 1883118 h 1883920"/>
              <a:gd name="connsiteX0" fmla="*/ 587 w 4948675"/>
              <a:gd name="connsiteY0" fmla="*/ 397340 h 1919948"/>
              <a:gd name="connsiteX1" fmla="*/ 723919 w 4948675"/>
              <a:gd name="connsiteY1" fmla="*/ 62971 h 1919948"/>
              <a:gd name="connsiteX2" fmla="*/ 4750008 w 4948675"/>
              <a:gd name="connsiteY2" fmla="*/ 349574 h 1919948"/>
              <a:gd name="connsiteX3" fmla="*/ 4497524 w 4948675"/>
              <a:gd name="connsiteY3" fmla="*/ 1919066 h 1919948"/>
              <a:gd name="connsiteX0" fmla="*/ 0 w 5025421"/>
              <a:gd name="connsiteY0" fmla="*/ 376613 h 1899071"/>
              <a:gd name="connsiteX1" fmla="*/ 866634 w 5025421"/>
              <a:gd name="connsiteY1" fmla="*/ 1301 h 1899071"/>
              <a:gd name="connsiteX2" fmla="*/ 4749421 w 5025421"/>
              <a:gd name="connsiteY2" fmla="*/ 328847 h 1899071"/>
              <a:gd name="connsiteX3" fmla="*/ 4496937 w 5025421"/>
              <a:gd name="connsiteY3" fmla="*/ 1898339 h 1899071"/>
              <a:gd name="connsiteX0" fmla="*/ 0 w 5025421"/>
              <a:gd name="connsiteY0" fmla="*/ 337403 h 1859857"/>
              <a:gd name="connsiteX1" fmla="*/ 866634 w 5025421"/>
              <a:gd name="connsiteY1" fmla="*/ 3034 h 1859857"/>
              <a:gd name="connsiteX2" fmla="*/ 4749421 w 5025421"/>
              <a:gd name="connsiteY2" fmla="*/ 289637 h 1859857"/>
              <a:gd name="connsiteX3" fmla="*/ 4496937 w 5025421"/>
              <a:gd name="connsiteY3" fmla="*/ 1859129 h 1859857"/>
              <a:gd name="connsiteX0" fmla="*/ 0 w 4755597"/>
              <a:gd name="connsiteY0" fmla="*/ 409863 h 1932499"/>
              <a:gd name="connsiteX1" fmla="*/ 866634 w 4755597"/>
              <a:gd name="connsiteY1" fmla="*/ 75494 h 1932499"/>
              <a:gd name="connsiteX2" fmla="*/ 4749421 w 4755597"/>
              <a:gd name="connsiteY2" fmla="*/ 362097 h 1932499"/>
              <a:gd name="connsiteX3" fmla="*/ 4496937 w 4755597"/>
              <a:gd name="connsiteY3" fmla="*/ 1931589 h 1932499"/>
              <a:gd name="connsiteX0" fmla="*/ 0 w 4749544"/>
              <a:gd name="connsiteY0" fmla="*/ 371736 h 1894287"/>
              <a:gd name="connsiteX1" fmla="*/ 866634 w 4749544"/>
              <a:gd name="connsiteY1" fmla="*/ 37367 h 1894287"/>
              <a:gd name="connsiteX2" fmla="*/ 4749421 w 4749544"/>
              <a:gd name="connsiteY2" fmla="*/ 323970 h 1894287"/>
              <a:gd name="connsiteX3" fmla="*/ 4496937 w 4749544"/>
              <a:gd name="connsiteY3" fmla="*/ 1893462 h 1894287"/>
              <a:gd name="connsiteX0" fmla="*/ 0 w 4756368"/>
              <a:gd name="connsiteY0" fmla="*/ 411235 h 1933737"/>
              <a:gd name="connsiteX1" fmla="*/ 866634 w 4756368"/>
              <a:gd name="connsiteY1" fmla="*/ 76866 h 1933737"/>
              <a:gd name="connsiteX2" fmla="*/ 4756245 w 4756368"/>
              <a:gd name="connsiteY2" fmla="*/ 288407 h 1933737"/>
              <a:gd name="connsiteX3" fmla="*/ 4496937 w 4756368"/>
              <a:gd name="connsiteY3" fmla="*/ 1932961 h 1933737"/>
              <a:gd name="connsiteX0" fmla="*/ 0 w 4824367"/>
              <a:gd name="connsiteY0" fmla="*/ 351302 h 1873704"/>
              <a:gd name="connsiteX1" fmla="*/ 866634 w 4824367"/>
              <a:gd name="connsiteY1" fmla="*/ 16933 h 1873704"/>
              <a:gd name="connsiteX2" fmla="*/ 4756245 w 4824367"/>
              <a:gd name="connsiteY2" fmla="*/ 228474 h 1873704"/>
              <a:gd name="connsiteX3" fmla="*/ 4496937 w 4824367"/>
              <a:gd name="connsiteY3" fmla="*/ 1873028 h 1873704"/>
              <a:gd name="connsiteX0" fmla="*/ 0 w 4496937"/>
              <a:gd name="connsiteY0" fmla="*/ 416477 h 1938203"/>
              <a:gd name="connsiteX1" fmla="*/ 866634 w 4496937"/>
              <a:gd name="connsiteY1" fmla="*/ 82108 h 1938203"/>
              <a:gd name="connsiteX2" fmla="*/ 4496937 w 4496937"/>
              <a:gd name="connsiteY2" fmla="*/ 1938203 h 1938203"/>
              <a:gd name="connsiteX0" fmla="*/ 0 w 4906656"/>
              <a:gd name="connsiteY0" fmla="*/ 441460 h 1963186"/>
              <a:gd name="connsiteX1" fmla="*/ 866634 w 4906656"/>
              <a:gd name="connsiteY1" fmla="*/ 107091 h 1963186"/>
              <a:gd name="connsiteX2" fmla="*/ 4735772 w 4906656"/>
              <a:gd name="connsiteY2" fmla="*/ 168507 h 1963186"/>
              <a:gd name="connsiteX3" fmla="*/ 4496937 w 4906656"/>
              <a:gd name="connsiteY3" fmla="*/ 1963186 h 1963186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4908254"/>
              <a:gd name="connsiteY0" fmla="*/ 404381 h 1943652"/>
              <a:gd name="connsiteX1" fmla="*/ 866634 w 4908254"/>
              <a:gd name="connsiteY1" fmla="*/ 70012 h 1943652"/>
              <a:gd name="connsiteX2" fmla="*/ 4735772 w 4908254"/>
              <a:gd name="connsiteY2" fmla="*/ 131428 h 1943652"/>
              <a:gd name="connsiteX3" fmla="*/ 4496937 w 4908254"/>
              <a:gd name="connsiteY3" fmla="*/ 1926107 h 1943652"/>
              <a:gd name="connsiteX0" fmla="*/ 0 w 4925503"/>
              <a:gd name="connsiteY0" fmla="*/ 404381 h 1926209"/>
              <a:gd name="connsiteX1" fmla="*/ 866634 w 4925503"/>
              <a:gd name="connsiteY1" fmla="*/ 70012 h 1926209"/>
              <a:gd name="connsiteX2" fmla="*/ 4735772 w 4925503"/>
              <a:gd name="connsiteY2" fmla="*/ 131428 h 1926209"/>
              <a:gd name="connsiteX3" fmla="*/ 4496937 w 4925503"/>
              <a:gd name="connsiteY3" fmla="*/ 1926107 h 1926209"/>
              <a:gd name="connsiteX0" fmla="*/ 0 w 5083684"/>
              <a:gd name="connsiteY0" fmla="*/ 425088 h 1946814"/>
              <a:gd name="connsiteX1" fmla="*/ 866634 w 5083684"/>
              <a:gd name="connsiteY1" fmla="*/ 90719 h 1946814"/>
              <a:gd name="connsiteX2" fmla="*/ 4735772 w 5083684"/>
              <a:gd name="connsiteY2" fmla="*/ 152135 h 1946814"/>
              <a:gd name="connsiteX3" fmla="*/ 4872248 w 5083684"/>
              <a:gd name="connsiteY3" fmla="*/ 1714804 h 1946814"/>
              <a:gd name="connsiteX4" fmla="*/ 4496937 w 5083684"/>
              <a:gd name="connsiteY4" fmla="*/ 1946814 h 1946814"/>
              <a:gd name="connsiteX0" fmla="*/ 0 w 4961025"/>
              <a:gd name="connsiteY0" fmla="*/ 443604 h 1965330"/>
              <a:gd name="connsiteX1" fmla="*/ 866634 w 4961025"/>
              <a:gd name="connsiteY1" fmla="*/ 109235 h 1965330"/>
              <a:gd name="connsiteX2" fmla="*/ 4517408 w 4961025"/>
              <a:gd name="connsiteY2" fmla="*/ 143356 h 1965330"/>
              <a:gd name="connsiteX3" fmla="*/ 4872248 w 4961025"/>
              <a:gd name="connsiteY3" fmla="*/ 1733320 h 1965330"/>
              <a:gd name="connsiteX4" fmla="*/ 4496937 w 4961025"/>
              <a:gd name="connsiteY4" fmla="*/ 1965330 h 1965330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38422"/>
              <a:gd name="connsiteY0" fmla="*/ 436249 h 1957975"/>
              <a:gd name="connsiteX1" fmla="*/ 866634 w 4938422"/>
              <a:gd name="connsiteY1" fmla="*/ 101880 h 1957975"/>
              <a:gd name="connsiteX2" fmla="*/ 4517408 w 4938422"/>
              <a:gd name="connsiteY2" fmla="*/ 136001 h 1957975"/>
              <a:gd name="connsiteX3" fmla="*/ 4865425 w 4938422"/>
              <a:gd name="connsiteY3" fmla="*/ 1623607 h 1957975"/>
              <a:gd name="connsiteX4" fmla="*/ 4496937 w 4938422"/>
              <a:gd name="connsiteY4" fmla="*/ 1957975 h 1957975"/>
              <a:gd name="connsiteX0" fmla="*/ 0 w 4912092"/>
              <a:gd name="connsiteY0" fmla="*/ 436737 h 1958463"/>
              <a:gd name="connsiteX1" fmla="*/ 866634 w 4912092"/>
              <a:gd name="connsiteY1" fmla="*/ 102368 h 1958463"/>
              <a:gd name="connsiteX2" fmla="*/ 4517408 w 4912092"/>
              <a:gd name="connsiteY2" fmla="*/ 136489 h 1958463"/>
              <a:gd name="connsiteX3" fmla="*/ 4817657 w 4912092"/>
              <a:gd name="connsiteY3" fmla="*/ 1630918 h 1958463"/>
              <a:gd name="connsiteX4" fmla="*/ 4496937 w 4912092"/>
              <a:gd name="connsiteY4" fmla="*/ 1958463 h 1958463"/>
              <a:gd name="connsiteX0" fmla="*/ 0 w 4864266"/>
              <a:gd name="connsiteY0" fmla="*/ 427446 h 1949172"/>
              <a:gd name="connsiteX1" fmla="*/ 866634 w 4864266"/>
              <a:gd name="connsiteY1" fmla="*/ 93077 h 1949172"/>
              <a:gd name="connsiteX2" fmla="*/ 4421874 w 4864266"/>
              <a:gd name="connsiteY2" fmla="*/ 140846 h 1949172"/>
              <a:gd name="connsiteX3" fmla="*/ 4817657 w 4864266"/>
              <a:gd name="connsiteY3" fmla="*/ 1621627 h 1949172"/>
              <a:gd name="connsiteX4" fmla="*/ 4496937 w 4864266"/>
              <a:gd name="connsiteY4" fmla="*/ 1949172 h 1949172"/>
              <a:gd name="connsiteX0" fmla="*/ 0 w 4818067"/>
              <a:gd name="connsiteY0" fmla="*/ 399061 h 1920787"/>
              <a:gd name="connsiteX1" fmla="*/ 866634 w 4818067"/>
              <a:gd name="connsiteY1" fmla="*/ 64692 h 1920787"/>
              <a:gd name="connsiteX2" fmla="*/ 4421874 w 4818067"/>
              <a:gd name="connsiteY2" fmla="*/ 112461 h 1920787"/>
              <a:gd name="connsiteX3" fmla="*/ 4817657 w 4818067"/>
              <a:gd name="connsiteY3" fmla="*/ 1593242 h 1920787"/>
              <a:gd name="connsiteX4" fmla="*/ 4496937 w 4818067"/>
              <a:gd name="connsiteY4" fmla="*/ 1920787 h 1920787"/>
              <a:gd name="connsiteX0" fmla="*/ 0 w 4869999"/>
              <a:gd name="connsiteY0" fmla="*/ 399061 h 1920787"/>
              <a:gd name="connsiteX1" fmla="*/ 866634 w 4869999"/>
              <a:gd name="connsiteY1" fmla="*/ 64692 h 1920787"/>
              <a:gd name="connsiteX2" fmla="*/ 4612943 w 4869999"/>
              <a:gd name="connsiteY2" fmla="*/ 112461 h 1920787"/>
              <a:gd name="connsiteX3" fmla="*/ 4817657 w 4869999"/>
              <a:gd name="connsiteY3" fmla="*/ 1593242 h 1920787"/>
              <a:gd name="connsiteX4" fmla="*/ 4496937 w 4869999"/>
              <a:gd name="connsiteY4" fmla="*/ 1920787 h 1920787"/>
              <a:gd name="connsiteX0" fmla="*/ 0 w 4852935"/>
              <a:gd name="connsiteY0" fmla="*/ 399061 h 1920787"/>
              <a:gd name="connsiteX1" fmla="*/ 866634 w 4852935"/>
              <a:gd name="connsiteY1" fmla="*/ 64692 h 1920787"/>
              <a:gd name="connsiteX2" fmla="*/ 4578824 w 4852935"/>
              <a:gd name="connsiteY2" fmla="*/ 112461 h 1920787"/>
              <a:gd name="connsiteX3" fmla="*/ 4817657 w 4852935"/>
              <a:gd name="connsiteY3" fmla="*/ 1593242 h 1920787"/>
              <a:gd name="connsiteX4" fmla="*/ 4496937 w 4852935"/>
              <a:gd name="connsiteY4" fmla="*/ 1920787 h 1920787"/>
              <a:gd name="connsiteX0" fmla="*/ 2034 w 4969120"/>
              <a:gd name="connsiteY0" fmla="*/ 401242 h 1922968"/>
              <a:gd name="connsiteX1" fmla="*/ 677282 w 4969120"/>
              <a:gd name="connsiteY1" fmla="*/ 132222 h 1922968"/>
              <a:gd name="connsiteX2" fmla="*/ 4580858 w 4969120"/>
              <a:gd name="connsiteY2" fmla="*/ 114642 h 1922968"/>
              <a:gd name="connsiteX3" fmla="*/ 4819691 w 4969120"/>
              <a:gd name="connsiteY3" fmla="*/ 1595423 h 1922968"/>
              <a:gd name="connsiteX4" fmla="*/ 4498971 w 4969120"/>
              <a:gd name="connsiteY4" fmla="*/ 1922968 h 1922968"/>
              <a:gd name="connsiteX0" fmla="*/ 0 w 4967086"/>
              <a:gd name="connsiteY0" fmla="*/ 387067 h 1908793"/>
              <a:gd name="connsiteX1" fmla="*/ 675248 w 4967086"/>
              <a:gd name="connsiteY1" fmla="*/ 118047 h 1908793"/>
              <a:gd name="connsiteX2" fmla="*/ 4578824 w 4967086"/>
              <a:gd name="connsiteY2" fmla="*/ 100467 h 1908793"/>
              <a:gd name="connsiteX3" fmla="*/ 4817657 w 4967086"/>
              <a:gd name="connsiteY3" fmla="*/ 1581248 h 1908793"/>
              <a:gd name="connsiteX4" fmla="*/ 4496937 w 4967086"/>
              <a:gd name="connsiteY4" fmla="*/ 1908793 h 1908793"/>
              <a:gd name="connsiteX0" fmla="*/ 1375 w 4935057"/>
              <a:gd name="connsiteY0" fmla="*/ 275457 h 1797183"/>
              <a:gd name="connsiteX1" fmla="*/ 676623 w 4935057"/>
              <a:gd name="connsiteY1" fmla="*/ 6437 h 1797183"/>
              <a:gd name="connsiteX2" fmla="*/ 4527036 w 4935057"/>
              <a:gd name="connsiteY2" fmla="*/ 212913 h 1797183"/>
              <a:gd name="connsiteX3" fmla="*/ 4819032 w 4935057"/>
              <a:gd name="connsiteY3" fmla="*/ 1469638 h 1797183"/>
              <a:gd name="connsiteX4" fmla="*/ 4498312 w 4935057"/>
              <a:gd name="connsiteY4" fmla="*/ 1797183 h 1797183"/>
              <a:gd name="connsiteX0" fmla="*/ 1375 w 4849920"/>
              <a:gd name="connsiteY0" fmla="*/ 273170 h 1794896"/>
              <a:gd name="connsiteX1" fmla="*/ 676623 w 4849920"/>
              <a:gd name="connsiteY1" fmla="*/ 4150 h 1794896"/>
              <a:gd name="connsiteX2" fmla="*/ 4527036 w 4849920"/>
              <a:gd name="connsiteY2" fmla="*/ 210626 h 1794896"/>
              <a:gd name="connsiteX3" fmla="*/ 4819032 w 4849920"/>
              <a:gd name="connsiteY3" fmla="*/ 1467351 h 1794896"/>
              <a:gd name="connsiteX4" fmla="*/ 4498312 w 4849920"/>
              <a:gd name="connsiteY4" fmla="*/ 1794896 h 1794896"/>
              <a:gd name="connsiteX0" fmla="*/ 1375 w 4849920"/>
              <a:gd name="connsiteY0" fmla="*/ 289503 h 1811229"/>
              <a:gd name="connsiteX1" fmla="*/ 676623 w 4849920"/>
              <a:gd name="connsiteY1" fmla="*/ 20483 h 1811229"/>
              <a:gd name="connsiteX2" fmla="*/ 4527036 w 4849920"/>
              <a:gd name="connsiteY2" fmla="*/ 170946 h 1811229"/>
              <a:gd name="connsiteX3" fmla="*/ 4819032 w 4849920"/>
              <a:gd name="connsiteY3" fmla="*/ 1483684 h 1811229"/>
              <a:gd name="connsiteX4" fmla="*/ 4498312 w 4849920"/>
              <a:gd name="connsiteY4" fmla="*/ 1811229 h 1811229"/>
              <a:gd name="connsiteX0" fmla="*/ 0 w 4868636"/>
              <a:gd name="connsiteY0" fmla="*/ 270611 h 1792337"/>
              <a:gd name="connsiteX1" fmla="*/ 675248 w 4868636"/>
              <a:gd name="connsiteY1" fmla="*/ 1591 h 1792337"/>
              <a:gd name="connsiteX2" fmla="*/ 1709778 w 4868636"/>
              <a:gd name="connsiteY2" fmla="*/ 158815 h 1792337"/>
              <a:gd name="connsiteX3" fmla="*/ 4525661 w 4868636"/>
              <a:gd name="connsiteY3" fmla="*/ 152054 h 1792337"/>
              <a:gd name="connsiteX4" fmla="*/ 4817657 w 4868636"/>
              <a:gd name="connsiteY4" fmla="*/ 1464792 h 1792337"/>
              <a:gd name="connsiteX5" fmla="*/ 4496937 w 4868636"/>
              <a:gd name="connsiteY5" fmla="*/ 1792337 h 1792337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28661"/>
              <a:gd name="connsiteY0" fmla="*/ 274019 h 1795745"/>
              <a:gd name="connsiteX1" fmla="*/ 675360 w 4828661"/>
              <a:gd name="connsiteY1" fmla="*/ 4999 h 1795745"/>
              <a:gd name="connsiteX2" fmla="*/ 1709890 w 4828661"/>
              <a:gd name="connsiteY2" fmla="*/ 162223 h 1795745"/>
              <a:gd name="connsiteX3" fmla="*/ 4525773 w 4828661"/>
              <a:gd name="connsiteY3" fmla="*/ 155462 h 1795745"/>
              <a:gd name="connsiteX4" fmla="*/ 4817769 w 4828661"/>
              <a:gd name="connsiteY4" fmla="*/ 1468200 h 1795745"/>
              <a:gd name="connsiteX5" fmla="*/ 4497049 w 4828661"/>
              <a:gd name="connsiteY5" fmla="*/ 1795745 h 1795745"/>
              <a:gd name="connsiteX0" fmla="*/ 112 w 4887885"/>
              <a:gd name="connsiteY0" fmla="*/ 274019 h 1795745"/>
              <a:gd name="connsiteX1" fmla="*/ 675360 w 4887885"/>
              <a:gd name="connsiteY1" fmla="*/ 4999 h 1795745"/>
              <a:gd name="connsiteX2" fmla="*/ 1709890 w 4887885"/>
              <a:gd name="connsiteY2" fmla="*/ 162223 h 1795745"/>
              <a:gd name="connsiteX3" fmla="*/ 4653364 w 4887885"/>
              <a:gd name="connsiteY3" fmla="*/ 220811 h 1795745"/>
              <a:gd name="connsiteX4" fmla="*/ 4817769 w 4887885"/>
              <a:gd name="connsiteY4" fmla="*/ 1468200 h 1795745"/>
              <a:gd name="connsiteX5" fmla="*/ 4497049 w 4887885"/>
              <a:gd name="connsiteY5" fmla="*/ 1795745 h 1795745"/>
              <a:gd name="connsiteX0" fmla="*/ 112 w 4887885"/>
              <a:gd name="connsiteY0" fmla="*/ 270611 h 1792337"/>
              <a:gd name="connsiteX1" fmla="*/ 675360 w 4887885"/>
              <a:gd name="connsiteY1" fmla="*/ 1591 h 1792337"/>
              <a:gd name="connsiteX2" fmla="*/ 1709890 w 4887885"/>
              <a:gd name="connsiteY2" fmla="*/ 158815 h 1792337"/>
              <a:gd name="connsiteX3" fmla="*/ 4653364 w 4887885"/>
              <a:gd name="connsiteY3" fmla="*/ 217403 h 1792337"/>
              <a:gd name="connsiteX4" fmla="*/ 4817769 w 4887885"/>
              <a:gd name="connsiteY4" fmla="*/ 1464792 h 1792337"/>
              <a:gd name="connsiteX5" fmla="*/ 4497049 w 4887885"/>
              <a:gd name="connsiteY5" fmla="*/ 1792337 h 1792337"/>
              <a:gd name="connsiteX0" fmla="*/ 112 w 4887885"/>
              <a:gd name="connsiteY0" fmla="*/ 271214 h 1792940"/>
              <a:gd name="connsiteX1" fmla="*/ 675360 w 4887885"/>
              <a:gd name="connsiteY1" fmla="*/ 2194 h 1792940"/>
              <a:gd name="connsiteX2" fmla="*/ 1709890 w 4887885"/>
              <a:gd name="connsiteY2" fmla="*/ 159418 h 1792940"/>
              <a:gd name="connsiteX3" fmla="*/ 4653364 w 4887885"/>
              <a:gd name="connsiteY3" fmla="*/ 218006 h 1792940"/>
              <a:gd name="connsiteX4" fmla="*/ 4817769 w 4887885"/>
              <a:gd name="connsiteY4" fmla="*/ 1465395 h 1792940"/>
              <a:gd name="connsiteX5" fmla="*/ 4497049 w 4887885"/>
              <a:gd name="connsiteY5" fmla="*/ 1792940 h 1792940"/>
              <a:gd name="connsiteX0" fmla="*/ 118 w 4887891"/>
              <a:gd name="connsiteY0" fmla="*/ 276126 h 1797852"/>
              <a:gd name="connsiteX1" fmla="*/ 675366 w 4887891"/>
              <a:gd name="connsiteY1" fmla="*/ 7106 h 1797852"/>
              <a:gd name="connsiteX2" fmla="*/ 1709896 w 4887891"/>
              <a:gd name="connsiteY2" fmla="*/ 164330 h 1797852"/>
              <a:gd name="connsiteX3" fmla="*/ 4653370 w 4887891"/>
              <a:gd name="connsiteY3" fmla="*/ 222918 h 1797852"/>
              <a:gd name="connsiteX4" fmla="*/ 4817775 w 4887891"/>
              <a:gd name="connsiteY4" fmla="*/ 1470307 h 1797852"/>
              <a:gd name="connsiteX5" fmla="*/ 4497055 w 4887891"/>
              <a:gd name="connsiteY5" fmla="*/ 1797852 h 1797852"/>
              <a:gd name="connsiteX0" fmla="*/ 297 w 4888070"/>
              <a:gd name="connsiteY0" fmla="*/ 280132 h 1801858"/>
              <a:gd name="connsiteX1" fmla="*/ 675545 w 4888070"/>
              <a:gd name="connsiteY1" fmla="*/ 11112 h 1801858"/>
              <a:gd name="connsiteX2" fmla="*/ 1710075 w 4888070"/>
              <a:gd name="connsiteY2" fmla="*/ 168336 h 1801858"/>
              <a:gd name="connsiteX3" fmla="*/ 4653549 w 4888070"/>
              <a:gd name="connsiteY3" fmla="*/ 226924 h 1801858"/>
              <a:gd name="connsiteX4" fmla="*/ 4817954 w 4888070"/>
              <a:gd name="connsiteY4" fmla="*/ 1474313 h 1801858"/>
              <a:gd name="connsiteX5" fmla="*/ 4497234 w 4888070"/>
              <a:gd name="connsiteY5" fmla="*/ 1801858 h 180185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1776"/>
              <a:gd name="connsiteY0" fmla="*/ 273155 h 1794881"/>
              <a:gd name="connsiteX1" fmla="*/ 675365 w 4881776"/>
              <a:gd name="connsiteY1" fmla="*/ 4135 h 1794881"/>
              <a:gd name="connsiteX2" fmla="*/ 1794956 w 4881776"/>
              <a:gd name="connsiteY2" fmla="*/ 124017 h 1794881"/>
              <a:gd name="connsiteX3" fmla="*/ 4642737 w 4881776"/>
              <a:gd name="connsiteY3" fmla="*/ 313303 h 1794881"/>
              <a:gd name="connsiteX4" fmla="*/ 4817774 w 4881776"/>
              <a:gd name="connsiteY4" fmla="*/ 1467336 h 1794881"/>
              <a:gd name="connsiteX5" fmla="*/ 4497054 w 4881776"/>
              <a:gd name="connsiteY5" fmla="*/ 1794881 h 1794881"/>
              <a:gd name="connsiteX0" fmla="*/ 117 w 4851867"/>
              <a:gd name="connsiteY0" fmla="*/ 273155 h 1794881"/>
              <a:gd name="connsiteX1" fmla="*/ 675365 w 4851867"/>
              <a:gd name="connsiteY1" fmla="*/ 4135 h 1794881"/>
              <a:gd name="connsiteX2" fmla="*/ 1794956 w 4851867"/>
              <a:gd name="connsiteY2" fmla="*/ 124017 h 1794881"/>
              <a:gd name="connsiteX3" fmla="*/ 4642737 w 4851867"/>
              <a:gd name="connsiteY3" fmla="*/ 313303 h 1794881"/>
              <a:gd name="connsiteX4" fmla="*/ 4817774 w 4851867"/>
              <a:gd name="connsiteY4" fmla="*/ 1467336 h 1794881"/>
              <a:gd name="connsiteX5" fmla="*/ 4497054 w 4851867"/>
              <a:gd name="connsiteY5" fmla="*/ 1794881 h 1794881"/>
              <a:gd name="connsiteX0" fmla="*/ 117 w 4901944"/>
              <a:gd name="connsiteY0" fmla="*/ 273155 h 1794881"/>
              <a:gd name="connsiteX1" fmla="*/ 675365 w 4901944"/>
              <a:gd name="connsiteY1" fmla="*/ 4135 h 1794881"/>
              <a:gd name="connsiteX2" fmla="*/ 1794956 w 4901944"/>
              <a:gd name="connsiteY2" fmla="*/ 124017 h 1794881"/>
              <a:gd name="connsiteX3" fmla="*/ 4642737 w 4901944"/>
              <a:gd name="connsiteY3" fmla="*/ 313303 h 1794881"/>
              <a:gd name="connsiteX4" fmla="*/ 4753979 w 4901944"/>
              <a:gd name="connsiteY4" fmla="*/ 1420658 h 1794881"/>
              <a:gd name="connsiteX5" fmla="*/ 4497054 w 4901944"/>
              <a:gd name="connsiteY5" fmla="*/ 1794881 h 1794881"/>
              <a:gd name="connsiteX0" fmla="*/ 117 w 4814660"/>
              <a:gd name="connsiteY0" fmla="*/ 273050 h 1794776"/>
              <a:gd name="connsiteX1" fmla="*/ 675365 w 4814660"/>
              <a:gd name="connsiteY1" fmla="*/ 4030 h 1794776"/>
              <a:gd name="connsiteX2" fmla="*/ 1794956 w 4814660"/>
              <a:gd name="connsiteY2" fmla="*/ 123912 h 1794776"/>
              <a:gd name="connsiteX3" fmla="*/ 4504513 w 4814660"/>
              <a:gd name="connsiteY3" fmla="*/ 294527 h 1794776"/>
              <a:gd name="connsiteX4" fmla="*/ 4753979 w 4814660"/>
              <a:gd name="connsiteY4" fmla="*/ 1420553 h 1794776"/>
              <a:gd name="connsiteX5" fmla="*/ 4497054 w 4814660"/>
              <a:gd name="connsiteY5" fmla="*/ 1794776 h 1794776"/>
              <a:gd name="connsiteX0" fmla="*/ 117 w 4814660"/>
              <a:gd name="connsiteY0" fmla="*/ 232213 h 1795646"/>
              <a:gd name="connsiteX1" fmla="*/ 675365 w 4814660"/>
              <a:gd name="connsiteY1" fmla="*/ 4900 h 1795646"/>
              <a:gd name="connsiteX2" fmla="*/ 1794956 w 4814660"/>
              <a:gd name="connsiteY2" fmla="*/ 124782 h 1795646"/>
              <a:gd name="connsiteX3" fmla="*/ 4504513 w 4814660"/>
              <a:gd name="connsiteY3" fmla="*/ 295397 h 1795646"/>
              <a:gd name="connsiteX4" fmla="*/ 4753979 w 4814660"/>
              <a:gd name="connsiteY4" fmla="*/ 1421423 h 1795646"/>
              <a:gd name="connsiteX5" fmla="*/ 4497054 w 4814660"/>
              <a:gd name="connsiteY5" fmla="*/ 1795646 h 179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4660" h="1795646">
                <a:moveTo>
                  <a:pt x="117" y="232213"/>
                </a:moveTo>
                <a:cubicBezTo>
                  <a:pt x="-7673" y="-88986"/>
                  <a:pt x="376225" y="22805"/>
                  <a:pt x="675365" y="4900"/>
                </a:cubicBezTo>
                <a:cubicBezTo>
                  <a:pt x="974505" y="-13005"/>
                  <a:pt x="1156765" y="76366"/>
                  <a:pt x="1794956" y="124782"/>
                </a:cubicBezTo>
                <a:cubicBezTo>
                  <a:pt x="2433147" y="173198"/>
                  <a:pt x="4011343" y="79290"/>
                  <a:pt x="4504513" y="295397"/>
                </a:cubicBezTo>
                <a:cubicBezTo>
                  <a:pt x="4997683" y="511504"/>
                  <a:pt x="4755222" y="1171382"/>
                  <a:pt x="4753979" y="1421423"/>
                </a:cubicBezTo>
                <a:cubicBezTo>
                  <a:pt x="4752736" y="1671464"/>
                  <a:pt x="4552782" y="1719446"/>
                  <a:pt x="4497054" y="1795646"/>
                </a:cubicBezTo>
              </a:path>
            </a:pathLst>
          </a:custGeom>
          <a:noFill/>
          <a:ln w="38100">
            <a:solidFill>
              <a:srgbClr val="FFA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5071338" y="2666297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15803" y="1403498"/>
            <a:ext cx="414718" cy="1512348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718" h="1240900">
                <a:moveTo>
                  <a:pt x="414718" y="1240672"/>
                </a:moveTo>
                <a:cubicBezTo>
                  <a:pt x="-19625" y="1245844"/>
                  <a:pt x="25495" y="1162821"/>
                  <a:pt x="25087" y="1025432"/>
                </a:cubicBezTo>
                <a:cubicBezTo>
                  <a:pt x="24679" y="888043"/>
                  <a:pt x="3412" y="492456"/>
                  <a:pt x="0" y="0"/>
                </a:cubicBezTo>
              </a:path>
            </a:pathLst>
          </a:custGeom>
          <a:noFill/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05183" y="136087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Output (0-5V)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6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Trial of </a:t>
            </a:r>
            <a:r>
              <a:rPr lang="en-US" sz="3200" b="1" dirty="0" err="1" smtClean="0"/>
              <a:t>DigiPot</a:t>
            </a:r>
            <a:r>
              <a:rPr lang="en-US" sz="3200" b="1" dirty="0" smtClean="0"/>
              <a:t> Via Arduino UNO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76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40" y="3295018"/>
            <a:ext cx="3610099" cy="136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12743" r="7108" b="11868"/>
          <a:stretch/>
        </p:blipFill>
        <p:spPr bwMode="auto">
          <a:xfrm>
            <a:off x="148705" y="368143"/>
            <a:ext cx="4452717" cy="44527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12" y="4820859"/>
            <a:ext cx="3342482" cy="21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4426" y="5004805"/>
            <a:ext cx="3372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AD5260:</a:t>
            </a:r>
          </a:p>
          <a:p>
            <a:pPr marL="225425"/>
            <a:r>
              <a:rPr lang="en-US" dirty="0" smtClean="0"/>
              <a:t>SPI up to 20MHz (?)</a:t>
            </a:r>
          </a:p>
          <a:p>
            <a:pPr marL="225425"/>
            <a:r>
              <a:rPr lang="en-US" dirty="0" smtClean="0"/>
              <a:t>MSB First</a:t>
            </a:r>
          </a:p>
          <a:p>
            <a:pPr marL="225425"/>
            <a:r>
              <a:rPr lang="en-US" dirty="0" smtClean="0"/>
              <a:t>CLK Idle low. (CPOL=0?)</a:t>
            </a:r>
          </a:p>
          <a:p>
            <a:pPr marL="225425"/>
            <a:r>
              <a:rPr lang="en-US" dirty="0" smtClean="0"/>
              <a:t>CLK is positive edge (CPHA=0?)</a:t>
            </a:r>
          </a:p>
          <a:p>
            <a:pPr marL="225425"/>
            <a:r>
              <a:rPr lang="en-US" dirty="0" smtClean="0"/>
              <a:t>So SPI_MODE0</a:t>
            </a:r>
          </a:p>
          <a:p>
            <a:pPr marL="225425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412" y="-1189"/>
            <a:ext cx="41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https://www.arduino.cc/en/Reference/SPI</a:t>
            </a:r>
            <a:endParaRPr lang="en-US" dirty="0"/>
          </a:p>
        </p:txBody>
      </p:sp>
      <p:pic>
        <p:nvPicPr>
          <p:cNvPr id="2054" name="Picture 6" descr="https://upload.wikimedia.org/wikipedia/commons/thumb/6/6b/SPI_timing_diagram2.svg/430px-SPI_timing_diagram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06" y="592916"/>
            <a:ext cx="4127426" cy="239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5237018" y="183477"/>
            <a:ext cx="37561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https://en.wikipedia.org/wiki/Serial_Peripheral_Interface_Bus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77706" y="2992582"/>
            <a:ext cx="44662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jrc.com/teensy/teensy31_front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3" y="1044899"/>
            <a:ext cx="36576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nexuscyber.com/content/images/thumbs/0000164_half-size-solderless-breadboard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24693" r="62921" b="22597"/>
          <a:stretch/>
        </p:blipFill>
        <p:spPr bwMode="auto">
          <a:xfrm rot="16200000">
            <a:off x="5549268" y="1346582"/>
            <a:ext cx="1786363" cy="35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811238" y="2617097"/>
            <a:ext cx="1173707" cy="1216046"/>
            <a:chOff x="5793474" y="3315012"/>
            <a:chExt cx="1173707" cy="1216046"/>
          </a:xfrm>
        </p:grpSpPr>
        <p:sp>
          <p:nvSpPr>
            <p:cNvPr id="7" name="Rectangle 6"/>
            <p:cNvSpPr/>
            <p:nvPr/>
          </p:nvSpPr>
          <p:spPr>
            <a:xfrm>
              <a:off x="5960069" y="3391467"/>
              <a:ext cx="835572" cy="1080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www.adafruit.com/images/970x728/1210-01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8433" r="38300" b="56579"/>
            <a:stretch/>
          </p:blipFill>
          <p:spPr bwMode="auto">
            <a:xfrm>
              <a:off x="5793474" y="3315012"/>
              <a:ext cx="1173707" cy="121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152948" y="3750945"/>
              <a:ext cx="457200" cy="3974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6168721" y="37804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AD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5260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89" y="4916375"/>
            <a:ext cx="4643438" cy="19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1"/>
          <p:cNvSpPr/>
          <p:nvPr/>
        </p:nvSpPr>
        <p:spPr>
          <a:xfrm flipV="1">
            <a:off x="1499535" y="2075214"/>
            <a:ext cx="3570608" cy="675128"/>
          </a:xfrm>
          <a:custGeom>
            <a:avLst/>
            <a:gdLst>
              <a:gd name="connsiteX0" fmla="*/ 40903 w 2261280"/>
              <a:gd name="connsiteY0" fmla="*/ 320723 h 836652"/>
              <a:gd name="connsiteX1" fmla="*/ 266091 w 2261280"/>
              <a:gd name="connsiteY1" fmla="*/ 730155 h 836652"/>
              <a:gd name="connsiteX2" fmla="*/ 2047124 w 2261280"/>
              <a:gd name="connsiteY2" fmla="*/ 777923 h 836652"/>
              <a:gd name="connsiteX3" fmla="*/ 2163130 w 2261280"/>
              <a:gd name="connsiteY3" fmla="*/ 0 h 836652"/>
              <a:gd name="connsiteX0" fmla="*/ 27453 w 2171756"/>
              <a:gd name="connsiteY0" fmla="*/ 320723 h 821499"/>
              <a:gd name="connsiteX1" fmla="*/ 252641 w 2171756"/>
              <a:gd name="connsiteY1" fmla="*/ 730155 h 821499"/>
              <a:gd name="connsiteX2" fmla="*/ 1678833 w 2171756"/>
              <a:gd name="connsiteY2" fmla="*/ 757451 h 821499"/>
              <a:gd name="connsiteX3" fmla="*/ 2149680 w 2171756"/>
              <a:gd name="connsiteY3" fmla="*/ 0 h 821499"/>
              <a:gd name="connsiteX0" fmla="*/ 27453 w 2174836"/>
              <a:gd name="connsiteY0" fmla="*/ 320723 h 778350"/>
              <a:gd name="connsiteX1" fmla="*/ 252641 w 2174836"/>
              <a:gd name="connsiteY1" fmla="*/ 730155 h 778350"/>
              <a:gd name="connsiteX2" fmla="*/ 1678833 w 2174836"/>
              <a:gd name="connsiteY2" fmla="*/ 757451 h 778350"/>
              <a:gd name="connsiteX3" fmla="*/ 2149680 w 2174836"/>
              <a:gd name="connsiteY3" fmla="*/ 0 h 778350"/>
              <a:gd name="connsiteX0" fmla="*/ 14910 w 2158388"/>
              <a:gd name="connsiteY0" fmla="*/ 320723 h 821500"/>
              <a:gd name="connsiteX1" fmla="*/ 328809 w 2158388"/>
              <a:gd name="connsiteY1" fmla="*/ 730155 h 821500"/>
              <a:gd name="connsiteX2" fmla="*/ 1666290 w 2158388"/>
              <a:gd name="connsiteY2" fmla="*/ 757451 h 821500"/>
              <a:gd name="connsiteX3" fmla="*/ 2137137 w 2158388"/>
              <a:gd name="connsiteY3" fmla="*/ 0 h 821500"/>
              <a:gd name="connsiteX0" fmla="*/ 12122 w 2155600"/>
              <a:gd name="connsiteY0" fmla="*/ 320723 h 806092"/>
              <a:gd name="connsiteX1" fmla="*/ 326021 w 2155600"/>
              <a:gd name="connsiteY1" fmla="*/ 730155 h 806092"/>
              <a:gd name="connsiteX2" fmla="*/ 1663502 w 2155600"/>
              <a:gd name="connsiteY2" fmla="*/ 757451 h 806092"/>
              <a:gd name="connsiteX3" fmla="*/ 2134349 w 2155600"/>
              <a:gd name="connsiteY3" fmla="*/ 0 h 806092"/>
              <a:gd name="connsiteX0" fmla="*/ 15377 w 2160981"/>
              <a:gd name="connsiteY0" fmla="*/ 320723 h 798351"/>
              <a:gd name="connsiteX1" fmla="*/ 329276 w 2160981"/>
              <a:gd name="connsiteY1" fmla="*/ 730155 h 798351"/>
              <a:gd name="connsiteX2" fmla="*/ 1700877 w 2160981"/>
              <a:gd name="connsiteY2" fmla="*/ 723332 h 798351"/>
              <a:gd name="connsiteX3" fmla="*/ 2137604 w 2160981"/>
              <a:gd name="connsiteY3" fmla="*/ 0 h 798351"/>
              <a:gd name="connsiteX0" fmla="*/ 15377 w 2163877"/>
              <a:gd name="connsiteY0" fmla="*/ 320723 h 759486"/>
              <a:gd name="connsiteX1" fmla="*/ 329276 w 2163877"/>
              <a:gd name="connsiteY1" fmla="*/ 730155 h 759486"/>
              <a:gd name="connsiteX2" fmla="*/ 1700877 w 2163877"/>
              <a:gd name="connsiteY2" fmla="*/ 723332 h 759486"/>
              <a:gd name="connsiteX3" fmla="*/ 2137604 w 2163877"/>
              <a:gd name="connsiteY3" fmla="*/ 0 h 759486"/>
              <a:gd name="connsiteX0" fmla="*/ 15188 w 2162590"/>
              <a:gd name="connsiteY0" fmla="*/ 320723 h 767058"/>
              <a:gd name="connsiteX1" fmla="*/ 329087 w 2162590"/>
              <a:gd name="connsiteY1" fmla="*/ 730155 h 767058"/>
              <a:gd name="connsiteX2" fmla="*/ 1687040 w 2162590"/>
              <a:gd name="connsiteY2" fmla="*/ 743803 h 767058"/>
              <a:gd name="connsiteX3" fmla="*/ 2137415 w 2162590"/>
              <a:gd name="connsiteY3" fmla="*/ 0 h 767058"/>
              <a:gd name="connsiteX0" fmla="*/ 15188 w 2137415"/>
              <a:gd name="connsiteY0" fmla="*/ 320723 h 767058"/>
              <a:gd name="connsiteX1" fmla="*/ 329087 w 2137415"/>
              <a:gd name="connsiteY1" fmla="*/ 730155 h 767058"/>
              <a:gd name="connsiteX2" fmla="*/ 1687040 w 2137415"/>
              <a:gd name="connsiteY2" fmla="*/ 743803 h 767058"/>
              <a:gd name="connsiteX3" fmla="*/ 2137415 w 2137415"/>
              <a:gd name="connsiteY3" fmla="*/ 0 h 767058"/>
              <a:gd name="connsiteX0" fmla="*/ 15188 w 2137415"/>
              <a:gd name="connsiteY0" fmla="*/ 893929 h 1426744"/>
              <a:gd name="connsiteX1" fmla="*/ 329087 w 2137415"/>
              <a:gd name="connsiteY1" fmla="*/ 1303361 h 1426744"/>
              <a:gd name="connsiteX2" fmla="*/ 1687040 w 2137415"/>
              <a:gd name="connsiteY2" fmla="*/ 1317009 h 1426744"/>
              <a:gd name="connsiteX3" fmla="*/ 2137415 w 2137415"/>
              <a:gd name="connsiteY3" fmla="*/ 0 h 1426744"/>
              <a:gd name="connsiteX0" fmla="*/ 14819 w 2137046"/>
              <a:gd name="connsiteY0" fmla="*/ 893929 h 1346650"/>
              <a:gd name="connsiteX1" fmla="*/ 328718 w 2137046"/>
              <a:gd name="connsiteY1" fmla="*/ 1303361 h 1346650"/>
              <a:gd name="connsiteX2" fmla="*/ 1659376 w 2137046"/>
              <a:gd name="connsiteY2" fmla="*/ 1187355 h 1346650"/>
              <a:gd name="connsiteX3" fmla="*/ 2137046 w 2137046"/>
              <a:gd name="connsiteY3" fmla="*/ 0 h 1346650"/>
              <a:gd name="connsiteX0" fmla="*/ 7201 w 2129428"/>
              <a:gd name="connsiteY0" fmla="*/ 893929 h 1351139"/>
              <a:gd name="connsiteX1" fmla="*/ 491697 w 2129428"/>
              <a:gd name="connsiteY1" fmla="*/ 1310185 h 1351139"/>
              <a:gd name="connsiteX2" fmla="*/ 1651758 w 2129428"/>
              <a:gd name="connsiteY2" fmla="*/ 1187355 h 1351139"/>
              <a:gd name="connsiteX3" fmla="*/ 2129428 w 2129428"/>
              <a:gd name="connsiteY3" fmla="*/ 0 h 1351139"/>
              <a:gd name="connsiteX0" fmla="*/ 4997 w 2294240"/>
              <a:gd name="connsiteY0" fmla="*/ 0 h 1866631"/>
              <a:gd name="connsiteX1" fmla="*/ 656509 w 2294240"/>
              <a:gd name="connsiteY1" fmla="*/ 1730080 h 1866631"/>
              <a:gd name="connsiteX2" fmla="*/ 1816570 w 2294240"/>
              <a:gd name="connsiteY2" fmla="*/ 1607250 h 1866631"/>
              <a:gd name="connsiteX3" fmla="*/ 2294240 w 2294240"/>
              <a:gd name="connsiteY3" fmla="*/ 419895 h 1866631"/>
              <a:gd name="connsiteX0" fmla="*/ 15916 w 2305159"/>
              <a:gd name="connsiteY0" fmla="*/ 0 h 1806321"/>
              <a:gd name="connsiteX1" fmla="*/ 343520 w 2305159"/>
              <a:gd name="connsiteY1" fmla="*/ 1644128 h 1806321"/>
              <a:gd name="connsiteX2" fmla="*/ 1827489 w 2305159"/>
              <a:gd name="connsiteY2" fmla="*/ 1607250 h 1806321"/>
              <a:gd name="connsiteX3" fmla="*/ 2305159 w 2305159"/>
              <a:gd name="connsiteY3" fmla="*/ 419895 h 1806321"/>
              <a:gd name="connsiteX0" fmla="*/ 15916 w 2305159"/>
              <a:gd name="connsiteY0" fmla="*/ 0 h 1794460"/>
              <a:gd name="connsiteX1" fmla="*/ 343520 w 2305159"/>
              <a:gd name="connsiteY1" fmla="*/ 1644128 h 1794460"/>
              <a:gd name="connsiteX2" fmla="*/ 1827489 w 2305159"/>
              <a:gd name="connsiteY2" fmla="*/ 1607250 h 1794460"/>
              <a:gd name="connsiteX3" fmla="*/ 2305159 w 2305159"/>
              <a:gd name="connsiteY3" fmla="*/ 653192 h 1794460"/>
              <a:gd name="connsiteX0" fmla="*/ 17353 w 2290002"/>
              <a:gd name="connsiteY0" fmla="*/ 0 h 1728674"/>
              <a:gd name="connsiteX1" fmla="*/ 328363 w 2290002"/>
              <a:gd name="connsiteY1" fmla="*/ 1582734 h 1728674"/>
              <a:gd name="connsiteX2" fmla="*/ 1812332 w 2290002"/>
              <a:gd name="connsiteY2" fmla="*/ 1545856 h 1728674"/>
              <a:gd name="connsiteX3" fmla="*/ 2290002 w 2290002"/>
              <a:gd name="connsiteY3" fmla="*/ 591798 h 1728674"/>
              <a:gd name="connsiteX0" fmla="*/ 20862 w 2293511"/>
              <a:gd name="connsiteY0" fmla="*/ 0 h 1547670"/>
              <a:gd name="connsiteX1" fmla="*/ 304216 w 2293511"/>
              <a:gd name="connsiteY1" fmla="*/ 809173 h 1547670"/>
              <a:gd name="connsiteX2" fmla="*/ 1815841 w 2293511"/>
              <a:gd name="connsiteY2" fmla="*/ 1545856 h 1547670"/>
              <a:gd name="connsiteX3" fmla="*/ 2293511 w 2293511"/>
              <a:gd name="connsiteY3" fmla="*/ 591798 h 1547670"/>
              <a:gd name="connsiteX0" fmla="*/ 16854 w 2289503"/>
              <a:gd name="connsiteY0" fmla="*/ 0 h 971180"/>
              <a:gd name="connsiteX1" fmla="*/ 300208 w 2289503"/>
              <a:gd name="connsiteY1" fmla="*/ 809173 h 971180"/>
              <a:gd name="connsiteX2" fmla="*/ 1601643 w 2289503"/>
              <a:gd name="connsiteY2" fmla="*/ 956477 h 971180"/>
              <a:gd name="connsiteX3" fmla="*/ 2289503 w 2289503"/>
              <a:gd name="connsiteY3" fmla="*/ 591798 h 971180"/>
              <a:gd name="connsiteX0" fmla="*/ 16854 w 2289503"/>
              <a:gd name="connsiteY0" fmla="*/ 0 h 960970"/>
              <a:gd name="connsiteX1" fmla="*/ 300208 w 2289503"/>
              <a:gd name="connsiteY1" fmla="*/ 809173 h 960970"/>
              <a:gd name="connsiteX2" fmla="*/ 1601643 w 2289503"/>
              <a:gd name="connsiteY2" fmla="*/ 956477 h 960970"/>
              <a:gd name="connsiteX3" fmla="*/ 2289503 w 2289503"/>
              <a:gd name="connsiteY3" fmla="*/ 591798 h 96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03" h="960970">
                <a:moveTo>
                  <a:pt x="16854" y="0"/>
                </a:moveTo>
                <a:cubicBezTo>
                  <a:pt x="-37737" y="166616"/>
                  <a:pt x="36077" y="649760"/>
                  <a:pt x="300208" y="809173"/>
                </a:cubicBezTo>
                <a:cubicBezTo>
                  <a:pt x="564339" y="968586"/>
                  <a:pt x="1264563" y="968148"/>
                  <a:pt x="1601643" y="956477"/>
                </a:cubicBezTo>
                <a:cubicBezTo>
                  <a:pt x="1938723" y="944806"/>
                  <a:pt x="2266756" y="1015448"/>
                  <a:pt x="2289503" y="59179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181820" y="3675607"/>
            <a:ext cx="3724552" cy="637601"/>
          </a:xfrm>
          <a:custGeom>
            <a:avLst/>
            <a:gdLst>
              <a:gd name="connsiteX0" fmla="*/ 40903 w 2261280"/>
              <a:gd name="connsiteY0" fmla="*/ 320723 h 836652"/>
              <a:gd name="connsiteX1" fmla="*/ 266091 w 2261280"/>
              <a:gd name="connsiteY1" fmla="*/ 730155 h 836652"/>
              <a:gd name="connsiteX2" fmla="*/ 2047124 w 2261280"/>
              <a:gd name="connsiteY2" fmla="*/ 777923 h 836652"/>
              <a:gd name="connsiteX3" fmla="*/ 2163130 w 2261280"/>
              <a:gd name="connsiteY3" fmla="*/ 0 h 836652"/>
              <a:gd name="connsiteX0" fmla="*/ 27453 w 2171756"/>
              <a:gd name="connsiteY0" fmla="*/ 320723 h 821499"/>
              <a:gd name="connsiteX1" fmla="*/ 252641 w 2171756"/>
              <a:gd name="connsiteY1" fmla="*/ 730155 h 821499"/>
              <a:gd name="connsiteX2" fmla="*/ 1678833 w 2171756"/>
              <a:gd name="connsiteY2" fmla="*/ 757451 h 821499"/>
              <a:gd name="connsiteX3" fmla="*/ 2149680 w 2171756"/>
              <a:gd name="connsiteY3" fmla="*/ 0 h 821499"/>
              <a:gd name="connsiteX0" fmla="*/ 27453 w 2174836"/>
              <a:gd name="connsiteY0" fmla="*/ 320723 h 778350"/>
              <a:gd name="connsiteX1" fmla="*/ 252641 w 2174836"/>
              <a:gd name="connsiteY1" fmla="*/ 730155 h 778350"/>
              <a:gd name="connsiteX2" fmla="*/ 1678833 w 2174836"/>
              <a:gd name="connsiteY2" fmla="*/ 757451 h 778350"/>
              <a:gd name="connsiteX3" fmla="*/ 2149680 w 2174836"/>
              <a:gd name="connsiteY3" fmla="*/ 0 h 778350"/>
              <a:gd name="connsiteX0" fmla="*/ 14910 w 2158388"/>
              <a:gd name="connsiteY0" fmla="*/ 320723 h 821500"/>
              <a:gd name="connsiteX1" fmla="*/ 328809 w 2158388"/>
              <a:gd name="connsiteY1" fmla="*/ 730155 h 821500"/>
              <a:gd name="connsiteX2" fmla="*/ 1666290 w 2158388"/>
              <a:gd name="connsiteY2" fmla="*/ 757451 h 821500"/>
              <a:gd name="connsiteX3" fmla="*/ 2137137 w 2158388"/>
              <a:gd name="connsiteY3" fmla="*/ 0 h 821500"/>
              <a:gd name="connsiteX0" fmla="*/ 12122 w 2155600"/>
              <a:gd name="connsiteY0" fmla="*/ 320723 h 806092"/>
              <a:gd name="connsiteX1" fmla="*/ 326021 w 2155600"/>
              <a:gd name="connsiteY1" fmla="*/ 730155 h 806092"/>
              <a:gd name="connsiteX2" fmla="*/ 1663502 w 2155600"/>
              <a:gd name="connsiteY2" fmla="*/ 757451 h 806092"/>
              <a:gd name="connsiteX3" fmla="*/ 2134349 w 2155600"/>
              <a:gd name="connsiteY3" fmla="*/ 0 h 806092"/>
              <a:gd name="connsiteX0" fmla="*/ 15377 w 2160981"/>
              <a:gd name="connsiteY0" fmla="*/ 320723 h 798351"/>
              <a:gd name="connsiteX1" fmla="*/ 329276 w 2160981"/>
              <a:gd name="connsiteY1" fmla="*/ 730155 h 798351"/>
              <a:gd name="connsiteX2" fmla="*/ 1700877 w 2160981"/>
              <a:gd name="connsiteY2" fmla="*/ 723332 h 798351"/>
              <a:gd name="connsiteX3" fmla="*/ 2137604 w 2160981"/>
              <a:gd name="connsiteY3" fmla="*/ 0 h 798351"/>
              <a:gd name="connsiteX0" fmla="*/ 15377 w 2163877"/>
              <a:gd name="connsiteY0" fmla="*/ 320723 h 759486"/>
              <a:gd name="connsiteX1" fmla="*/ 329276 w 2163877"/>
              <a:gd name="connsiteY1" fmla="*/ 730155 h 759486"/>
              <a:gd name="connsiteX2" fmla="*/ 1700877 w 2163877"/>
              <a:gd name="connsiteY2" fmla="*/ 723332 h 759486"/>
              <a:gd name="connsiteX3" fmla="*/ 2137604 w 2163877"/>
              <a:gd name="connsiteY3" fmla="*/ 0 h 759486"/>
              <a:gd name="connsiteX0" fmla="*/ 15188 w 2162590"/>
              <a:gd name="connsiteY0" fmla="*/ 320723 h 767058"/>
              <a:gd name="connsiteX1" fmla="*/ 329087 w 2162590"/>
              <a:gd name="connsiteY1" fmla="*/ 730155 h 767058"/>
              <a:gd name="connsiteX2" fmla="*/ 1687040 w 2162590"/>
              <a:gd name="connsiteY2" fmla="*/ 743803 h 767058"/>
              <a:gd name="connsiteX3" fmla="*/ 2137415 w 2162590"/>
              <a:gd name="connsiteY3" fmla="*/ 0 h 767058"/>
              <a:gd name="connsiteX0" fmla="*/ 15188 w 2137415"/>
              <a:gd name="connsiteY0" fmla="*/ 320723 h 767058"/>
              <a:gd name="connsiteX1" fmla="*/ 329087 w 2137415"/>
              <a:gd name="connsiteY1" fmla="*/ 730155 h 767058"/>
              <a:gd name="connsiteX2" fmla="*/ 1687040 w 2137415"/>
              <a:gd name="connsiteY2" fmla="*/ 743803 h 767058"/>
              <a:gd name="connsiteX3" fmla="*/ 2137415 w 2137415"/>
              <a:gd name="connsiteY3" fmla="*/ 0 h 767058"/>
              <a:gd name="connsiteX0" fmla="*/ 15188 w 2137415"/>
              <a:gd name="connsiteY0" fmla="*/ 1041944 h 1585615"/>
              <a:gd name="connsiteX1" fmla="*/ 329087 w 2137415"/>
              <a:gd name="connsiteY1" fmla="*/ 1451376 h 1585615"/>
              <a:gd name="connsiteX2" fmla="*/ 1687040 w 2137415"/>
              <a:gd name="connsiteY2" fmla="*/ 1465024 h 1585615"/>
              <a:gd name="connsiteX3" fmla="*/ 2137415 w 2137415"/>
              <a:gd name="connsiteY3" fmla="*/ 0 h 1585615"/>
              <a:gd name="connsiteX0" fmla="*/ 15297 w 2137524"/>
              <a:gd name="connsiteY0" fmla="*/ 1041944 h 1471856"/>
              <a:gd name="connsiteX1" fmla="*/ 329196 w 2137524"/>
              <a:gd name="connsiteY1" fmla="*/ 1451376 h 1471856"/>
              <a:gd name="connsiteX2" fmla="*/ 1695030 w 2137524"/>
              <a:gd name="connsiteY2" fmla="*/ 1260132 h 1471856"/>
              <a:gd name="connsiteX3" fmla="*/ 2137524 w 2137524"/>
              <a:gd name="connsiteY3" fmla="*/ 0 h 1471856"/>
              <a:gd name="connsiteX0" fmla="*/ 5484 w 2127711"/>
              <a:gd name="connsiteY0" fmla="*/ 1041944 h 1465346"/>
              <a:gd name="connsiteX1" fmla="*/ 595204 w 2127711"/>
              <a:gd name="connsiteY1" fmla="*/ 1443180 h 1465346"/>
              <a:gd name="connsiteX2" fmla="*/ 1685217 w 2127711"/>
              <a:gd name="connsiteY2" fmla="*/ 1260132 h 1465346"/>
              <a:gd name="connsiteX3" fmla="*/ 2127711 w 2127711"/>
              <a:gd name="connsiteY3" fmla="*/ 0 h 1465346"/>
              <a:gd name="connsiteX0" fmla="*/ 5376 w 2137414"/>
              <a:gd name="connsiteY0" fmla="*/ 108183 h 1534507"/>
              <a:gd name="connsiteX1" fmla="*/ 604907 w 2137414"/>
              <a:gd name="connsiteY1" fmla="*/ 1443180 h 1534507"/>
              <a:gd name="connsiteX2" fmla="*/ 1694920 w 2137414"/>
              <a:gd name="connsiteY2" fmla="*/ 1260132 h 1534507"/>
              <a:gd name="connsiteX3" fmla="*/ 2137414 w 2137414"/>
              <a:gd name="connsiteY3" fmla="*/ 0 h 153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414" h="1534507">
                <a:moveTo>
                  <a:pt x="5376" y="108183"/>
                </a:moveTo>
                <a:cubicBezTo>
                  <a:pt x="-49215" y="274799"/>
                  <a:pt x="323316" y="1251189"/>
                  <a:pt x="604907" y="1443180"/>
                </a:cubicBezTo>
                <a:cubicBezTo>
                  <a:pt x="886498" y="1635171"/>
                  <a:pt x="1439502" y="1500662"/>
                  <a:pt x="1694920" y="1260132"/>
                </a:cubicBezTo>
                <a:cubicBezTo>
                  <a:pt x="1950338" y="1019602"/>
                  <a:pt x="2114667" y="423650"/>
                  <a:pt x="213741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131388" y="3675607"/>
            <a:ext cx="2417959" cy="458641"/>
          </a:xfrm>
          <a:custGeom>
            <a:avLst/>
            <a:gdLst>
              <a:gd name="connsiteX0" fmla="*/ 3169842 w 3169842"/>
              <a:gd name="connsiteY0" fmla="*/ 2053989 h 2053989"/>
              <a:gd name="connsiteX1" fmla="*/ 235574 w 3169842"/>
              <a:gd name="connsiteY1" fmla="*/ 1630908 h 2053989"/>
              <a:gd name="connsiteX2" fmla="*/ 392523 w 3169842"/>
              <a:gd name="connsiteY2" fmla="*/ 0 h 2053989"/>
              <a:gd name="connsiteX0" fmla="*/ 3191819 w 3191819"/>
              <a:gd name="connsiteY0" fmla="*/ 2027461 h 2027461"/>
              <a:gd name="connsiteX1" fmla="*/ 237079 w 3191819"/>
              <a:gd name="connsiteY1" fmla="*/ 1630908 h 2027461"/>
              <a:gd name="connsiteX2" fmla="*/ 394028 w 3191819"/>
              <a:gd name="connsiteY2" fmla="*/ 0 h 2027461"/>
              <a:gd name="connsiteX0" fmla="*/ 3191819 w 3191819"/>
              <a:gd name="connsiteY0" fmla="*/ 2000633 h 2000633"/>
              <a:gd name="connsiteX1" fmla="*/ 237079 w 3191819"/>
              <a:gd name="connsiteY1" fmla="*/ 1630908 h 2000633"/>
              <a:gd name="connsiteX2" fmla="*/ 394028 w 3191819"/>
              <a:gd name="connsiteY2" fmla="*/ 0 h 2000633"/>
              <a:gd name="connsiteX0" fmla="*/ 3083674 w 3083674"/>
              <a:gd name="connsiteY0" fmla="*/ 369851 h 518172"/>
              <a:gd name="connsiteX1" fmla="*/ 128934 w 3083674"/>
              <a:gd name="connsiteY1" fmla="*/ 126 h 518172"/>
              <a:gd name="connsiteX2" fmla="*/ 674072 w 3083674"/>
              <a:gd name="connsiteY2" fmla="*/ 294027 h 518172"/>
              <a:gd name="connsiteX0" fmla="*/ 2485182 w 2485182"/>
              <a:gd name="connsiteY0" fmla="*/ 75824 h 374251"/>
              <a:gd name="connsiteX1" fmla="*/ 884789 w 2485182"/>
              <a:gd name="connsiteY1" fmla="*/ 271093 h 374251"/>
              <a:gd name="connsiteX2" fmla="*/ 75580 w 2485182"/>
              <a:gd name="connsiteY2" fmla="*/ 0 h 374251"/>
              <a:gd name="connsiteX0" fmla="*/ 2468965 w 2468965"/>
              <a:gd name="connsiteY0" fmla="*/ 75824 h 336421"/>
              <a:gd name="connsiteX1" fmla="*/ 1135991 w 2468965"/>
              <a:gd name="connsiteY1" fmla="*/ 175331 h 336421"/>
              <a:gd name="connsiteX2" fmla="*/ 59363 w 2468965"/>
              <a:gd name="connsiteY2" fmla="*/ 0 h 336421"/>
              <a:gd name="connsiteX0" fmla="*/ 2412165 w 2412165"/>
              <a:gd name="connsiteY0" fmla="*/ 75824 h 365406"/>
              <a:gd name="connsiteX1" fmla="*/ 1079191 w 2412165"/>
              <a:gd name="connsiteY1" fmla="*/ 175331 h 365406"/>
              <a:gd name="connsiteX2" fmla="*/ 2563 w 2412165"/>
              <a:gd name="connsiteY2" fmla="*/ 0 h 365406"/>
              <a:gd name="connsiteX0" fmla="*/ 2412193 w 2412193"/>
              <a:gd name="connsiteY0" fmla="*/ 75824 h 455327"/>
              <a:gd name="connsiteX1" fmla="*/ 1070592 w 2412193"/>
              <a:gd name="connsiteY1" fmla="*/ 386007 h 455327"/>
              <a:gd name="connsiteX2" fmla="*/ 2591 w 2412193"/>
              <a:gd name="connsiteY2" fmla="*/ 0 h 455327"/>
              <a:gd name="connsiteX0" fmla="*/ 2412193 w 2413440"/>
              <a:gd name="connsiteY0" fmla="*/ 75824 h 455327"/>
              <a:gd name="connsiteX1" fmla="*/ 1070592 w 2413440"/>
              <a:gd name="connsiteY1" fmla="*/ 386007 h 455327"/>
              <a:gd name="connsiteX2" fmla="*/ 2591 w 2413440"/>
              <a:gd name="connsiteY2" fmla="*/ 0 h 455327"/>
              <a:gd name="connsiteX0" fmla="*/ 2411677 w 2413212"/>
              <a:gd name="connsiteY0" fmla="*/ 75824 h 505402"/>
              <a:gd name="connsiteX1" fmla="*/ 1259857 w 2413212"/>
              <a:gd name="connsiteY1" fmla="*/ 472193 h 505402"/>
              <a:gd name="connsiteX2" fmla="*/ 2075 w 2413212"/>
              <a:gd name="connsiteY2" fmla="*/ 0 h 505402"/>
              <a:gd name="connsiteX0" fmla="*/ 2411521 w 2412925"/>
              <a:gd name="connsiteY0" fmla="*/ 75824 h 509525"/>
              <a:gd name="connsiteX1" fmla="*/ 1259701 w 2412925"/>
              <a:gd name="connsiteY1" fmla="*/ 472193 h 509525"/>
              <a:gd name="connsiteX2" fmla="*/ 1919 w 2412925"/>
              <a:gd name="connsiteY2" fmla="*/ 0 h 509525"/>
              <a:gd name="connsiteX0" fmla="*/ 2403066 w 2404598"/>
              <a:gd name="connsiteY0" fmla="*/ 47096 h 489610"/>
              <a:gd name="connsiteX1" fmla="*/ 1251246 w 2404598"/>
              <a:gd name="connsiteY1" fmla="*/ 443465 h 489610"/>
              <a:gd name="connsiteX2" fmla="*/ 2090 w 2404598"/>
              <a:gd name="connsiteY2" fmla="*/ 0 h 489610"/>
              <a:gd name="connsiteX0" fmla="*/ 2400976 w 2402508"/>
              <a:gd name="connsiteY0" fmla="*/ 47096 h 446656"/>
              <a:gd name="connsiteX1" fmla="*/ 1249156 w 2402508"/>
              <a:gd name="connsiteY1" fmla="*/ 443465 h 446656"/>
              <a:gd name="connsiteX2" fmla="*/ 0 w 2402508"/>
              <a:gd name="connsiteY2" fmla="*/ 0 h 44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2508" h="446656">
                <a:moveTo>
                  <a:pt x="2400976" y="47096"/>
                </a:moveTo>
                <a:cubicBezTo>
                  <a:pt x="2441995" y="466377"/>
                  <a:pt x="1649319" y="451314"/>
                  <a:pt x="1249156" y="443465"/>
                </a:cubicBezTo>
                <a:cubicBezTo>
                  <a:pt x="848993" y="435616"/>
                  <a:pt x="43765" y="538951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15475" y="2751761"/>
            <a:ext cx="2245989" cy="832403"/>
          </a:xfrm>
          <a:custGeom>
            <a:avLst/>
            <a:gdLst>
              <a:gd name="connsiteX0" fmla="*/ 597944 w 3661867"/>
              <a:gd name="connsiteY0" fmla="*/ 0 h 1917511"/>
              <a:gd name="connsiteX1" fmla="*/ 229455 w 3661867"/>
              <a:gd name="connsiteY1" fmla="*/ 1269242 h 1917511"/>
              <a:gd name="connsiteX2" fmla="*/ 3661867 w 3661867"/>
              <a:gd name="connsiteY2" fmla="*/ 1917511 h 1917511"/>
              <a:gd name="connsiteX0" fmla="*/ 602627 w 3659726"/>
              <a:gd name="connsiteY0" fmla="*/ 0 h 1937983"/>
              <a:gd name="connsiteX1" fmla="*/ 227314 w 3659726"/>
              <a:gd name="connsiteY1" fmla="*/ 1289714 h 1937983"/>
              <a:gd name="connsiteX2" fmla="*/ 3659726 w 3659726"/>
              <a:gd name="connsiteY2" fmla="*/ 1937983 h 1937983"/>
              <a:gd name="connsiteX0" fmla="*/ 136696 w 3193795"/>
              <a:gd name="connsiteY0" fmla="*/ 0 h 2185264"/>
              <a:gd name="connsiteX1" fmla="*/ 923815 w 3193795"/>
              <a:gd name="connsiteY1" fmla="*/ 2093065 h 2185264"/>
              <a:gd name="connsiteX2" fmla="*/ 3193795 w 3193795"/>
              <a:gd name="connsiteY2" fmla="*/ 1937983 h 2185264"/>
              <a:gd name="connsiteX0" fmla="*/ 147865 w 3204964"/>
              <a:gd name="connsiteY0" fmla="*/ 0 h 2147554"/>
              <a:gd name="connsiteX1" fmla="*/ 934984 w 3204964"/>
              <a:gd name="connsiteY1" fmla="*/ 2093065 h 2147554"/>
              <a:gd name="connsiteX2" fmla="*/ 3204964 w 3204964"/>
              <a:gd name="connsiteY2" fmla="*/ 1937983 h 2147554"/>
              <a:gd name="connsiteX0" fmla="*/ 115290 w 3172389"/>
              <a:gd name="connsiteY0" fmla="*/ 0 h 1970310"/>
              <a:gd name="connsiteX1" fmla="*/ 1195952 w 3172389"/>
              <a:gd name="connsiteY1" fmla="*/ 1892225 h 1970310"/>
              <a:gd name="connsiteX2" fmla="*/ 3172389 w 3172389"/>
              <a:gd name="connsiteY2" fmla="*/ 1937983 h 1970310"/>
              <a:gd name="connsiteX0" fmla="*/ 0 w 3057099"/>
              <a:gd name="connsiteY0" fmla="*/ 0 h 1970310"/>
              <a:gd name="connsiteX1" fmla="*/ 1080662 w 3057099"/>
              <a:gd name="connsiteY1" fmla="*/ 1892225 h 1970310"/>
              <a:gd name="connsiteX2" fmla="*/ 3057099 w 3057099"/>
              <a:gd name="connsiteY2" fmla="*/ 1937983 h 1970310"/>
              <a:gd name="connsiteX0" fmla="*/ 0 w 3057099"/>
              <a:gd name="connsiteY0" fmla="*/ 0 h 1937983"/>
              <a:gd name="connsiteX1" fmla="*/ 1726458 w 3057099"/>
              <a:gd name="connsiteY1" fmla="*/ 1711470 h 1937983"/>
              <a:gd name="connsiteX2" fmla="*/ 3057099 w 3057099"/>
              <a:gd name="connsiteY2" fmla="*/ 1937983 h 193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7099" h="1937983">
                <a:moveTo>
                  <a:pt x="0" y="0"/>
                </a:moveTo>
                <a:cubicBezTo>
                  <a:pt x="1016403" y="113317"/>
                  <a:pt x="1123009" y="1488893"/>
                  <a:pt x="1726458" y="1711470"/>
                </a:cubicBezTo>
                <a:cubicBezTo>
                  <a:pt x="2329907" y="1934047"/>
                  <a:pt x="1596220" y="1773641"/>
                  <a:pt x="3057099" y="1937983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52" y="5549310"/>
            <a:ext cx="1445749" cy="130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Freeform 26"/>
          <p:cNvSpPr/>
          <p:nvPr/>
        </p:nvSpPr>
        <p:spPr>
          <a:xfrm>
            <a:off x="4895222" y="2136111"/>
            <a:ext cx="2980884" cy="362096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9 w 2960225"/>
              <a:gd name="connsiteY0" fmla="*/ 328864 h 342511"/>
              <a:gd name="connsiteX1" fmla="*/ 1398904 w 2960225"/>
              <a:gd name="connsiteY1" fmla="*/ 8141 h 342511"/>
              <a:gd name="connsiteX2" fmla="*/ 2947925 w 2960225"/>
              <a:gd name="connsiteY2" fmla="*/ 342511 h 342511"/>
              <a:gd name="connsiteX0" fmla="*/ 13873 w 2974089"/>
              <a:gd name="connsiteY0" fmla="*/ 328864 h 342511"/>
              <a:gd name="connsiteX1" fmla="*/ 1412768 w 2974089"/>
              <a:gd name="connsiteY1" fmla="*/ 8141 h 342511"/>
              <a:gd name="connsiteX2" fmla="*/ 2961789 w 2974089"/>
              <a:gd name="connsiteY2" fmla="*/ 342511 h 342511"/>
              <a:gd name="connsiteX0" fmla="*/ 13873 w 2980884"/>
              <a:gd name="connsiteY0" fmla="*/ 321034 h 334681"/>
              <a:gd name="connsiteX1" fmla="*/ 1412768 w 2980884"/>
              <a:gd name="connsiteY1" fmla="*/ 311 h 334681"/>
              <a:gd name="connsiteX2" fmla="*/ 2961789 w 2980884"/>
              <a:gd name="connsiteY2" fmla="*/ 334681 h 33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884" h="334681">
                <a:moveTo>
                  <a:pt x="13873" y="321034"/>
                </a:moveTo>
                <a:cubicBezTo>
                  <a:pt x="-132841" y="-202"/>
                  <a:pt x="921449" y="-1963"/>
                  <a:pt x="1412768" y="311"/>
                </a:cubicBezTo>
                <a:cubicBezTo>
                  <a:pt x="1904087" y="2585"/>
                  <a:pt x="3149446" y="-1135"/>
                  <a:pt x="2961789" y="33468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052603" y="2274029"/>
            <a:ext cx="2972299" cy="251128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7680 w 2955596"/>
              <a:gd name="connsiteY0" fmla="*/ 324826 h 338473"/>
              <a:gd name="connsiteX1" fmla="*/ 1406575 w 2955596"/>
              <a:gd name="connsiteY1" fmla="*/ 4103 h 338473"/>
              <a:gd name="connsiteX2" fmla="*/ 2955596 w 2955596"/>
              <a:gd name="connsiteY2" fmla="*/ 338473 h 338473"/>
              <a:gd name="connsiteX0" fmla="*/ 7680 w 2972299"/>
              <a:gd name="connsiteY0" fmla="*/ 324826 h 338473"/>
              <a:gd name="connsiteX1" fmla="*/ 1406575 w 2972299"/>
              <a:gd name="connsiteY1" fmla="*/ 4103 h 338473"/>
              <a:gd name="connsiteX2" fmla="*/ 2955596 w 2972299"/>
              <a:gd name="connsiteY2" fmla="*/ 338473 h 33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299" h="338473">
                <a:moveTo>
                  <a:pt x="7680" y="324826"/>
                </a:moveTo>
                <a:cubicBezTo>
                  <a:pt x="-98090" y="-53701"/>
                  <a:pt x="915256" y="1829"/>
                  <a:pt x="1406575" y="4103"/>
                </a:cubicBezTo>
                <a:cubicBezTo>
                  <a:pt x="1897894" y="6377"/>
                  <a:pt x="3129604" y="7910"/>
                  <a:pt x="2955596" y="33847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4906372" y="3004217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369674" y="3077534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071338" y="3168975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071338" y="3326993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234662" y="3257563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234662" y="3422268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369674" y="3584166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975734" y="3727593"/>
            <a:ext cx="4394058" cy="541856"/>
          </a:xfrm>
          <a:custGeom>
            <a:avLst/>
            <a:gdLst>
              <a:gd name="connsiteX0" fmla="*/ 460301 w 5664423"/>
              <a:gd name="connsiteY0" fmla="*/ 412598 h 1934324"/>
              <a:gd name="connsiteX1" fmla="*/ 467125 w 5664423"/>
              <a:gd name="connsiteY1" fmla="*/ 112348 h 1934324"/>
              <a:gd name="connsiteX2" fmla="*/ 5298432 w 5664423"/>
              <a:gd name="connsiteY2" fmla="*/ 160115 h 1934324"/>
              <a:gd name="connsiteX3" fmla="*/ 4957238 w 5664423"/>
              <a:gd name="connsiteY3" fmla="*/ 1934324 h 1934324"/>
              <a:gd name="connsiteX0" fmla="*/ 352698 w 5556820"/>
              <a:gd name="connsiteY0" fmla="*/ 412598 h 1934324"/>
              <a:gd name="connsiteX1" fmla="*/ 359522 w 5556820"/>
              <a:gd name="connsiteY1" fmla="*/ 112348 h 1934324"/>
              <a:gd name="connsiteX2" fmla="*/ 5190829 w 5556820"/>
              <a:gd name="connsiteY2" fmla="*/ 160115 h 1934324"/>
              <a:gd name="connsiteX3" fmla="*/ 4849635 w 5556820"/>
              <a:gd name="connsiteY3" fmla="*/ 1934324 h 1934324"/>
              <a:gd name="connsiteX0" fmla="*/ 1433 w 5152606"/>
              <a:gd name="connsiteY0" fmla="*/ 427855 h 1949581"/>
              <a:gd name="connsiteX1" fmla="*/ 724765 w 5152606"/>
              <a:gd name="connsiteY1" fmla="*/ 93486 h 1949581"/>
              <a:gd name="connsiteX2" fmla="*/ 4839564 w 5152606"/>
              <a:gd name="connsiteY2" fmla="*/ 175372 h 1949581"/>
              <a:gd name="connsiteX3" fmla="*/ 4498370 w 5152606"/>
              <a:gd name="connsiteY3" fmla="*/ 1949581 h 1949581"/>
              <a:gd name="connsiteX0" fmla="*/ 757 w 5104315"/>
              <a:gd name="connsiteY0" fmla="*/ 427855 h 1949581"/>
              <a:gd name="connsiteX1" fmla="*/ 724089 w 5104315"/>
              <a:gd name="connsiteY1" fmla="*/ 93486 h 1949581"/>
              <a:gd name="connsiteX2" fmla="*/ 4770649 w 5104315"/>
              <a:gd name="connsiteY2" fmla="*/ 175372 h 1949581"/>
              <a:gd name="connsiteX3" fmla="*/ 4497694 w 5104315"/>
              <a:gd name="connsiteY3" fmla="*/ 1949581 h 1949581"/>
              <a:gd name="connsiteX0" fmla="*/ 757 w 5083355"/>
              <a:gd name="connsiteY0" fmla="*/ 488976 h 2010702"/>
              <a:gd name="connsiteX1" fmla="*/ 724089 w 5083355"/>
              <a:gd name="connsiteY1" fmla="*/ 154607 h 2010702"/>
              <a:gd name="connsiteX2" fmla="*/ 4770649 w 5083355"/>
              <a:gd name="connsiteY2" fmla="*/ 236493 h 2010702"/>
              <a:gd name="connsiteX3" fmla="*/ 4497694 w 5083355"/>
              <a:gd name="connsiteY3" fmla="*/ 2010702 h 2010702"/>
              <a:gd name="connsiteX0" fmla="*/ 877 w 5092772"/>
              <a:gd name="connsiteY0" fmla="*/ 380460 h 1902186"/>
              <a:gd name="connsiteX1" fmla="*/ 724209 w 5092772"/>
              <a:gd name="connsiteY1" fmla="*/ 46091 h 1902186"/>
              <a:gd name="connsiteX2" fmla="*/ 4784417 w 5092772"/>
              <a:gd name="connsiteY2" fmla="*/ 305398 h 1902186"/>
              <a:gd name="connsiteX3" fmla="*/ 4497814 w 5092772"/>
              <a:gd name="connsiteY3" fmla="*/ 1902186 h 1902186"/>
              <a:gd name="connsiteX0" fmla="*/ 877 w 4870190"/>
              <a:gd name="connsiteY0" fmla="*/ 352167 h 1873893"/>
              <a:gd name="connsiteX1" fmla="*/ 724209 w 4870190"/>
              <a:gd name="connsiteY1" fmla="*/ 17798 h 1873893"/>
              <a:gd name="connsiteX2" fmla="*/ 4784417 w 4870190"/>
              <a:gd name="connsiteY2" fmla="*/ 277105 h 1873893"/>
              <a:gd name="connsiteX3" fmla="*/ 4497814 w 4870190"/>
              <a:gd name="connsiteY3" fmla="*/ 1873893 h 1873893"/>
              <a:gd name="connsiteX0" fmla="*/ 941 w 4874104"/>
              <a:gd name="connsiteY0" fmla="*/ 334428 h 1856154"/>
              <a:gd name="connsiteX1" fmla="*/ 724273 w 4874104"/>
              <a:gd name="connsiteY1" fmla="*/ 59 h 1856154"/>
              <a:gd name="connsiteX2" fmla="*/ 4791305 w 4874104"/>
              <a:gd name="connsiteY2" fmla="*/ 354901 h 1856154"/>
              <a:gd name="connsiteX3" fmla="*/ 4497878 w 4874104"/>
              <a:gd name="connsiteY3" fmla="*/ 1856154 h 1856154"/>
              <a:gd name="connsiteX0" fmla="*/ 941 w 4871338"/>
              <a:gd name="connsiteY0" fmla="*/ 347544 h 1869270"/>
              <a:gd name="connsiteX1" fmla="*/ 724273 w 4871338"/>
              <a:gd name="connsiteY1" fmla="*/ 13175 h 1869270"/>
              <a:gd name="connsiteX2" fmla="*/ 4791305 w 4871338"/>
              <a:gd name="connsiteY2" fmla="*/ 368017 h 1869270"/>
              <a:gd name="connsiteX3" fmla="*/ 4497878 w 4871338"/>
              <a:gd name="connsiteY3" fmla="*/ 1869270 h 1869270"/>
              <a:gd name="connsiteX0" fmla="*/ 941 w 4814900"/>
              <a:gd name="connsiteY0" fmla="*/ 347544 h 1870158"/>
              <a:gd name="connsiteX1" fmla="*/ 724273 w 4814900"/>
              <a:gd name="connsiteY1" fmla="*/ 13175 h 1870158"/>
              <a:gd name="connsiteX2" fmla="*/ 4791305 w 4814900"/>
              <a:gd name="connsiteY2" fmla="*/ 368017 h 1870158"/>
              <a:gd name="connsiteX3" fmla="*/ 4497878 w 4814900"/>
              <a:gd name="connsiteY3" fmla="*/ 1869270 h 1870158"/>
              <a:gd name="connsiteX0" fmla="*/ 587 w 4781915"/>
              <a:gd name="connsiteY0" fmla="*/ 376138 h 1898699"/>
              <a:gd name="connsiteX1" fmla="*/ 723919 w 4781915"/>
              <a:gd name="connsiteY1" fmla="*/ 41769 h 1898699"/>
              <a:gd name="connsiteX2" fmla="*/ 4750008 w 4781915"/>
              <a:gd name="connsiteY2" fmla="*/ 328372 h 1898699"/>
              <a:gd name="connsiteX3" fmla="*/ 4497524 w 4781915"/>
              <a:gd name="connsiteY3" fmla="*/ 1897864 h 1898699"/>
              <a:gd name="connsiteX0" fmla="*/ 587 w 4824349"/>
              <a:gd name="connsiteY0" fmla="*/ 361392 h 1883920"/>
              <a:gd name="connsiteX1" fmla="*/ 723919 w 4824349"/>
              <a:gd name="connsiteY1" fmla="*/ 27023 h 1883920"/>
              <a:gd name="connsiteX2" fmla="*/ 4750008 w 4824349"/>
              <a:gd name="connsiteY2" fmla="*/ 313626 h 1883920"/>
              <a:gd name="connsiteX3" fmla="*/ 4497524 w 4824349"/>
              <a:gd name="connsiteY3" fmla="*/ 1883118 h 1883920"/>
              <a:gd name="connsiteX0" fmla="*/ 587 w 4948675"/>
              <a:gd name="connsiteY0" fmla="*/ 397340 h 1919948"/>
              <a:gd name="connsiteX1" fmla="*/ 723919 w 4948675"/>
              <a:gd name="connsiteY1" fmla="*/ 62971 h 1919948"/>
              <a:gd name="connsiteX2" fmla="*/ 4750008 w 4948675"/>
              <a:gd name="connsiteY2" fmla="*/ 349574 h 1919948"/>
              <a:gd name="connsiteX3" fmla="*/ 4497524 w 4948675"/>
              <a:gd name="connsiteY3" fmla="*/ 1919066 h 1919948"/>
              <a:gd name="connsiteX0" fmla="*/ 0 w 5025421"/>
              <a:gd name="connsiteY0" fmla="*/ 376613 h 1899071"/>
              <a:gd name="connsiteX1" fmla="*/ 866634 w 5025421"/>
              <a:gd name="connsiteY1" fmla="*/ 1301 h 1899071"/>
              <a:gd name="connsiteX2" fmla="*/ 4749421 w 5025421"/>
              <a:gd name="connsiteY2" fmla="*/ 328847 h 1899071"/>
              <a:gd name="connsiteX3" fmla="*/ 4496937 w 5025421"/>
              <a:gd name="connsiteY3" fmla="*/ 1898339 h 1899071"/>
              <a:gd name="connsiteX0" fmla="*/ 0 w 5025421"/>
              <a:gd name="connsiteY0" fmla="*/ 337403 h 1859857"/>
              <a:gd name="connsiteX1" fmla="*/ 866634 w 5025421"/>
              <a:gd name="connsiteY1" fmla="*/ 3034 h 1859857"/>
              <a:gd name="connsiteX2" fmla="*/ 4749421 w 5025421"/>
              <a:gd name="connsiteY2" fmla="*/ 289637 h 1859857"/>
              <a:gd name="connsiteX3" fmla="*/ 4496937 w 5025421"/>
              <a:gd name="connsiteY3" fmla="*/ 1859129 h 1859857"/>
              <a:gd name="connsiteX0" fmla="*/ 0 w 4755597"/>
              <a:gd name="connsiteY0" fmla="*/ 409863 h 1932499"/>
              <a:gd name="connsiteX1" fmla="*/ 866634 w 4755597"/>
              <a:gd name="connsiteY1" fmla="*/ 75494 h 1932499"/>
              <a:gd name="connsiteX2" fmla="*/ 4749421 w 4755597"/>
              <a:gd name="connsiteY2" fmla="*/ 362097 h 1932499"/>
              <a:gd name="connsiteX3" fmla="*/ 4496937 w 4755597"/>
              <a:gd name="connsiteY3" fmla="*/ 1931589 h 1932499"/>
              <a:gd name="connsiteX0" fmla="*/ 0 w 4749544"/>
              <a:gd name="connsiteY0" fmla="*/ 371736 h 1894287"/>
              <a:gd name="connsiteX1" fmla="*/ 866634 w 4749544"/>
              <a:gd name="connsiteY1" fmla="*/ 37367 h 1894287"/>
              <a:gd name="connsiteX2" fmla="*/ 4749421 w 4749544"/>
              <a:gd name="connsiteY2" fmla="*/ 323970 h 1894287"/>
              <a:gd name="connsiteX3" fmla="*/ 4496937 w 4749544"/>
              <a:gd name="connsiteY3" fmla="*/ 1893462 h 1894287"/>
              <a:gd name="connsiteX0" fmla="*/ 0 w 4756368"/>
              <a:gd name="connsiteY0" fmla="*/ 411235 h 1933737"/>
              <a:gd name="connsiteX1" fmla="*/ 866634 w 4756368"/>
              <a:gd name="connsiteY1" fmla="*/ 76866 h 1933737"/>
              <a:gd name="connsiteX2" fmla="*/ 4756245 w 4756368"/>
              <a:gd name="connsiteY2" fmla="*/ 288407 h 1933737"/>
              <a:gd name="connsiteX3" fmla="*/ 4496937 w 4756368"/>
              <a:gd name="connsiteY3" fmla="*/ 1932961 h 1933737"/>
              <a:gd name="connsiteX0" fmla="*/ 0 w 4824367"/>
              <a:gd name="connsiteY0" fmla="*/ 351302 h 1873704"/>
              <a:gd name="connsiteX1" fmla="*/ 866634 w 4824367"/>
              <a:gd name="connsiteY1" fmla="*/ 16933 h 1873704"/>
              <a:gd name="connsiteX2" fmla="*/ 4756245 w 4824367"/>
              <a:gd name="connsiteY2" fmla="*/ 228474 h 1873704"/>
              <a:gd name="connsiteX3" fmla="*/ 4496937 w 4824367"/>
              <a:gd name="connsiteY3" fmla="*/ 1873028 h 1873704"/>
              <a:gd name="connsiteX0" fmla="*/ 0 w 4496937"/>
              <a:gd name="connsiteY0" fmla="*/ 416477 h 1938203"/>
              <a:gd name="connsiteX1" fmla="*/ 866634 w 4496937"/>
              <a:gd name="connsiteY1" fmla="*/ 82108 h 1938203"/>
              <a:gd name="connsiteX2" fmla="*/ 4496937 w 4496937"/>
              <a:gd name="connsiteY2" fmla="*/ 1938203 h 1938203"/>
              <a:gd name="connsiteX0" fmla="*/ 0 w 4906656"/>
              <a:gd name="connsiteY0" fmla="*/ 441460 h 1963186"/>
              <a:gd name="connsiteX1" fmla="*/ 866634 w 4906656"/>
              <a:gd name="connsiteY1" fmla="*/ 107091 h 1963186"/>
              <a:gd name="connsiteX2" fmla="*/ 4735772 w 4906656"/>
              <a:gd name="connsiteY2" fmla="*/ 168507 h 1963186"/>
              <a:gd name="connsiteX3" fmla="*/ 4496937 w 4906656"/>
              <a:gd name="connsiteY3" fmla="*/ 1963186 h 1963186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4908254"/>
              <a:gd name="connsiteY0" fmla="*/ 404381 h 1943652"/>
              <a:gd name="connsiteX1" fmla="*/ 866634 w 4908254"/>
              <a:gd name="connsiteY1" fmla="*/ 70012 h 1943652"/>
              <a:gd name="connsiteX2" fmla="*/ 4735772 w 4908254"/>
              <a:gd name="connsiteY2" fmla="*/ 131428 h 1943652"/>
              <a:gd name="connsiteX3" fmla="*/ 4496937 w 4908254"/>
              <a:gd name="connsiteY3" fmla="*/ 1926107 h 1943652"/>
              <a:gd name="connsiteX0" fmla="*/ 0 w 4925503"/>
              <a:gd name="connsiteY0" fmla="*/ 404381 h 1926209"/>
              <a:gd name="connsiteX1" fmla="*/ 866634 w 4925503"/>
              <a:gd name="connsiteY1" fmla="*/ 70012 h 1926209"/>
              <a:gd name="connsiteX2" fmla="*/ 4735772 w 4925503"/>
              <a:gd name="connsiteY2" fmla="*/ 131428 h 1926209"/>
              <a:gd name="connsiteX3" fmla="*/ 4496937 w 4925503"/>
              <a:gd name="connsiteY3" fmla="*/ 1926107 h 1926209"/>
              <a:gd name="connsiteX0" fmla="*/ 0 w 5083684"/>
              <a:gd name="connsiteY0" fmla="*/ 425088 h 1946814"/>
              <a:gd name="connsiteX1" fmla="*/ 866634 w 5083684"/>
              <a:gd name="connsiteY1" fmla="*/ 90719 h 1946814"/>
              <a:gd name="connsiteX2" fmla="*/ 4735772 w 5083684"/>
              <a:gd name="connsiteY2" fmla="*/ 152135 h 1946814"/>
              <a:gd name="connsiteX3" fmla="*/ 4872248 w 5083684"/>
              <a:gd name="connsiteY3" fmla="*/ 1714804 h 1946814"/>
              <a:gd name="connsiteX4" fmla="*/ 4496937 w 5083684"/>
              <a:gd name="connsiteY4" fmla="*/ 1946814 h 1946814"/>
              <a:gd name="connsiteX0" fmla="*/ 0 w 4961025"/>
              <a:gd name="connsiteY0" fmla="*/ 443604 h 1965330"/>
              <a:gd name="connsiteX1" fmla="*/ 866634 w 4961025"/>
              <a:gd name="connsiteY1" fmla="*/ 109235 h 1965330"/>
              <a:gd name="connsiteX2" fmla="*/ 4517408 w 4961025"/>
              <a:gd name="connsiteY2" fmla="*/ 143356 h 1965330"/>
              <a:gd name="connsiteX3" fmla="*/ 4872248 w 4961025"/>
              <a:gd name="connsiteY3" fmla="*/ 1733320 h 1965330"/>
              <a:gd name="connsiteX4" fmla="*/ 4496937 w 4961025"/>
              <a:gd name="connsiteY4" fmla="*/ 1965330 h 1965330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38422"/>
              <a:gd name="connsiteY0" fmla="*/ 436249 h 1957975"/>
              <a:gd name="connsiteX1" fmla="*/ 866634 w 4938422"/>
              <a:gd name="connsiteY1" fmla="*/ 101880 h 1957975"/>
              <a:gd name="connsiteX2" fmla="*/ 4517408 w 4938422"/>
              <a:gd name="connsiteY2" fmla="*/ 136001 h 1957975"/>
              <a:gd name="connsiteX3" fmla="*/ 4865425 w 4938422"/>
              <a:gd name="connsiteY3" fmla="*/ 1623607 h 1957975"/>
              <a:gd name="connsiteX4" fmla="*/ 4496937 w 4938422"/>
              <a:gd name="connsiteY4" fmla="*/ 1957975 h 1957975"/>
              <a:gd name="connsiteX0" fmla="*/ 0 w 4912092"/>
              <a:gd name="connsiteY0" fmla="*/ 436737 h 1958463"/>
              <a:gd name="connsiteX1" fmla="*/ 866634 w 4912092"/>
              <a:gd name="connsiteY1" fmla="*/ 102368 h 1958463"/>
              <a:gd name="connsiteX2" fmla="*/ 4517408 w 4912092"/>
              <a:gd name="connsiteY2" fmla="*/ 136489 h 1958463"/>
              <a:gd name="connsiteX3" fmla="*/ 4817657 w 4912092"/>
              <a:gd name="connsiteY3" fmla="*/ 1630918 h 1958463"/>
              <a:gd name="connsiteX4" fmla="*/ 4496937 w 4912092"/>
              <a:gd name="connsiteY4" fmla="*/ 1958463 h 1958463"/>
              <a:gd name="connsiteX0" fmla="*/ 0 w 4864266"/>
              <a:gd name="connsiteY0" fmla="*/ 427446 h 1949172"/>
              <a:gd name="connsiteX1" fmla="*/ 866634 w 4864266"/>
              <a:gd name="connsiteY1" fmla="*/ 93077 h 1949172"/>
              <a:gd name="connsiteX2" fmla="*/ 4421874 w 4864266"/>
              <a:gd name="connsiteY2" fmla="*/ 140846 h 1949172"/>
              <a:gd name="connsiteX3" fmla="*/ 4817657 w 4864266"/>
              <a:gd name="connsiteY3" fmla="*/ 1621627 h 1949172"/>
              <a:gd name="connsiteX4" fmla="*/ 4496937 w 4864266"/>
              <a:gd name="connsiteY4" fmla="*/ 1949172 h 1949172"/>
              <a:gd name="connsiteX0" fmla="*/ 0 w 4818067"/>
              <a:gd name="connsiteY0" fmla="*/ 399061 h 1920787"/>
              <a:gd name="connsiteX1" fmla="*/ 866634 w 4818067"/>
              <a:gd name="connsiteY1" fmla="*/ 64692 h 1920787"/>
              <a:gd name="connsiteX2" fmla="*/ 4421874 w 4818067"/>
              <a:gd name="connsiteY2" fmla="*/ 112461 h 1920787"/>
              <a:gd name="connsiteX3" fmla="*/ 4817657 w 4818067"/>
              <a:gd name="connsiteY3" fmla="*/ 1593242 h 1920787"/>
              <a:gd name="connsiteX4" fmla="*/ 4496937 w 4818067"/>
              <a:gd name="connsiteY4" fmla="*/ 1920787 h 1920787"/>
              <a:gd name="connsiteX0" fmla="*/ 0 w 4869999"/>
              <a:gd name="connsiteY0" fmla="*/ 399061 h 1920787"/>
              <a:gd name="connsiteX1" fmla="*/ 866634 w 4869999"/>
              <a:gd name="connsiteY1" fmla="*/ 64692 h 1920787"/>
              <a:gd name="connsiteX2" fmla="*/ 4612943 w 4869999"/>
              <a:gd name="connsiteY2" fmla="*/ 112461 h 1920787"/>
              <a:gd name="connsiteX3" fmla="*/ 4817657 w 4869999"/>
              <a:gd name="connsiteY3" fmla="*/ 1593242 h 1920787"/>
              <a:gd name="connsiteX4" fmla="*/ 4496937 w 4869999"/>
              <a:gd name="connsiteY4" fmla="*/ 1920787 h 1920787"/>
              <a:gd name="connsiteX0" fmla="*/ 0 w 4852935"/>
              <a:gd name="connsiteY0" fmla="*/ 399061 h 1920787"/>
              <a:gd name="connsiteX1" fmla="*/ 866634 w 4852935"/>
              <a:gd name="connsiteY1" fmla="*/ 64692 h 1920787"/>
              <a:gd name="connsiteX2" fmla="*/ 4578824 w 4852935"/>
              <a:gd name="connsiteY2" fmla="*/ 112461 h 1920787"/>
              <a:gd name="connsiteX3" fmla="*/ 4817657 w 4852935"/>
              <a:gd name="connsiteY3" fmla="*/ 1593242 h 1920787"/>
              <a:gd name="connsiteX4" fmla="*/ 4496937 w 4852935"/>
              <a:gd name="connsiteY4" fmla="*/ 1920787 h 1920787"/>
              <a:gd name="connsiteX0" fmla="*/ 2034 w 4969120"/>
              <a:gd name="connsiteY0" fmla="*/ 401242 h 1922968"/>
              <a:gd name="connsiteX1" fmla="*/ 677282 w 4969120"/>
              <a:gd name="connsiteY1" fmla="*/ 132222 h 1922968"/>
              <a:gd name="connsiteX2" fmla="*/ 4580858 w 4969120"/>
              <a:gd name="connsiteY2" fmla="*/ 114642 h 1922968"/>
              <a:gd name="connsiteX3" fmla="*/ 4819691 w 4969120"/>
              <a:gd name="connsiteY3" fmla="*/ 1595423 h 1922968"/>
              <a:gd name="connsiteX4" fmla="*/ 4498971 w 4969120"/>
              <a:gd name="connsiteY4" fmla="*/ 1922968 h 1922968"/>
              <a:gd name="connsiteX0" fmla="*/ 0 w 4967086"/>
              <a:gd name="connsiteY0" fmla="*/ 387067 h 1908793"/>
              <a:gd name="connsiteX1" fmla="*/ 675248 w 4967086"/>
              <a:gd name="connsiteY1" fmla="*/ 118047 h 1908793"/>
              <a:gd name="connsiteX2" fmla="*/ 4578824 w 4967086"/>
              <a:gd name="connsiteY2" fmla="*/ 100467 h 1908793"/>
              <a:gd name="connsiteX3" fmla="*/ 4817657 w 4967086"/>
              <a:gd name="connsiteY3" fmla="*/ 1581248 h 1908793"/>
              <a:gd name="connsiteX4" fmla="*/ 4496937 w 4967086"/>
              <a:gd name="connsiteY4" fmla="*/ 1908793 h 1908793"/>
              <a:gd name="connsiteX0" fmla="*/ 1375 w 4935057"/>
              <a:gd name="connsiteY0" fmla="*/ 275457 h 1797183"/>
              <a:gd name="connsiteX1" fmla="*/ 676623 w 4935057"/>
              <a:gd name="connsiteY1" fmla="*/ 6437 h 1797183"/>
              <a:gd name="connsiteX2" fmla="*/ 4527036 w 4935057"/>
              <a:gd name="connsiteY2" fmla="*/ 212913 h 1797183"/>
              <a:gd name="connsiteX3" fmla="*/ 4819032 w 4935057"/>
              <a:gd name="connsiteY3" fmla="*/ 1469638 h 1797183"/>
              <a:gd name="connsiteX4" fmla="*/ 4498312 w 4935057"/>
              <a:gd name="connsiteY4" fmla="*/ 1797183 h 1797183"/>
              <a:gd name="connsiteX0" fmla="*/ 1375 w 4849920"/>
              <a:gd name="connsiteY0" fmla="*/ 273170 h 1794896"/>
              <a:gd name="connsiteX1" fmla="*/ 676623 w 4849920"/>
              <a:gd name="connsiteY1" fmla="*/ 4150 h 1794896"/>
              <a:gd name="connsiteX2" fmla="*/ 4527036 w 4849920"/>
              <a:gd name="connsiteY2" fmla="*/ 210626 h 1794896"/>
              <a:gd name="connsiteX3" fmla="*/ 4819032 w 4849920"/>
              <a:gd name="connsiteY3" fmla="*/ 1467351 h 1794896"/>
              <a:gd name="connsiteX4" fmla="*/ 4498312 w 4849920"/>
              <a:gd name="connsiteY4" fmla="*/ 1794896 h 1794896"/>
              <a:gd name="connsiteX0" fmla="*/ 1375 w 4849920"/>
              <a:gd name="connsiteY0" fmla="*/ 289503 h 1811229"/>
              <a:gd name="connsiteX1" fmla="*/ 676623 w 4849920"/>
              <a:gd name="connsiteY1" fmla="*/ 20483 h 1811229"/>
              <a:gd name="connsiteX2" fmla="*/ 4527036 w 4849920"/>
              <a:gd name="connsiteY2" fmla="*/ 170946 h 1811229"/>
              <a:gd name="connsiteX3" fmla="*/ 4819032 w 4849920"/>
              <a:gd name="connsiteY3" fmla="*/ 1483684 h 1811229"/>
              <a:gd name="connsiteX4" fmla="*/ 4498312 w 4849920"/>
              <a:gd name="connsiteY4" fmla="*/ 1811229 h 1811229"/>
              <a:gd name="connsiteX0" fmla="*/ 0 w 4868636"/>
              <a:gd name="connsiteY0" fmla="*/ 270611 h 1792337"/>
              <a:gd name="connsiteX1" fmla="*/ 675248 w 4868636"/>
              <a:gd name="connsiteY1" fmla="*/ 1591 h 1792337"/>
              <a:gd name="connsiteX2" fmla="*/ 1709778 w 4868636"/>
              <a:gd name="connsiteY2" fmla="*/ 158815 h 1792337"/>
              <a:gd name="connsiteX3" fmla="*/ 4525661 w 4868636"/>
              <a:gd name="connsiteY3" fmla="*/ 152054 h 1792337"/>
              <a:gd name="connsiteX4" fmla="*/ 4817657 w 4868636"/>
              <a:gd name="connsiteY4" fmla="*/ 1464792 h 1792337"/>
              <a:gd name="connsiteX5" fmla="*/ 4496937 w 4868636"/>
              <a:gd name="connsiteY5" fmla="*/ 1792337 h 1792337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28661"/>
              <a:gd name="connsiteY0" fmla="*/ 274019 h 1795745"/>
              <a:gd name="connsiteX1" fmla="*/ 675360 w 4828661"/>
              <a:gd name="connsiteY1" fmla="*/ 4999 h 1795745"/>
              <a:gd name="connsiteX2" fmla="*/ 1709890 w 4828661"/>
              <a:gd name="connsiteY2" fmla="*/ 162223 h 1795745"/>
              <a:gd name="connsiteX3" fmla="*/ 4525773 w 4828661"/>
              <a:gd name="connsiteY3" fmla="*/ 155462 h 1795745"/>
              <a:gd name="connsiteX4" fmla="*/ 4817769 w 4828661"/>
              <a:gd name="connsiteY4" fmla="*/ 1468200 h 1795745"/>
              <a:gd name="connsiteX5" fmla="*/ 4497049 w 4828661"/>
              <a:gd name="connsiteY5" fmla="*/ 1795745 h 1795745"/>
              <a:gd name="connsiteX0" fmla="*/ 112 w 4887885"/>
              <a:gd name="connsiteY0" fmla="*/ 274019 h 1795745"/>
              <a:gd name="connsiteX1" fmla="*/ 675360 w 4887885"/>
              <a:gd name="connsiteY1" fmla="*/ 4999 h 1795745"/>
              <a:gd name="connsiteX2" fmla="*/ 1709890 w 4887885"/>
              <a:gd name="connsiteY2" fmla="*/ 162223 h 1795745"/>
              <a:gd name="connsiteX3" fmla="*/ 4653364 w 4887885"/>
              <a:gd name="connsiteY3" fmla="*/ 220811 h 1795745"/>
              <a:gd name="connsiteX4" fmla="*/ 4817769 w 4887885"/>
              <a:gd name="connsiteY4" fmla="*/ 1468200 h 1795745"/>
              <a:gd name="connsiteX5" fmla="*/ 4497049 w 4887885"/>
              <a:gd name="connsiteY5" fmla="*/ 1795745 h 1795745"/>
              <a:gd name="connsiteX0" fmla="*/ 112 w 4887885"/>
              <a:gd name="connsiteY0" fmla="*/ 270611 h 1792337"/>
              <a:gd name="connsiteX1" fmla="*/ 675360 w 4887885"/>
              <a:gd name="connsiteY1" fmla="*/ 1591 h 1792337"/>
              <a:gd name="connsiteX2" fmla="*/ 1709890 w 4887885"/>
              <a:gd name="connsiteY2" fmla="*/ 158815 h 1792337"/>
              <a:gd name="connsiteX3" fmla="*/ 4653364 w 4887885"/>
              <a:gd name="connsiteY3" fmla="*/ 217403 h 1792337"/>
              <a:gd name="connsiteX4" fmla="*/ 4817769 w 4887885"/>
              <a:gd name="connsiteY4" fmla="*/ 1464792 h 1792337"/>
              <a:gd name="connsiteX5" fmla="*/ 4497049 w 4887885"/>
              <a:gd name="connsiteY5" fmla="*/ 1792337 h 1792337"/>
              <a:gd name="connsiteX0" fmla="*/ 112 w 4887885"/>
              <a:gd name="connsiteY0" fmla="*/ 271214 h 1792940"/>
              <a:gd name="connsiteX1" fmla="*/ 675360 w 4887885"/>
              <a:gd name="connsiteY1" fmla="*/ 2194 h 1792940"/>
              <a:gd name="connsiteX2" fmla="*/ 1709890 w 4887885"/>
              <a:gd name="connsiteY2" fmla="*/ 159418 h 1792940"/>
              <a:gd name="connsiteX3" fmla="*/ 4653364 w 4887885"/>
              <a:gd name="connsiteY3" fmla="*/ 218006 h 1792940"/>
              <a:gd name="connsiteX4" fmla="*/ 4817769 w 4887885"/>
              <a:gd name="connsiteY4" fmla="*/ 1465395 h 1792940"/>
              <a:gd name="connsiteX5" fmla="*/ 4497049 w 4887885"/>
              <a:gd name="connsiteY5" fmla="*/ 1792940 h 1792940"/>
              <a:gd name="connsiteX0" fmla="*/ 118 w 4887891"/>
              <a:gd name="connsiteY0" fmla="*/ 276126 h 1797852"/>
              <a:gd name="connsiteX1" fmla="*/ 675366 w 4887891"/>
              <a:gd name="connsiteY1" fmla="*/ 7106 h 1797852"/>
              <a:gd name="connsiteX2" fmla="*/ 1709896 w 4887891"/>
              <a:gd name="connsiteY2" fmla="*/ 164330 h 1797852"/>
              <a:gd name="connsiteX3" fmla="*/ 4653370 w 4887891"/>
              <a:gd name="connsiteY3" fmla="*/ 222918 h 1797852"/>
              <a:gd name="connsiteX4" fmla="*/ 4817775 w 4887891"/>
              <a:gd name="connsiteY4" fmla="*/ 1470307 h 1797852"/>
              <a:gd name="connsiteX5" fmla="*/ 4497055 w 4887891"/>
              <a:gd name="connsiteY5" fmla="*/ 1797852 h 1797852"/>
              <a:gd name="connsiteX0" fmla="*/ 297 w 4888070"/>
              <a:gd name="connsiteY0" fmla="*/ 280132 h 1801858"/>
              <a:gd name="connsiteX1" fmla="*/ 675545 w 4888070"/>
              <a:gd name="connsiteY1" fmla="*/ 11112 h 1801858"/>
              <a:gd name="connsiteX2" fmla="*/ 1710075 w 4888070"/>
              <a:gd name="connsiteY2" fmla="*/ 168336 h 1801858"/>
              <a:gd name="connsiteX3" fmla="*/ 4653549 w 4888070"/>
              <a:gd name="connsiteY3" fmla="*/ 226924 h 1801858"/>
              <a:gd name="connsiteX4" fmla="*/ 4817954 w 4888070"/>
              <a:gd name="connsiteY4" fmla="*/ 1474313 h 1801858"/>
              <a:gd name="connsiteX5" fmla="*/ 4497234 w 4888070"/>
              <a:gd name="connsiteY5" fmla="*/ 1801858 h 180185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1776"/>
              <a:gd name="connsiteY0" fmla="*/ 273155 h 1794881"/>
              <a:gd name="connsiteX1" fmla="*/ 675365 w 4881776"/>
              <a:gd name="connsiteY1" fmla="*/ 4135 h 1794881"/>
              <a:gd name="connsiteX2" fmla="*/ 1794956 w 4881776"/>
              <a:gd name="connsiteY2" fmla="*/ 124017 h 1794881"/>
              <a:gd name="connsiteX3" fmla="*/ 4642737 w 4881776"/>
              <a:gd name="connsiteY3" fmla="*/ 313303 h 1794881"/>
              <a:gd name="connsiteX4" fmla="*/ 4817774 w 4881776"/>
              <a:gd name="connsiteY4" fmla="*/ 1467336 h 1794881"/>
              <a:gd name="connsiteX5" fmla="*/ 4497054 w 4881776"/>
              <a:gd name="connsiteY5" fmla="*/ 1794881 h 1794881"/>
              <a:gd name="connsiteX0" fmla="*/ 117 w 4851867"/>
              <a:gd name="connsiteY0" fmla="*/ 273155 h 1794881"/>
              <a:gd name="connsiteX1" fmla="*/ 675365 w 4851867"/>
              <a:gd name="connsiteY1" fmla="*/ 4135 h 1794881"/>
              <a:gd name="connsiteX2" fmla="*/ 1794956 w 4851867"/>
              <a:gd name="connsiteY2" fmla="*/ 124017 h 1794881"/>
              <a:gd name="connsiteX3" fmla="*/ 4642737 w 4851867"/>
              <a:gd name="connsiteY3" fmla="*/ 313303 h 1794881"/>
              <a:gd name="connsiteX4" fmla="*/ 4817774 w 4851867"/>
              <a:gd name="connsiteY4" fmla="*/ 1467336 h 1794881"/>
              <a:gd name="connsiteX5" fmla="*/ 4497054 w 4851867"/>
              <a:gd name="connsiteY5" fmla="*/ 1794881 h 1794881"/>
              <a:gd name="connsiteX0" fmla="*/ 117 w 4901944"/>
              <a:gd name="connsiteY0" fmla="*/ 273155 h 1794881"/>
              <a:gd name="connsiteX1" fmla="*/ 675365 w 4901944"/>
              <a:gd name="connsiteY1" fmla="*/ 4135 h 1794881"/>
              <a:gd name="connsiteX2" fmla="*/ 1794956 w 4901944"/>
              <a:gd name="connsiteY2" fmla="*/ 124017 h 1794881"/>
              <a:gd name="connsiteX3" fmla="*/ 4642737 w 4901944"/>
              <a:gd name="connsiteY3" fmla="*/ 313303 h 1794881"/>
              <a:gd name="connsiteX4" fmla="*/ 4753979 w 4901944"/>
              <a:gd name="connsiteY4" fmla="*/ 1420658 h 1794881"/>
              <a:gd name="connsiteX5" fmla="*/ 4497054 w 4901944"/>
              <a:gd name="connsiteY5" fmla="*/ 1794881 h 1794881"/>
              <a:gd name="connsiteX0" fmla="*/ 117 w 4814660"/>
              <a:gd name="connsiteY0" fmla="*/ 273050 h 1794776"/>
              <a:gd name="connsiteX1" fmla="*/ 675365 w 4814660"/>
              <a:gd name="connsiteY1" fmla="*/ 4030 h 1794776"/>
              <a:gd name="connsiteX2" fmla="*/ 1794956 w 4814660"/>
              <a:gd name="connsiteY2" fmla="*/ 123912 h 1794776"/>
              <a:gd name="connsiteX3" fmla="*/ 4504513 w 4814660"/>
              <a:gd name="connsiteY3" fmla="*/ 294527 h 1794776"/>
              <a:gd name="connsiteX4" fmla="*/ 4753979 w 4814660"/>
              <a:gd name="connsiteY4" fmla="*/ 1420553 h 1794776"/>
              <a:gd name="connsiteX5" fmla="*/ 4497054 w 4814660"/>
              <a:gd name="connsiteY5" fmla="*/ 1794776 h 1794776"/>
              <a:gd name="connsiteX0" fmla="*/ 117 w 4814660"/>
              <a:gd name="connsiteY0" fmla="*/ 232213 h 1795646"/>
              <a:gd name="connsiteX1" fmla="*/ 675365 w 4814660"/>
              <a:gd name="connsiteY1" fmla="*/ 4900 h 1795646"/>
              <a:gd name="connsiteX2" fmla="*/ 1794956 w 4814660"/>
              <a:gd name="connsiteY2" fmla="*/ 124782 h 1795646"/>
              <a:gd name="connsiteX3" fmla="*/ 4504513 w 4814660"/>
              <a:gd name="connsiteY3" fmla="*/ 295397 h 1795646"/>
              <a:gd name="connsiteX4" fmla="*/ 4753979 w 4814660"/>
              <a:gd name="connsiteY4" fmla="*/ 1421423 h 1795646"/>
              <a:gd name="connsiteX5" fmla="*/ 4497054 w 4814660"/>
              <a:gd name="connsiteY5" fmla="*/ 1795646 h 1795646"/>
              <a:gd name="connsiteX0" fmla="*/ 117 w 4703092"/>
              <a:gd name="connsiteY0" fmla="*/ 232213 h 1795646"/>
              <a:gd name="connsiteX1" fmla="*/ 675365 w 4703092"/>
              <a:gd name="connsiteY1" fmla="*/ 4900 h 1795646"/>
              <a:gd name="connsiteX2" fmla="*/ 1794956 w 4703092"/>
              <a:gd name="connsiteY2" fmla="*/ 124782 h 1795646"/>
              <a:gd name="connsiteX3" fmla="*/ 4504513 w 4703092"/>
              <a:gd name="connsiteY3" fmla="*/ 295397 h 1795646"/>
              <a:gd name="connsiteX4" fmla="*/ 4497054 w 4703092"/>
              <a:gd name="connsiteY4" fmla="*/ 1795646 h 1795646"/>
              <a:gd name="connsiteX0" fmla="*/ 117 w 4497054"/>
              <a:gd name="connsiteY0" fmla="*/ 286482 h 1849915"/>
              <a:gd name="connsiteX1" fmla="*/ 675365 w 4497054"/>
              <a:gd name="connsiteY1" fmla="*/ 59169 h 1849915"/>
              <a:gd name="connsiteX2" fmla="*/ 1794956 w 4497054"/>
              <a:gd name="connsiteY2" fmla="*/ 179051 h 1849915"/>
              <a:gd name="connsiteX3" fmla="*/ 4497054 w 4497054"/>
              <a:gd name="connsiteY3" fmla="*/ 1849915 h 1849915"/>
              <a:gd name="connsiteX0" fmla="*/ 140 w 4419440"/>
              <a:gd name="connsiteY0" fmla="*/ 1910904 h 1951924"/>
              <a:gd name="connsiteX1" fmla="*/ 597751 w 4419440"/>
              <a:gd name="connsiteY1" fmla="*/ 161178 h 1951924"/>
              <a:gd name="connsiteX2" fmla="*/ 1717342 w 4419440"/>
              <a:gd name="connsiteY2" fmla="*/ 281060 h 1951924"/>
              <a:gd name="connsiteX3" fmla="*/ 4419440 w 4419440"/>
              <a:gd name="connsiteY3" fmla="*/ 1951924 h 1951924"/>
              <a:gd name="connsiteX0" fmla="*/ 22979 w 4442279"/>
              <a:gd name="connsiteY0" fmla="*/ 1910904 h 1986738"/>
              <a:gd name="connsiteX1" fmla="*/ 620590 w 4442279"/>
              <a:gd name="connsiteY1" fmla="*/ 161178 h 1986738"/>
              <a:gd name="connsiteX2" fmla="*/ 1740181 w 4442279"/>
              <a:gd name="connsiteY2" fmla="*/ 281060 h 1986738"/>
              <a:gd name="connsiteX3" fmla="*/ 4442279 w 4442279"/>
              <a:gd name="connsiteY3" fmla="*/ 1951924 h 1986738"/>
              <a:gd name="connsiteX0" fmla="*/ 24246 w 4409040"/>
              <a:gd name="connsiteY0" fmla="*/ 1910904 h 1986738"/>
              <a:gd name="connsiteX1" fmla="*/ 587351 w 4409040"/>
              <a:gd name="connsiteY1" fmla="*/ 161178 h 1986738"/>
              <a:gd name="connsiteX2" fmla="*/ 1706942 w 4409040"/>
              <a:gd name="connsiteY2" fmla="*/ 281060 h 1986738"/>
              <a:gd name="connsiteX3" fmla="*/ 4409040 w 4409040"/>
              <a:gd name="connsiteY3" fmla="*/ 1951924 h 1986738"/>
              <a:gd name="connsiteX0" fmla="*/ 13622 w 4398416"/>
              <a:gd name="connsiteY0" fmla="*/ 1633666 h 2288954"/>
              <a:gd name="connsiteX1" fmla="*/ 982169 w 4398416"/>
              <a:gd name="connsiteY1" fmla="*/ 2194070 h 2288954"/>
              <a:gd name="connsiteX2" fmla="*/ 1696318 w 4398416"/>
              <a:gd name="connsiteY2" fmla="*/ 3822 h 2288954"/>
              <a:gd name="connsiteX3" fmla="*/ 4398416 w 4398416"/>
              <a:gd name="connsiteY3" fmla="*/ 1674686 h 2288954"/>
              <a:gd name="connsiteX0" fmla="*/ 15943 w 4400737"/>
              <a:gd name="connsiteY0" fmla="*/ 1633666 h 2195688"/>
              <a:gd name="connsiteX1" fmla="*/ 984490 w 4400737"/>
              <a:gd name="connsiteY1" fmla="*/ 2194070 h 2195688"/>
              <a:gd name="connsiteX2" fmla="*/ 1698639 w 4400737"/>
              <a:gd name="connsiteY2" fmla="*/ 3822 h 2195688"/>
              <a:gd name="connsiteX3" fmla="*/ 4400737 w 4400737"/>
              <a:gd name="connsiteY3" fmla="*/ 1674686 h 2195688"/>
              <a:gd name="connsiteX0" fmla="*/ 21048 w 4405842"/>
              <a:gd name="connsiteY0" fmla="*/ 50647 h 662961"/>
              <a:gd name="connsiteX1" fmla="*/ 989595 w 4405842"/>
              <a:gd name="connsiteY1" fmla="*/ 611051 h 662961"/>
              <a:gd name="connsiteX2" fmla="*/ 3739578 w 4405842"/>
              <a:gd name="connsiteY2" fmla="*/ 579449 h 662961"/>
              <a:gd name="connsiteX3" fmla="*/ 4405842 w 4405842"/>
              <a:gd name="connsiteY3" fmla="*/ 91667 h 662961"/>
              <a:gd name="connsiteX0" fmla="*/ 21048 w 4407115"/>
              <a:gd name="connsiteY0" fmla="*/ 0 h 612314"/>
              <a:gd name="connsiteX1" fmla="*/ 989595 w 4407115"/>
              <a:gd name="connsiteY1" fmla="*/ 560404 h 612314"/>
              <a:gd name="connsiteX2" fmla="*/ 3739578 w 4407115"/>
              <a:gd name="connsiteY2" fmla="*/ 528802 h 612314"/>
              <a:gd name="connsiteX3" fmla="*/ 4405842 w 4407115"/>
              <a:gd name="connsiteY3" fmla="*/ 41020 h 612314"/>
              <a:gd name="connsiteX0" fmla="*/ 18007 w 4403939"/>
              <a:gd name="connsiteY0" fmla="*/ 0 h 593119"/>
              <a:gd name="connsiteX1" fmla="*/ 1090071 w 4403939"/>
              <a:gd name="connsiteY1" fmla="*/ 530107 h 593119"/>
              <a:gd name="connsiteX2" fmla="*/ 3736537 w 4403939"/>
              <a:gd name="connsiteY2" fmla="*/ 528802 h 593119"/>
              <a:gd name="connsiteX3" fmla="*/ 4402801 w 4403939"/>
              <a:gd name="connsiteY3" fmla="*/ 41020 h 593119"/>
              <a:gd name="connsiteX0" fmla="*/ 18887 w 4404819"/>
              <a:gd name="connsiteY0" fmla="*/ 0 h 587413"/>
              <a:gd name="connsiteX1" fmla="*/ 1090951 w 4404819"/>
              <a:gd name="connsiteY1" fmla="*/ 530107 h 587413"/>
              <a:gd name="connsiteX2" fmla="*/ 3737417 w 4404819"/>
              <a:gd name="connsiteY2" fmla="*/ 528802 h 587413"/>
              <a:gd name="connsiteX3" fmla="*/ 4403681 w 4404819"/>
              <a:gd name="connsiteY3" fmla="*/ 41020 h 587413"/>
              <a:gd name="connsiteX0" fmla="*/ 17764 w 4403378"/>
              <a:gd name="connsiteY0" fmla="*/ 0 h 562171"/>
              <a:gd name="connsiteX1" fmla="*/ 1089828 w 4403378"/>
              <a:gd name="connsiteY1" fmla="*/ 530107 h 562171"/>
              <a:gd name="connsiteX2" fmla="*/ 3675909 w 4403378"/>
              <a:gd name="connsiteY2" fmla="*/ 453060 h 562171"/>
              <a:gd name="connsiteX3" fmla="*/ 4402558 w 4403378"/>
              <a:gd name="connsiteY3" fmla="*/ 41020 h 562171"/>
              <a:gd name="connsiteX0" fmla="*/ 9663 w 4395016"/>
              <a:gd name="connsiteY0" fmla="*/ 0 h 550036"/>
              <a:gd name="connsiteX1" fmla="*/ 1676950 w 4395016"/>
              <a:gd name="connsiteY1" fmla="*/ 514960 h 550036"/>
              <a:gd name="connsiteX2" fmla="*/ 3667808 w 4395016"/>
              <a:gd name="connsiteY2" fmla="*/ 453060 h 550036"/>
              <a:gd name="connsiteX3" fmla="*/ 4394457 w 4395016"/>
              <a:gd name="connsiteY3" fmla="*/ 41020 h 550036"/>
              <a:gd name="connsiteX0" fmla="*/ 0 w 4385353"/>
              <a:gd name="connsiteY0" fmla="*/ 0 h 453060"/>
              <a:gd name="connsiteX1" fmla="*/ 3658145 w 4385353"/>
              <a:gd name="connsiteY1" fmla="*/ 453060 h 453060"/>
              <a:gd name="connsiteX2" fmla="*/ 4384794 w 4385353"/>
              <a:gd name="connsiteY2" fmla="*/ 41020 h 453060"/>
              <a:gd name="connsiteX0" fmla="*/ 3812 w 4389165"/>
              <a:gd name="connsiteY0" fmla="*/ 0 h 453060"/>
              <a:gd name="connsiteX1" fmla="*/ 3661957 w 4389165"/>
              <a:gd name="connsiteY1" fmla="*/ 453060 h 453060"/>
              <a:gd name="connsiteX2" fmla="*/ 4388606 w 4389165"/>
              <a:gd name="connsiteY2" fmla="*/ 41020 h 453060"/>
              <a:gd name="connsiteX0" fmla="*/ 3800 w 4389153"/>
              <a:gd name="connsiteY0" fmla="*/ 0 h 507612"/>
              <a:gd name="connsiteX1" fmla="*/ 3661945 w 4389153"/>
              <a:gd name="connsiteY1" fmla="*/ 453060 h 507612"/>
              <a:gd name="connsiteX2" fmla="*/ 4388594 w 4389153"/>
              <a:gd name="connsiteY2" fmla="*/ 41020 h 507612"/>
              <a:gd name="connsiteX0" fmla="*/ 3506 w 4388859"/>
              <a:gd name="connsiteY0" fmla="*/ 0 h 487527"/>
              <a:gd name="connsiteX1" fmla="*/ 3661651 w 4388859"/>
              <a:gd name="connsiteY1" fmla="*/ 453060 h 487527"/>
              <a:gd name="connsiteX2" fmla="*/ 4388300 w 4388859"/>
              <a:gd name="connsiteY2" fmla="*/ 41020 h 487527"/>
              <a:gd name="connsiteX0" fmla="*/ 5680 w 4390579"/>
              <a:gd name="connsiteY0" fmla="*/ 0 h 526327"/>
              <a:gd name="connsiteX1" fmla="*/ 2352610 w 4390579"/>
              <a:gd name="connsiteY1" fmla="*/ 498505 h 526327"/>
              <a:gd name="connsiteX2" fmla="*/ 4390474 w 4390579"/>
              <a:gd name="connsiteY2" fmla="*/ 41020 h 526327"/>
              <a:gd name="connsiteX0" fmla="*/ 5727 w 4390627"/>
              <a:gd name="connsiteY0" fmla="*/ 0 h 501154"/>
              <a:gd name="connsiteX1" fmla="*/ 2352657 w 4390627"/>
              <a:gd name="connsiteY1" fmla="*/ 498505 h 501154"/>
              <a:gd name="connsiteX2" fmla="*/ 4390521 w 4390627"/>
              <a:gd name="connsiteY2" fmla="*/ 41020 h 501154"/>
              <a:gd name="connsiteX0" fmla="*/ 9264 w 4394128"/>
              <a:gd name="connsiteY0" fmla="*/ 0 h 472815"/>
              <a:gd name="connsiteX1" fmla="*/ 1553938 w 4394128"/>
              <a:gd name="connsiteY1" fmla="*/ 468208 h 472815"/>
              <a:gd name="connsiteX2" fmla="*/ 4394058 w 4394128"/>
              <a:gd name="connsiteY2" fmla="*/ 41020 h 472815"/>
              <a:gd name="connsiteX0" fmla="*/ 9264 w 4394058"/>
              <a:gd name="connsiteY0" fmla="*/ 0 h 475763"/>
              <a:gd name="connsiteX1" fmla="*/ 1553938 w 4394058"/>
              <a:gd name="connsiteY1" fmla="*/ 468208 h 475763"/>
              <a:gd name="connsiteX2" fmla="*/ 4394058 w 4394058"/>
              <a:gd name="connsiteY2" fmla="*/ 41020 h 47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058" h="475763">
                <a:moveTo>
                  <a:pt x="9264" y="0"/>
                </a:moveTo>
                <a:cubicBezTo>
                  <a:pt x="-117143" y="510968"/>
                  <a:pt x="1083768" y="479030"/>
                  <a:pt x="1553938" y="468208"/>
                </a:cubicBezTo>
                <a:cubicBezTo>
                  <a:pt x="2024108" y="457386"/>
                  <a:pt x="4374584" y="594252"/>
                  <a:pt x="4394058" y="41020"/>
                </a:cubicBezTo>
              </a:path>
            </a:pathLst>
          </a:custGeom>
          <a:noFill/>
          <a:ln w="38100">
            <a:solidFill>
              <a:srgbClr val="FFA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5071338" y="2666297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15803" y="1403498"/>
            <a:ext cx="414718" cy="1512348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718" h="1240900">
                <a:moveTo>
                  <a:pt x="414718" y="1240672"/>
                </a:moveTo>
                <a:cubicBezTo>
                  <a:pt x="-19625" y="1245844"/>
                  <a:pt x="25495" y="1162821"/>
                  <a:pt x="25087" y="1025432"/>
                </a:cubicBezTo>
                <a:cubicBezTo>
                  <a:pt x="24679" y="888043"/>
                  <a:pt x="3412" y="492456"/>
                  <a:pt x="0" y="0"/>
                </a:cubicBezTo>
              </a:path>
            </a:pathLst>
          </a:custGeom>
          <a:noFill/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05183" y="136087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Output (0-5V)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Trial of </a:t>
            </a:r>
            <a:r>
              <a:rPr lang="en-US" sz="3200" b="1" dirty="0" err="1" smtClean="0"/>
              <a:t>Digipot</a:t>
            </a:r>
            <a:r>
              <a:rPr lang="en-US" sz="3200" b="1" dirty="0" smtClean="0"/>
              <a:t> using Teensy 3.1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6608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jrc.com/teensy/teensy31_front_pi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3" y="2708499"/>
            <a:ext cx="3095385" cy="35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nexuscyber.com/content/images/thumbs/0000164_half-size-solderless-breadboard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8" t="24693" r="21548" b="22597"/>
          <a:stretch/>
        </p:blipFill>
        <p:spPr bwMode="auto">
          <a:xfrm rot="16200000">
            <a:off x="4355100" y="2223784"/>
            <a:ext cx="4609179" cy="35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028477" y="4905708"/>
            <a:ext cx="1173707" cy="1216046"/>
            <a:chOff x="5793474" y="3315012"/>
            <a:chExt cx="1173707" cy="1216046"/>
          </a:xfrm>
        </p:grpSpPr>
        <p:sp>
          <p:nvSpPr>
            <p:cNvPr id="7" name="Rectangle 6"/>
            <p:cNvSpPr/>
            <p:nvPr/>
          </p:nvSpPr>
          <p:spPr>
            <a:xfrm>
              <a:off x="5960069" y="3391467"/>
              <a:ext cx="835572" cy="1080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www.adafruit.com/images/970x728/1210-01.jpg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8433" r="38300" b="56579"/>
            <a:stretch/>
          </p:blipFill>
          <p:spPr bwMode="auto">
            <a:xfrm>
              <a:off x="5793474" y="3315012"/>
              <a:ext cx="1173707" cy="121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152948" y="3750945"/>
              <a:ext cx="457200" cy="3974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6168721" y="37804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AD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5260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 flipV="1">
            <a:off x="5123611" y="5292828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88577" y="5457586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5112461" y="4529830"/>
            <a:ext cx="2980884" cy="256987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9 w 2960225"/>
              <a:gd name="connsiteY0" fmla="*/ 328864 h 342511"/>
              <a:gd name="connsiteX1" fmla="*/ 1398904 w 2960225"/>
              <a:gd name="connsiteY1" fmla="*/ 8141 h 342511"/>
              <a:gd name="connsiteX2" fmla="*/ 2947925 w 2960225"/>
              <a:gd name="connsiteY2" fmla="*/ 342511 h 342511"/>
              <a:gd name="connsiteX0" fmla="*/ 13873 w 2974089"/>
              <a:gd name="connsiteY0" fmla="*/ 328864 h 342511"/>
              <a:gd name="connsiteX1" fmla="*/ 1412768 w 2974089"/>
              <a:gd name="connsiteY1" fmla="*/ 8141 h 342511"/>
              <a:gd name="connsiteX2" fmla="*/ 2961789 w 2974089"/>
              <a:gd name="connsiteY2" fmla="*/ 342511 h 342511"/>
              <a:gd name="connsiteX0" fmla="*/ 13873 w 2980884"/>
              <a:gd name="connsiteY0" fmla="*/ 321034 h 334681"/>
              <a:gd name="connsiteX1" fmla="*/ 1412768 w 2980884"/>
              <a:gd name="connsiteY1" fmla="*/ 311 h 334681"/>
              <a:gd name="connsiteX2" fmla="*/ 2961789 w 2980884"/>
              <a:gd name="connsiteY2" fmla="*/ 334681 h 33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884" h="334681">
                <a:moveTo>
                  <a:pt x="13873" y="321034"/>
                </a:moveTo>
                <a:cubicBezTo>
                  <a:pt x="-132841" y="-202"/>
                  <a:pt x="921449" y="-1963"/>
                  <a:pt x="1412768" y="311"/>
                </a:cubicBezTo>
                <a:cubicBezTo>
                  <a:pt x="1904087" y="2585"/>
                  <a:pt x="3149446" y="-1135"/>
                  <a:pt x="2961789" y="33468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5400000">
            <a:off x="4638443" y="4768325"/>
            <a:ext cx="2221077" cy="336521"/>
          </a:xfrm>
          <a:custGeom>
            <a:avLst/>
            <a:gdLst>
              <a:gd name="connsiteX0" fmla="*/ 3169842 w 3169842"/>
              <a:gd name="connsiteY0" fmla="*/ 2053989 h 2053989"/>
              <a:gd name="connsiteX1" fmla="*/ 235574 w 3169842"/>
              <a:gd name="connsiteY1" fmla="*/ 1630908 h 2053989"/>
              <a:gd name="connsiteX2" fmla="*/ 392523 w 3169842"/>
              <a:gd name="connsiteY2" fmla="*/ 0 h 2053989"/>
              <a:gd name="connsiteX0" fmla="*/ 3191819 w 3191819"/>
              <a:gd name="connsiteY0" fmla="*/ 2027461 h 2027461"/>
              <a:gd name="connsiteX1" fmla="*/ 237079 w 3191819"/>
              <a:gd name="connsiteY1" fmla="*/ 1630908 h 2027461"/>
              <a:gd name="connsiteX2" fmla="*/ 394028 w 3191819"/>
              <a:gd name="connsiteY2" fmla="*/ 0 h 2027461"/>
              <a:gd name="connsiteX0" fmla="*/ 3191819 w 3191819"/>
              <a:gd name="connsiteY0" fmla="*/ 2000633 h 2000633"/>
              <a:gd name="connsiteX1" fmla="*/ 237079 w 3191819"/>
              <a:gd name="connsiteY1" fmla="*/ 1630908 h 2000633"/>
              <a:gd name="connsiteX2" fmla="*/ 394028 w 3191819"/>
              <a:gd name="connsiteY2" fmla="*/ 0 h 2000633"/>
              <a:gd name="connsiteX0" fmla="*/ 3083674 w 3083674"/>
              <a:gd name="connsiteY0" fmla="*/ 369851 h 518172"/>
              <a:gd name="connsiteX1" fmla="*/ 128934 w 3083674"/>
              <a:gd name="connsiteY1" fmla="*/ 126 h 518172"/>
              <a:gd name="connsiteX2" fmla="*/ 674072 w 3083674"/>
              <a:gd name="connsiteY2" fmla="*/ 294027 h 518172"/>
              <a:gd name="connsiteX0" fmla="*/ 2485182 w 2485182"/>
              <a:gd name="connsiteY0" fmla="*/ 75824 h 374251"/>
              <a:gd name="connsiteX1" fmla="*/ 884789 w 2485182"/>
              <a:gd name="connsiteY1" fmla="*/ 271093 h 374251"/>
              <a:gd name="connsiteX2" fmla="*/ 75580 w 2485182"/>
              <a:gd name="connsiteY2" fmla="*/ 0 h 374251"/>
              <a:gd name="connsiteX0" fmla="*/ 2468965 w 2468965"/>
              <a:gd name="connsiteY0" fmla="*/ 75824 h 336421"/>
              <a:gd name="connsiteX1" fmla="*/ 1135991 w 2468965"/>
              <a:gd name="connsiteY1" fmla="*/ 175331 h 336421"/>
              <a:gd name="connsiteX2" fmla="*/ 59363 w 2468965"/>
              <a:gd name="connsiteY2" fmla="*/ 0 h 336421"/>
              <a:gd name="connsiteX0" fmla="*/ 2412165 w 2412165"/>
              <a:gd name="connsiteY0" fmla="*/ 75824 h 365406"/>
              <a:gd name="connsiteX1" fmla="*/ 1079191 w 2412165"/>
              <a:gd name="connsiteY1" fmla="*/ 175331 h 365406"/>
              <a:gd name="connsiteX2" fmla="*/ 2563 w 2412165"/>
              <a:gd name="connsiteY2" fmla="*/ 0 h 365406"/>
              <a:gd name="connsiteX0" fmla="*/ 2412193 w 2412193"/>
              <a:gd name="connsiteY0" fmla="*/ 75824 h 455327"/>
              <a:gd name="connsiteX1" fmla="*/ 1070592 w 2412193"/>
              <a:gd name="connsiteY1" fmla="*/ 386007 h 455327"/>
              <a:gd name="connsiteX2" fmla="*/ 2591 w 2412193"/>
              <a:gd name="connsiteY2" fmla="*/ 0 h 455327"/>
              <a:gd name="connsiteX0" fmla="*/ 2412193 w 2413440"/>
              <a:gd name="connsiteY0" fmla="*/ 75824 h 455327"/>
              <a:gd name="connsiteX1" fmla="*/ 1070592 w 2413440"/>
              <a:gd name="connsiteY1" fmla="*/ 386007 h 455327"/>
              <a:gd name="connsiteX2" fmla="*/ 2591 w 2413440"/>
              <a:gd name="connsiteY2" fmla="*/ 0 h 455327"/>
              <a:gd name="connsiteX0" fmla="*/ 2411677 w 2413212"/>
              <a:gd name="connsiteY0" fmla="*/ 75824 h 505402"/>
              <a:gd name="connsiteX1" fmla="*/ 1259857 w 2413212"/>
              <a:gd name="connsiteY1" fmla="*/ 472193 h 505402"/>
              <a:gd name="connsiteX2" fmla="*/ 2075 w 2413212"/>
              <a:gd name="connsiteY2" fmla="*/ 0 h 505402"/>
              <a:gd name="connsiteX0" fmla="*/ 2411521 w 2412925"/>
              <a:gd name="connsiteY0" fmla="*/ 75824 h 509525"/>
              <a:gd name="connsiteX1" fmla="*/ 1259701 w 2412925"/>
              <a:gd name="connsiteY1" fmla="*/ 472193 h 509525"/>
              <a:gd name="connsiteX2" fmla="*/ 1919 w 2412925"/>
              <a:gd name="connsiteY2" fmla="*/ 0 h 509525"/>
              <a:gd name="connsiteX0" fmla="*/ 2403066 w 2404598"/>
              <a:gd name="connsiteY0" fmla="*/ 47096 h 489610"/>
              <a:gd name="connsiteX1" fmla="*/ 1251246 w 2404598"/>
              <a:gd name="connsiteY1" fmla="*/ 443465 h 489610"/>
              <a:gd name="connsiteX2" fmla="*/ 2090 w 2404598"/>
              <a:gd name="connsiteY2" fmla="*/ 0 h 489610"/>
              <a:gd name="connsiteX0" fmla="*/ 2400976 w 2402508"/>
              <a:gd name="connsiteY0" fmla="*/ 47096 h 446656"/>
              <a:gd name="connsiteX1" fmla="*/ 1249156 w 2402508"/>
              <a:gd name="connsiteY1" fmla="*/ 443465 h 446656"/>
              <a:gd name="connsiteX2" fmla="*/ 0 w 2402508"/>
              <a:gd name="connsiteY2" fmla="*/ 0 h 446656"/>
              <a:gd name="connsiteX0" fmla="*/ 2412528 w 2414063"/>
              <a:gd name="connsiteY0" fmla="*/ 0 h 489660"/>
              <a:gd name="connsiteX1" fmla="*/ 1260708 w 2414063"/>
              <a:gd name="connsiteY1" fmla="*/ 396369 h 489660"/>
              <a:gd name="connsiteX2" fmla="*/ 0 w 2414063"/>
              <a:gd name="connsiteY2" fmla="*/ 158487 h 489660"/>
              <a:gd name="connsiteX0" fmla="*/ 2412694 w 2414229"/>
              <a:gd name="connsiteY0" fmla="*/ 0 h 469207"/>
              <a:gd name="connsiteX1" fmla="*/ 1260874 w 2414229"/>
              <a:gd name="connsiteY1" fmla="*/ 396369 h 469207"/>
              <a:gd name="connsiteX2" fmla="*/ 166 w 2414229"/>
              <a:gd name="connsiteY2" fmla="*/ 158487 h 469207"/>
              <a:gd name="connsiteX0" fmla="*/ 2412693 w 2414207"/>
              <a:gd name="connsiteY0" fmla="*/ 0 h 457023"/>
              <a:gd name="connsiteX1" fmla="*/ 1260873 w 2414207"/>
              <a:gd name="connsiteY1" fmla="*/ 396369 h 457023"/>
              <a:gd name="connsiteX2" fmla="*/ 165 w 2414207"/>
              <a:gd name="connsiteY2" fmla="*/ 158487 h 457023"/>
              <a:gd name="connsiteX0" fmla="*/ 2412689 w 2414246"/>
              <a:gd name="connsiteY0" fmla="*/ 0 h 419802"/>
              <a:gd name="connsiteX1" fmla="*/ 1283972 w 2414246"/>
              <a:gd name="connsiteY1" fmla="*/ 309809 h 419802"/>
              <a:gd name="connsiteX2" fmla="*/ 161 w 2414246"/>
              <a:gd name="connsiteY2" fmla="*/ 158487 h 419802"/>
              <a:gd name="connsiteX0" fmla="*/ 2412682 w 2414176"/>
              <a:gd name="connsiteY0" fmla="*/ 0 h 429935"/>
              <a:gd name="connsiteX1" fmla="*/ 1283965 w 2414176"/>
              <a:gd name="connsiteY1" fmla="*/ 309809 h 429935"/>
              <a:gd name="connsiteX2" fmla="*/ 154 w 2414176"/>
              <a:gd name="connsiteY2" fmla="*/ 158487 h 429935"/>
              <a:gd name="connsiteX0" fmla="*/ 2412682 w 2412981"/>
              <a:gd name="connsiteY0" fmla="*/ 0 h 429935"/>
              <a:gd name="connsiteX1" fmla="*/ 1283965 w 2412981"/>
              <a:gd name="connsiteY1" fmla="*/ 309809 h 429935"/>
              <a:gd name="connsiteX2" fmla="*/ 154 w 2412981"/>
              <a:gd name="connsiteY2" fmla="*/ 158487 h 429935"/>
              <a:gd name="connsiteX0" fmla="*/ 2412682 w 2412981"/>
              <a:gd name="connsiteY0" fmla="*/ 0 h 342459"/>
              <a:gd name="connsiteX1" fmla="*/ 1283965 w 2412981"/>
              <a:gd name="connsiteY1" fmla="*/ 309809 h 342459"/>
              <a:gd name="connsiteX2" fmla="*/ 154 w 2412981"/>
              <a:gd name="connsiteY2" fmla="*/ 158487 h 34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2981" h="342459">
                <a:moveTo>
                  <a:pt x="2412682" y="0"/>
                </a:moveTo>
                <a:cubicBezTo>
                  <a:pt x="2430602" y="289438"/>
                  <a:pt x="1639844" y="283395"/>
                  <a:pt x="1283965" y="309809"/>
                </a:cubicBezTo>
                <a:cubicBezTo>
                  <a:pt x="928086" y="336223"/>
                  <a:pt x="-13835" y="416113"/>
                  <a:pt x="154" y="158487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5400000">
            <a:off x="5838537" y="4140522"/>
            <a:ext cx="1874581" cy="1659512"/>
          </a:xfrm>
          <a:custGeom>
            <a:avLst/>
            <a:gdLst>
              <a:gd name="connsiteX0" fmla="*/ 597944 w 3661867"/>
              <a:gd name="connsiteY0" fmla="*/ 0 h 1917511"/>
              <a:gd name="connsiteX1" fmla="*/ 229455 w 3661867"/>
              <a:gd name="connsiteY1" fmla="*/ 1269242 h 1917511"/>
              <a:gd name="connsiteX2" fmla="*/ 3661867 w 3661867"/>
              <a:gd name="connsiteY2" fmla="*/ 1917511 h 1917511"/>
              <a:gd name="connsiteX0" fmla="*/ 602627 w 3659726"/>
              <a:gd name="connsiteY0" fmla="*/ 0 h 1937983"/>
              <a:gd name="connsiteX1" fmla="*/ 227314 w 3659726"/>
              <a:gd name="connsiteY1" fmla="*/ 1289714 h 1937983"/>
              <a:gd name="connsiteX2" fmla="*/ 3659726 w 3659726"/>
              <a:gd name="connsiteY2" fmla="*/ 1937983 h 1937983"/>
              <a:gd name="connsiteX0" fmla="*/ 136696 w 3193795"/>
              <a:gd name="connsiteY0" fmla="*/ 0 h 2185264"/>
              <a:gd name="connsiteX1" fmla="*/ 923815 w 3193795"/>
              <a:gd name="connsiteY1" fmla="*/ 2093065 h 2185264"/>
              <a:gd name="connsiteX2" fmla="*/ 3193795 w 3193795"/>
              <a:gd name="connsiteY2" fmla="*/ 1937983 h 2185264"/>
              <a:gd name="connsiteX0" fmla="*/ 147865 w 3204964"/>
              <a:gd name="connsiteY0" fmla="*/ 0 h 2147554"/>
              <a:gd name="connsiteX1" fmla="*/ 934984 w 3204964"/>
              <a:gd name="connsiteY1" fmla="*/ 2093065 h 2147554"/>
              <a:gd name="connsiteX2" fmla="*/ 3204964 w 3204964"/>
              <a:gd name="connsiteY2" fmla="*/ 1937983 h 2147554"/>
              <a:gd name="connsiteX0" fmla="*/ 115290 w 3172389"/>
              <a:gd name="connsiteY0" fmla="*/ 0 h 1970310"/>
              <a:gd name="connsiteX1" fmla="*/ 1195952 w 3172389"/>
              <a:gd name="connsiteY1" fmla="*/ 1892225 h 1970310"/>
              <a:gd name="connsiteX2" fmla="*/ 3172389 w 3172389"/>
              <a:gd name="connsiteY2" fmla="*/ 1937983 h 1970310"/>
              <a:gd name="connsiteX0" fmla="*/ 0 w 3057099"/>
              <a:gd name="connsiteY0" fmla="*/ 0 h 1970310"/>
              <a:gd name="connsiteX1" fmla="*/ 1080662 w 3057099"/>
              <a:gd name="connsiteY1" fmla="*/ 1892225 h 1970310"/>
              <a:gd name="connsiteX2" fmla="*/ 3057099 w 3057099"/>
              <a:gd name="connsiteY2" fmla="*/ 1937983 h 1970310"/>
              <a:gd name="connsiteX0" fmla="*/ 0 w 3057099"/>
              <a:gd name="connsiteY0" fmla="*/ 0 h 1937983"/>
              <a:gd name="connsiteX1" fmla="*/ 1726458 w 3057099"/>
              <a:gd name="connsiteY1" fmla="*/ 1711470 h 1937983"/>
              <a:gd name="connsiteX2" fmla="*/ 3057099 w 3057099"/>
              <a:gd name="connsiteY2" fmla="*/ 1937983 h 1937983"/>
              <a:gd name="connsiteX0" fmla="*/ 0 w 3058295"/>
              <a:gd name="connsiteY0" fmla="*/ 0 h 1937983"/>
              <a:gd name="connsiteX1" fmla="*/ 1726458 w 3058295"/>
              <a:gd name="connsiteY1" fmla="*/ 1711470 h 1937983"/>
              <a:gd name="connsiteX2" fmla="*/ 3057099 w 3058295"/>
              <a:gd name="connsiteY2" fmla="*/ 1937983 h 1937983"/>
              <a:gd name="connsiteX0" fmla="*/ 0 w 3067140"/>
              <a:gd name="connsiteY0" fmla="*/ 0 h 1937983"/>
              <a:gd name="connsiteX1" fmla="*/ 2460286 w 3067140"/>
              <a:gd name="connsiteY1" fmla="*/ 589146 h 1937983"/>
              <a:gd name="connsiteX2" fmla="*/ 3057099 w 3067140"/>
              <a:gd name="connsiteY2" fmla="*/ 1937983 h 1937983"/>
              <a:gd name="connsiteX0" fmla="*/ -1 w 2521350"/>
              <a:gd name="connsiteY0" fmla="*/ 1 h 1924214"/>
              <a:gd name="connsiteX1" fmla="*/ 1920705 w 2521350"/>
              <a:gd name="connsiteY1" fmla="*/ 575377 h 1924214"/>
              <a:gd name="connsiteX2" fmla="*/ 2517518 w 2521350"/>
              <a:gd name="connsiteY2" fmla="*/ 1924214 h 1924214"/>
              <a:gd name="connsiteX0" fmla="*/ 0 w 2521350"/>
              <a:gd name="connsiteY0" fmla="*/ 39 h 1924252"/>
              <a:gd name="connsiteX1" fmla="*/ 1920706 w 2521350"/>
              <a:gd name="connsiteY1" fmla="*/ 575415 h 1924252"/>
              <a:gd name="connsiteX2" fmla="*/ 2517519 w 2521350"/>
              <a:gd name="connsiteY2" fmla="*/ 1924252 h 1924252"/>
              <a:gd name="connsiteX0" fmla="*/ 0 w 2520273"/>
              <a:gd name="connsiteY0" fmla="*/ 0 h 1924213"/>
              <a:gd name="connsiteX1" fmla="*/ 610356 w 2520273"/>
              <a:gd name="connsiteY1" fmla="*/ 615069 h 1924213"/>
              <a:gd name="connsiteX2" fmla="*/ 1920706 w 2520273"/>
              <a:gd name="connsiteY2" fmla="*/ 575376 h 1924213"/>
              <a:gd name="connsiteX3" fmla="*/ 2517519 w 2520273"/>
              <a:gd name="connsiteY3" fmla="*/ 1924213 h 1924213"/>
              <a:gd name="connsiteX0" fmla="*/ 0 w 2559030"/>
              <a:gd name="connsiteY0" fmla="*/ 0 h 1924213"/>
              <a:gd name="connsiteX1" fmla="*/ 610356 w 2559030"/>
              <a:gd name="connsiteY1" fmla="*/ 615069 h 1924213"/>
              <a:gd name="connsiteX2" fmla="*/ 2330785 w 2559030"/>
              <a:gd name="connsiteY2" fmla="*/ 713085 h 1924213"/>
              <a:gd name="connsiteX3" fmla="*/ 2517519 w 2559030"/>
              <a:gd name="connsiteY3" fmla="*/ 1924213 h 1924213"/>
              <a:gd name="connsiteX0" fmla="*/ 0 w 2525091"/>
              <a:gd name="connsiteY0" fmla="*/ 0 h 1924213"/>
              <a:gd name="connsiteX1" fmla="*/ 610356 w 2525091"/>
              <a:gd name="connsiteY1" fmla="*/ 615069 h 1924213"/>
              <a:gd name="connsiteX2" fmla="*/ 2150926 w 2525091"/>
              <a:gd name="connsiteY2" fmla="*/ 692428 h 1924213"/>
              <a:gd name="connsiteX3" fmla="*/ 2517519 w 2525091"/>
              <a:gd name="connsiteY3" fmla="*/ 1924213 h 1924213"/>
              <a:gd name="connsiteX0" fmla="*/ 0 w 2524744"/>
              <a:gd name="connsiteY0" fmla="*/ 0 h 1924213"/>
              <a:gd name="connsiteX1" fmla="*/ 610356 w 2524744"/>
              <a:gd name="connsiteY1" fmla="*/ 615069 h 1924213"/>
              <a:gd name="connsiteX2" fmla="*/ 2150926 w 2524744"/>
              <a:gd name="connsiteY2" fmla="*/ 692428 h 1924213"/>
              <a:gd name="connsiteX3" fmla="*/ 2517519 w 2524744"/>
              <a:gd name="connsiteY3" fmla="*/ 1924213 h 1924213"/>
              <a:gd name="connsiteX0" fmla="*/ 0 w 2526424"/>
              <a:gd name="connsiteY0" fmla="*/ 0 h 1924213"/>
              <a:gd name="connsiteX1" fmla="*/ 610356 w 2526424"/>
              <a:gd name="connsiteY1" fmla="*/ 615069 h 1924213"/>
              <a:gd name="connsiteX2" fmla="*/ 2179706 w 2526424"/>
              <a:gd name="connsiteY2" fmla="*/ 651115 h 1924213"/>
              <a:gd name="connsiteX3" fmla="*/ 2517519 w 2526424"/>
              <a:gd name="connsiteY3" fmla="*/ 1924213 h 1924213"/>
              <a:gd name="connsiteX0" fmla="*/ 0 w 2551566"/>
              <a:gd name="connsiteY0" fmla="*/ 0 h 1924213"/>
              <a:gd name="connsiteX1" fmla="*/ 610356 w 2551566"/>
              <a:gd name="connsiteY1" fmla="*/ 615069 h 1924213"/>
              <a:gd name="connsiteX2" fmla="*/ 2316403 w 2551566"/>
              <a:gd name="connsiteY2" fmla="*/ 644229 h 1924213"/>
              <a:gd name="connsiteX3" fmla="*/ 2517519 w 2551566"/>
              <a:gd name="connsiteY3" fmla="*/ 1924213 h 1924213"/>
              <a:gd name="connsiteX0" fmla="*/ 0 w 2551565"/>
              <a:gd name="connsiteY0" fmla="*/ 2986 h 1927199"/>
              <a:gd name="connsiteX1" fmla="*/ 610356 w 2551565"/>
              <a:gd name="connsiteY1" fmla="*/ 618055 h 1927199"/>
              <a:gd name="connsiteX2" fmla="*/ 2316403 w 2551565"/>
              <a:gd name="connsiteY2" fmla="*/ 647215 h 1927199"/>
              <a:gd name="connsiteX3" fmla="*/ 2517519 w 2551565"/>
              <a:gd name="connsiteY3" fmla="*/ 1927199 h 1927199"/>
              <a:gd name="connsiteX0" fmla="*/ 0 w 2551562"/>
              <a:gd name="connsiteY0" fmla="*/ 2147 h 2161826"/>
              <a:gd name="connsiteX1" fmla="*/ 610353 w 2551562"/>
              <a:gd name="connsiteY1" fmla="*/ 852682 h 2161826"/>
              <a:gd name="connsiteX2" fmla="*/ 2316400 w 2551562"/>
              <a:gd name="connsiteY2" fmla="*/ 881842 h 2161826"/>
              <a:gd name="connsiteX3" fmla="*/ 2517516 w 2551562"/>
              <a:gd name="connsiteY3" fmla="*/ 2161826 h 2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562" h="2161826">
                <a:moveTo>
                  <a:pt x="0" y="2147"/>
                </a:moveTo>
                <a:cubicBezTo>
                  <a:pt x="485424" y="-46821"/>
                  <a:pt x="290235" y="756786"/>
                  <a:pt x="610353" y="852682"/>
                </a:cubicBezTo>
                <a:cubicBezTo>
                  <a:pt x="930471" y="948578"/>
                  <a:pt x="2005734" y="877099"/>
                  <a:pt x="2316400" y="881842"/>
                </a:cubicBezTo>
                <a:cubicBezTo>
                  <a:pt x="2627066" y="886585"/>
                  <a:pt x="2553063" y="1398453"/>
                  <a:pt x="2517516" y="2161826"/>
                </a:cubicBezTo>
              </a:path>
            </a:pathLst>
          </a:custGeom>
          <a:noFill/>
          <a:ln w="38100">
            <a:solidFill>
              <a:srgbClr val="C20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586913" y="5366145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451901" y="5546174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451901" y="5710879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586913" y="5872777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5444903" y="3693437"/>
            <a:ext cx="1986779" cy="2621219"/>
          </a:xfrm>
          <a:custGeom>
            <a:avLst/>
            <a:gdLst>
              <a:gd name="connsiteX0" fmla="*/ 460301 w 5664423"/>
              <a:gd name="connsiteY0" fmla="*/ 412598 h 1934324"/>
              <a:gd name="connsiteX1" fmla="*/ 467125 w 5664423"/>
              <a:gd name="connsiteY1" fmla="*/ 112348 h 1934324"/>
              <a:gd name="connsiteX2" fmla="*/ 5298432 w 5664423"/>
              <a:gd name="connsiteY2" fmla="*/ 160115 h 1934324"/>
              <a:gd name="connsiteX3" fmla="*/ 4957238 w 5664423"/>
              <a:gd name="connsiteY3" fmla="*/ 1934324 h 1934324"/>
              <a:gd name="connsiteX0" fmla="*/ 352698 w 5556820"/>
              <a:gd name="connsiteY0" fmla="*/ 412598 h 1934324"/>
              <a:gd name="connsiteX1" fmla="*/ 359522 w 5556820"/>
              <a:gd name="connsiteY1" fmla="*/ 112348 h 1934324"/>
              <a:gd name="connsiteX2" fmla="*/ 5190829 w 5556820"/>
              <a:gd name="connsiteY2" fmla="*/ 160115 h 1934324"/>
              <a:gd name="connsiteX3" fmla="*/ 4849635 w 5556820"/>
              <a:gd name="connsiteY3" fmla="*/ 1934324 h 1934324"/>
              <a:gd name="connsiteX0" fmla="*/ 1433 w 5152606"/>
              <a:gd name="connsiteY0" fmla="*/ 427855 h 1949581"/>
              <a:gd name="connsiteX1" fmla="*/ 724765 w 5152606"/>
              <a:gd name="connsiteY1" fmla="*/ 93486 h 1949581"/>
              <a:gd name="connsiteX2" fmla="*/ 4839564 w 5152606"/>
              <a:gd name="connsiteY2" fmla="*/ 175372 h 1949581"/>
              <a:gd name="connsiteX3" fmla="*/ 4498370 w 5152606"/>
              <a:gd name="connsiteY3" fmla="*/ 1949581 h 1949581"/>
              <a:gd name="connsiteX0" fmla="*/ 757 w 5104315"/>
              <a:gd name="connsiteY0" fmla="*/ 427855 h 1949581"/>
              <a:gd name="connsiteX1" fmla="*/ 724089 w 5104315"/>
              <a:gd name="connsiteY1" fmla="*/ 93486 h 1949581"/>
              <a:gd name="connsiteX2" fmla="*/ 4770649 w 5104315"/>
              <a:gd name="connsiteY2" fmla="*/ 175372 h 1949581"/>
              <a:gd name="connsiteX3" fmla="*/ 4497694 w 5104315"/>
              <a:gd name="connsiteY3" fmla="*/ 1949581 h 1949581"/>
              <a:gd name="connsiteX0" fmla="*/ 757 w 5083355"/>
              <a:gd name="connsiteY0" fmla="*/ 488976 h 2010702"/>
              <a:gd name="connsiteX1" fmla="*/ 724089 w 5083355"/>
              <a:gd name="connsiteY1" fmla="*/ 154607 h 2010702"/>
              <a:gd name="connsiteX2" fmla="*/ 4770649 w 5083355"/>
              <a:gd name="connsiteY2" fmla="*/ 236493 h 2010702"/>
              <a:gd name="connsiteX3" fmla="*/ 4497694 w 5083355"/>
              <a:gd name="connsiteY3" fmla="*/ 2010702 h 2010702"/>
              <a:gd name="connsiteX0" fmla="*/ 877 w 5092772"/>
              <a:gd name="connsiteY0" fmla="*/ 380460 h 1902186"/>
              <a:gd name="connsiteX1" fmla="*/ 724209 w 5092772"/>
              <a:gd name="connsiteY1" fmla="*/ 46091 h 1902186"/>
              <a:gd name="connsiteX2" fmla="*/ 4784417 w 5092772"/>
              <a:gd name="connsiteY2" fmla="*/ 305398 h 1902186"/>
              <a:gd name="connsiteX3" fmla="*/ 4497814 w 5092772"/>
              <a:gd name="connsiteY3" fmla="*/ 1902186 h 1902186"/>
              <a:gd name="connsiteX0" fmla="*/ 877 w 4870190"/>
              <a:gd name="connsiteY0" fmla="*/ 352167 h 1873893"/>
              <a:gd name="connsiteX1" fmla="*/ 724209 w 4870190"/>
              <a:gd name="connsiteY1" fmla="*/ 17798 h 1873893"/>
              <a:gd name="connsiteX2" fmla="*/ 4784417 w 4870190"/>
              <a:gd name="connsiteY2" fmla="*/ 277105 h 1873893"/>
              <a:gd name="connsiteX3" fmla="*/ 4497814 w 4870190"/>
              <a:gd name="connsiteY3" fmla="*/ 1873893 h 1873893"/>
              <a:gd name="connsiteX0" fmla="*/ 941 w 4874104"/>
              <a:gd name="connsiteY0" fmla="*/ 334428 h 1856154"/>
              <a:gd name="connsiteX1" fmla="*/ 724273 w 4874104"/>
              <a:gd name="connsiteY1" fmla="*/ 59 h 1856154"/>
              <a:gd name="connsiteX2" fmla="*/ 4791305 w 4874104"/>
              <a:gd name="connsiteY2" fmla="*/ 354901 h 1856154"/>
              <a:gd name="connsiteX3" fmla="*/ 4497878 w 4874104"/>
              <a:gd name="connsiteY3" fmla="*/ 1856154 h 1856154"/>
              <a:gd name="connsiteX0" fmla="*/ 941 w 4871338"/>
              <a:gd name="connsiteY0" fmla="*/ 347544 h 1869270"/>
              <a:gd name="connsiteX1" fmla="*/ 724273 w 4871338"/>
              <a:gd name="connsiteY1" fmla="*/ 13175 h 1869270"/>
              <a:gd name="connsiteX2" fmla="*/ 4791305 w 4871338"/>
              <a:gd name="connsiteY2" fmla="*/ 368017 h 1869270"/>
              <a:gd name="connsiteX3" fmla="*/ 4497878 w 4871338"/>
              <a:gd name="connsiteY3" fmla="*/ 1869270 h 1869270"/>
              <a:gd name="connsiteX0" fmla="*/ 941 w 4814900"/>
              <a:gd name="connsiteY0" fmla="*/ 347544 h 1870158"/>
              <a:gd name="connsiteX1" fmla="*/ 724273 w 4814900"/>
              <a:gd name="connsiteY1" fmla="*/ 13175 h 1870158"/>
              <a:gd name="connsiteX2" fmla="*/ 4791305 w 4814900"/>
              <a:gd name="connsiteY2" fmla="*/ 368017 h 1870158"/>
              <a:gd name="connsiteX3" fmla="*/ 4497878 w 4814900"/>
              <a:gd name="connsiteY3" fmla="*/ 1869270 h 1870158"/>
              <a:gd name="connsiteX0" fmla="*/ 587 w 4781915"/>
              <a:gd name="connsiteY0" fmla="*/ 376138 h 1898699"/>
              <a:gd name="connsiteX1" fmla="*/ 723919 w 4781915"/>
              <a:gd name="connsiteY1" fmla="*/ 41769 h 1898699"/>
              <a:gd name="connsiteX2" fmla="*/ 4750008 w 4781915"/>
              <a:gd name="connsiteY2" fmla="*/ 328372 h 1898699"/>
              <a:gd name="connsiteX3" fmla="*/ 4497524 w 4781915"/>
              <a:gd name="connsiteY3" fmla="*/ 1897864 h 1898699"/>
              <a:gd name="connsiteX0" fmla="*/ 587 w 4824349"/>
              <a:gd name="connsiteY0" fmla="*/ 361392 h 1883920"/>
              <a:gd name="connsiteX1" fmla="*/ 723919 w 4824349"/>
              <a:gd name="connsiteY1" fmla="*/ 27023 h 1883920"/>
              <a:gd name="connsiteX2" fmla="*/ 4750008 w 4824349"/>
              <a:gd name="connsiteY2" fmla="*/ 313626 h 1883920"/>
              <a:gd name="connsiteX3" fmla="*/ 4497524 w 4824349"/>
              <a:gd name="connsiteY3" fmla="*/ 1883118 h 1883920"/>
              <a:gd name="connsiteX0" fmla="*/ 587 w 4948675"/>
              <a:gd name="connsiteY0" fmla="*/ 397340 h 1919948"/>
              <a:gd name="connsiteX1" fmla="*/ 723919 w 4948675"/>
              <a:gd name="connsiteY1" fmla="*/ 62971 h 1919948"/>
              <a:gd name="connsiteX2" fmla="*/ 4750008 w 4948675"/>
              <a:gd name="connsiteY2" fmla="*/ 349574 h 1919948"/>
              <a:gd name="connsiteX3" fmla="*/ 4497524 w 4948675"/>
              <a:gd name="connsiteY3" fmla="*/ 1919066 h 1919948"/>
              <a:gd name="connsiteX0" fmla="*/ 0 w 5025421"/>
              <a:gd name="connsiteY0" fmla="*/ 376613 h 1899071"/>
              <a:gd name="connsiteX1" fmla="*/ 866634 w 5025421"/>
              <a:gd name="connsiteY1" fmla="*/ 1301 h 1899071"/>
              <a:gd name="connsiteX2" fmla="*/ 4749421 w 5025421"/>
              <a:gd name="connsiteY2" fmla="*/ 328847 h 1899071"/>
              <a:gd name="connsiteX3" fmla="*/ 4496937 w 5025421"/>
              <a:gd name="connsiteY3" fmla="*/ 1898339 h 1899071"/>
              <a:gd name="connsiteX0" fmla="*/ 0 w 5025421"/>
              <a:gd name="connsiteY0" fmla="*/ 337403 h 1859857"/>
              <a:gd name="connsiteX1" fmla="*/ 866634 w 5025421"/>
              <a:gd name="connsiteY1" fmla="*/ 3034 h 1859857"/>
              <a:gd name="connsiteX2" fmla="*/ 4749421 w 5025421"/>
              <a:gd name="connsiteY2" fmla="*/ 289637 h 1859857"/>
              <a:gd name="connsiteX3" fmla="*/ 4496937 w 5025421"/>
              <a:gd name="connsiteY3" fmla="*/ 1859129 h 1859857"/>
              <a:gd name="connsiteX0" fmla="*/ 0 w 4755597"/>
              <a:gd name="connsiteY0" fmla="*/ 409863 h 1932499"/>
              <a:gd name="connsiteX1" fmla="*/ 866634 w 4755597"/>
              <a:gd name="connsiteY1" fmla="*/ 75494 h 1932499"/>
              <a:gd name="connsiteX2" fmla="*/ 4749421 w 4755597"/>
              <a:gd name="connsiteY2" fmla="*/ 362097 h 1932499"/>
              <a:gd name="connsiteX3" fmla="*/ 4496937 w 4755597"/>
              <a:gd name="connsiteY3" fmla="*/ 1931589 h 1932499"/>
              <a:gd name="connsiteX0" fmla="*/ 0 w 4749544"/>
              <a:gd name="connsiteY0" fmla="*/ 371736 h 1894287"/>
              <a:gd name="connsiteX1" fmla="*/ 866634 w 4749544"/>
              <a:gd name="connsiteY1" fmla="*/ 37367 h 1894287"/>
              <a:gd name="connsiteX2" fmla="*/ 4749421 w 4749544"/>
              <a:gd name="connsiteY2" fmla="*/ 323970 h 1894287"/>
              <a:gd name="connsiteX3" fmla="*/ 4496937 w 4749544"/>
              <a:gd name="connsiteY3" fmla="*/ 1893462 h 1894287"/>
              <a:gd name="connsiteX0" fmla="*/ 0 w 4756368"/>
              <a:gd name="connsiteY0" fmla="*/ 411235 h 1933737"/>
              <a:gd name="connsiteX1" fmla="*/ 866634 w 4756368"/>
              <a:gd name="connsiteY1" fmla="*/ 76866 h 1933737"/>
              <a:gd name="connsiteX2" fmla="*/ 4756245 w 4756368"/>
              <a:gd name="connsiteY2" fmla="*/ 288407 h 1933737"/>
              <a:gd name="connsiteX3" fmla="*/ 4496937 w 4756368"/>
              <a:gd name="connsiteY3" fmla="*/ 1932961 h 1933737"/>
              <a:gd name="connsiteX0" fmla="*/ 0 w 4824367"/>
              <a:gd name="connsiteY0" fmla="*/ 351302 h 1873704"/>
              <a:gd name="connsiteX1" fmla="*/ 866634 w 4824367"/>
              <a:gd name="connsiteY1" fmla="*/ 16933 h 1873704"/>
              <a:gd name="connsiteX2" fmla="*/ 4756245 w 4824367"/>
              <a:gd name="connsiteY2" fmla="*/ 228474 h 1873704"/>
              <a:gd name="connsiteX3" fmla="*/ 4496937 w 4824367"/>
              <a:gd name="connsiteY3" fmla="*/ 1873028 h 1873704"/>
              <a:gd name="connsiteX0" fmla="*/ 0 w 4496937"/>
              <a:gd name="connsiteY0" fmla="*/ 416477 h 1938203"/>
              <a:gd name="connsiteX1" fmla="*/ 866634 w 4496937"/>
              <a:gd name="connsiteY1" fmla="*/ 82108 h 1938203"/>
              <a:gd name="connsiteX2" fmla="*/ 4496937 w 4496937"/>
              <a:gd name="connsiteY2" fmla="*/ 1938203 h 1938203"/>
              <a:gd name="connsiteX0" fmla="*/ 0 w 4906656"/>
              <a:gd name="connsiteY0" fmla="*/ 441460 h 1963186"/>
              <a:gd name="connsiteX1" fmla="*/ 866634 w 4906656"/>
              <a:gd name="connsiteY1" fmla="*/ 107091 h 1963186"/>
              <a:gd name="connsiteX2" fmla="*/ 4735772 w 4906656"/>
              <a:gd name="connsiteY2" fmla="*/ 168507 h 1963186"/>
              <a:gd name="connsiteX3" fmla="*/ 4496937 w 4906656"/>
              <a:gd name="connsiteY3" fmla="*/ 1963186 h 1963186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4908254"/>
              <a:gd name="connsiteY0" fmla="*/ 404381 h 1943652"/>
              <a:gd name="connsiteX1" fmla="*/ 866634 w 4908254"/>
              <a:gd name="connsiteY1" fmla="*/ 70012 h 1943652"/>
              <a:gd name="connsiteX2" fmla="*/ 4735772 w 4908254"/>
              <a:gd name="connsiteY2" fmla="*/ 131428 h 1943652"/>
              <a:gd name="connsiteX3" fmla="*/ 4496937 w 4908254"/>
              <a:gd name="connsiteY3" fmla="*/ 1926107 h 1943652"/>
              <a:gd name="connsiteX0" fmla="*/ 0 w 4925503"/>
              <a:gd name="connsiteY0" fmla="*/ 404381 h 1926209"/>
              <a:gd name="connsiteX1" fmla="*/ 866634 w 4925503"/>
              <a:gd name="connsiteY1" fmla="*/ 70012 h 1926209"/>
              <a:gd name="connsiteX2" fmla="*/ 4735772 w 4925503"/>
              <a:gd name="connsiteY2" fmla="*/ 131428 h 1926209"/>
              <a:gd name="connsiteX3" fmla="*/ 4496937 w 4925503"/>
              <a:gd name="connsiteY3" fmla="*/ 1926107 h 1926209"/>
              <a:gd name="connsiteX0" fmla="*/ 0 w 5083684"/>
              <a:gd name="connsiteY0" fmla="*/ 425088 h 1946814"/>
              <a:gd name="connsiteX1" fmla="*/ 866634 w 5083684"/>
              <a:gd name="connsiteY1" fmla="*/ 90719 h 1946814"/>
              <a:gd name="connsiteX2" fmla="*/ 4735772 w 5083684"/>
              <a:gd name="connsiteY2" fmla="*/ 152135 h 1946814"/>
              <a:gd name="connsiteX3" fmla="*/ 4872248 w 5083684"/>
              <a:gd name="connsiteY3" fmla="*/ 1714804 h 1946814"/>
              <a:gd name="connsiteX4" fmla="*/ 4496937 w 5083684"/>
              <a:gd name="connsiteY4" fmla="*/ 1946814 h 1946814"/>
              <a:gd name="connsiteX0" fmla="*/ 0 w 4961025"/>
              <a:gd name="connsiteY0" fmla="*/ 443604 h 1965330"/>
              <a:gd name="connsiteX1" fmla="*/ 866634 w 4961025"/>
              <a:gd name="connsiteY1" fmla="*/ 109235 h 1965330"/>
              <a:gd name="connsiteX2" fmla="*/ 4517408 w 4961025"/>
              <a:gd name="connsiteY2" fmla="*/ 143356 h 1965330"/>
              <a:gd name="connsiteX3" fmla="*/ 4872248 w 4961025"/>
              <a:gd name="connsiteY3" fmla="*/ 1733320 h 1965330"/>
              <a:gd name="connsiteX4" fmla="*/ 4496937 w 4961025"/>
              <a:gd name="connsiteY4" fmla="*/ 1965330 h 1965330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38422"/>
              <a:gd name="connsiteY0" fmla="*/ 436249 h 1957975"/>
              <a:gd name="connsiteX1" fmla="*/ 866634 w 4938422"/>
              <a:gd name="connsiteY1" fmla="*/ 101880 h 1957975"/>
              <a:gd name="connsiteX2" fmla="*/ 4517408 w 4938422"/>
              <a:gd name="connsiteY2" fmla="*/ 136001 h 1957975"/>
              <a:gd name="connsiteX3" fmla="*/ 4865425 w 4938422"/>
              <a:gd name="connsiteY3" fmla="*/ 1623607 h 1957975"/>
              <a:gd name="connsiteX4" fmla="*/ 4496937 w 4938422"/>
              <a:gd name="connsiteY4" fmla="*/ 1957975 h 1957975"/>
              <a:gd name="connsiteX0" fmla="*/ 0 w 4912092"/>
              <a:gd name="connsiteY0" fmla="*/ 436737 h 1958463"/>
              <a:gd name="connsiteX1" fmla="*/ 866634 w 4912092"/>
              <a:gd name="connsiteY1" fmla="*/ 102368 h 1958463"/>
              <a:gd name="connsiteX2" fmla="*/ 4517408 w 4912092"/>
              <a:gd name="connsiteY2" fmla="*/ 136489 h 1958463"/>
              <a:gd name="connsiteX3" fmla="*/ 4817657 w 4912092"/>
              <a:gd name="connsiteY3" fmla="*/ 1630918 h 1958463"/>
              <a:gd name="connsiteX4" fmla="*/ 4496937 w 4912092"/>
              <a:gd name="connsiteY4" fmla="*/ 1958463 h 1958463"/>
              <a:gd name="connsiteX0" fmla="*/ 0 w 4864266"/>
              <a:gd name="connsiteY0" fmla="*/ 427446 h 1949172"/>
              <a:gd name="connsiteX1" fmla="*/ 866634 w 4864266"/>
              <a:gd name="connsiteY1" fmla="*/ 93077 h 1949172"/>
              <a:gd name="connsiteX2" fmla="*/ 4421874 w 4864266"/>
              <a:gd name="connsiteY2" fmla="*/ 140846 h 1949172"/>
              <a:gd name="connsiteX3" fmla="*/ 4817657 w 4864266"/>
              <a:gd name="connsiteY3" fmla="*/ 1621627 h 1949172"/>
              <a:gd name="connsiteX4" fmla="*/ 4496937 w 4864266"/>
              <a:gd name="connsiteY4" fmla="*/ 1949172 h 1949172"/>
              <a:gd name="connsiteX0" fmla="*/ 0 w 4818067"/>
              <a:gd name="connsiteY0" fmla="*/ 399061 h 1920787"/>
              <a:gd name="connsiteX1" fmla="*/ 866634 w 4818067"/>
              <a:gd name="connsiteY1" fmla="*/ 64692 h 1920787"/>
              <a:gd name="connsiteX2" fmla="*/ 4421874 w 4818067"/>
              <a:gd name="connsiteY2" fmla="*/ 112461 h 1920787"/>
              <a:gd name="connsiteX3" fmla="*/ 4817657 w 4818067"/>
              <a:gd name="connsiteY3" fmla="*/ 1593242 h 1920787"/>
              <a:gd name="connsiteX4" fmla="*/ 4496937 w 4818067"/>
              <a:gd name="connsiteY4" fmla="*/ 1920787 h 1920787"/>
              <a:gd name="connsiteX0" fmla="*/ 0 w 4869999"/>
              <a:gd name="connsiteY0" fmla="*/ 399061 h 1920787"/>
              <a:gd name="connsiteX1" fmla="*/ 866634 w 4869999"/>
              <a:gd name="connsiteY1" fmla="*/ 64692 h 1920787"/>
              <a:gd name="connsiteX2" fmla="*/ 4612943 w 4869999"/>
              <a:gd name="connsiteY2" fmla="*/ 112461 h 1920787"/>
              <a:gd name="connsiteX3" fmla="*/ 4817657 w 4869999"/>
              <a:gd name="connsiteY3" fmla="*/ 1593242 h 1920787"/>
              <a:gd name="connsiteX4" fmla="*/ 4496937 w 4869999"/>
              <a:gd name="connsiteY4" fmla="*/ 1920787 h 1920787"/>
              <a:gd name="connsiteX0" fmla="*/ 0 w 4852935"/>
              <a:gd name="connsiteY0" fmla="*/ 399061 h 1920787"/>
              <a:gd name="connsiteX1" fmla="*/ 866634 w 4852935"/>
              <a:gd name="connsiteY1" fmla="*/ 64692 h 1920787"/>
              <a:gd name="connsiteX2" fmla="*/ 4578824 w 4852935"/>
              <a:gd name="connsiteY2" fmla="*/ 112461 h 1920787"/>
              <a:gd name="connsiteX3" fmla="*/ 4817657 w 4852935"/>
              <a:gd name="connsiteY3" fmla="*/ 1593242 h 1920787"/>
              <a:gd name="connsiteX4" fmla="*/ 4496937 w 4852935"/>
              <a:gd name="connsiteY4" fmla="*/ 1920787 h 1920787"/>
              <a:gd name="connsiteX0" fmla="*/ 2034 w 4969120"/>
              <a:gd name="connsiteY0" fmla="*/ 401242 h 1922968"/>
              <a:gd name="connsiteX1" fmla="*/ 677282 w 4969120"/>
              <a:gd name="connsiteY1" fmla="*/ 132222 h 1922968"/>
              <a:gd name="connsiteX2" fmla="*/ 4580858 w 4969120"/>
              <a:gd name="connsiteY2" fmla="*/ 114642 h 1922968"/>
              <a:gd name="connsiteX3" fmla="*/ 4819691 w 4969120"/>
              <a:gd name="connsiteY3" fmla="*/ 1595423 h 1922968"/>
              <a:gd name="connsiteX4" fmla="*/ 4498971 w 4969120"/>
              <a:gd name="connsiteY4" fmla="*/ 1922968 h 1922968"/>
              <a:gd name="connsiteX0" fmla="*/ 0 w 4967086"/>
              <a:gd name="connsiteY0" fmla="*/ 387067 h 1908793"/>
              <a:gd name="connsiteX1" fmla="*/ 675248 w 4967086"/>
              <a:gd name="connsiteY1" fmla="*/ 118047 h 1908793"/>
              <a:gd name="connsiteX2" fmla="*/ 4578824 w 4967086"/>
              <a:gd name="connsiteY2" fmla="*/ 100467 h 1908793"/>
              <a:gd name="connsiteX3" fmla="*/ 4817657 w 4967086"/>
              <a:gd name="connsiteY3" fmla="*/ 1581248 h 1908793"/>
              <a:gd name="connsiteX4" fmla="*/ 4496937 w 4967086"/>
              <a:gd name="connsiteY4" fmla="*/ 1908793 h 1908793"/>
              <a:gd name="connsiteX0" fmla="*/ 1375 w 4935057"/>
              <a:gd name="connsiteY0" fmla="*/ 275457 h 1797183"/>
              <a:gd name="connsiteX1" fmla="*/ 676623 w 4935057"/>
              <a:gd name="connsiteY1" fmla="*/ 6437 h 1797183"/>
              <a:gd name="connsiteX2" fmla="*/ 4527036 w 4935057"/>
              <a:gd name="connsiteY2" fmla="*/ 212913 h 1797183"/>
              <a:gd name="connsiteX3" fmla="*/ 4819032 w 4935057"/>
              <a:gd name="connsiteY3" fmla="*/ 1469638 h 1797183"/>
              <a:gd name="connsiteX4" fmla="*/ 4498312 w 4935057"/>
              <a:gd name="connsiteY4" fmla="*/ 1797183 h 1797183"/>
              <a:gd name="connsiteX0" fmla="*/ 1375 w 4849920"/>
              <a:gd name="connsiteY0" fmla="*/ 273170 h 1794896"/>
              <a:gd name="connsiteX1" fmla="*/ 676623 w 4849920"/>
              <a:gd name="connsiteY1" fmla="*/ 4150 h 1794896"/>
              <a:gd name="connsiteX2" fmla="*/ 4527036 w 4849920"/>
              <a:gd name="connsiteY2" fmla="*/ 210626 h 1794896"/>
              <a:gd name="connsiteX3" fmla="*/ 4819032 w 4849920"/>
              <a:gd name="connsiteY3" fmla="*/ 1467351 h 1794896"/>
              <a:gd name="connsiteX4" fmla="*/ 4498312 w 4849920"/>
              <a:gd name="connsiteY4" fmla="*/ 1794896 h 1794896"/>
              <a:gd name="connsiteX0" fmla="*/ 1375 w 4849920"/>
              <a:gd name="connsiteY0" fmla="*/ 289503 h 1811229"/>
              <a:gd name="connsiteX1" fmla="*/ 676623 w 4849920"/>
              <a:gd name="connsiteY1" fmla="*/ 20483 h 1811229"/>
              <a:gd name="connsiteX2" fmla="*/ 4527036 w 4849920"/>
              <a:gd name="connsiteY2" fmla="*/ 170946 h 1811229"/>
              <a:gd name="connsiteX3" fmla="*/ 4819032 w 4849920"/>
              <a:gd name="connsiteY3" fmla="*/ 1483684 h 1811229"/>
              <a:gd name="connsiteX4" fmla="*/ 4498312 w 4849920"/>
              <a:gd name="connsiteY4" fmla="*/ 1811229 h 1811229"/>
              <a:gd name="connsiteX0" fmla="*/ 0 w 4868636"/>
              <a:gd name="connsiteY0" fmla="*/ 270611 h 1792337"/>
              <a:gd name="connsiteX1" fmla="*/ 675248 w 4868636"/>
              <a:gd name="connsiteY1" fmla="*/ 1591 h 1792337"/>
              <a:gd name="connsiteX2" fmla="*/ 1709778 w 4868636"/>
              <a:gd name="connsiteY2" fmla="*/ 158815 h 1792337"/>
              <a:gd name="connsiteX3" fmla="*/ 4525661 w 4868636"/>
              <a:gd name="connsiteY3" fmla="*/ 152054 h 1792337"/>
              <a:gd name="connsiteX4" fmla="*/ 4817657 w 4868636"/>
              <a:gd name="connsiteY4" fmla="*/ 1464792 h 1792337"/>
              <a:gd name="connsiteX5" fmla="*/ 4496937 w 4868636"/>
              <a:gd name="connsiteY5" fmla="*/ 1792337 h 1792337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28661"/>
              <a:gd name="connsiteY0" fmla="*/ 274019 h 1795745"/>
              <a:gd name="connsiteX1" fmla="*/ 675360 w 4828661"/>
              <a:gd name="connsiteY1" fmla="*/ 4999 h 1795745"/>
              <a:gd name="connsiteX2" fmla="*/ 1709890 w 4828661"/>
              <a:gd name="connsiteY2" fmla="*/ 162223 h 1795745"/>
              <a:gd name="connsiteX3" fmla="*/ 4525773 w 4828661"/>
              <a:gd name="connsiteY3" fmla="*/ 155462 h 1795745"/>
              <a:gd name="connsiteX4" fmla="*/ 4817769 w 4828661"/>
              <a:gd name="connsiteY4" fmla="*/ 1468200 h 1795745"/>
              <a:gd name="connsiteX5" fmla="*/ 4497049 w 4828661"/>
              <a:gd name="connsiteY5" fmla="*/ 1795745 h 1795745"/>
              <a:gd name="connsiteX0" fmla="*/ 112 w 4887885"/>
              <a:gd name="connsiteY0" fmla="*/ 274019 h 1795745"/>
              <a:gd name="connsiteX1" fmla="*/ 675360 w 4887885"/>
              <a:gd name="connsiteY1" fmla="*/ 4999 h 1795745"/>
              <a:gd name="connsiteX2" fmla="*/ 1709890 w 4887885"/>
              <a:gd name="connsiteY2" fmla="*/ 162223 h 1795745"/>
              <a:gd name="connsiteX3" fmla="*/ 4653364 w 4887885"/>
              <a:gd name="connsiteY3" fmla="*/ 220811 h 1795745"/>
              <a:gd name="connsiteX4" fmla="*/ 4817769 w 4887885"/>
              <a:gd name="connsiteY4" fmla="*/ 1468200 h 1795745"/>
              <a:gd name="connsiteX5" fmla="*/ 4497049 w 4887885"/>
              <a:gd name="connsiteY5" fmla="*/ 1795745 h 1795745"/>
              <a:gd name="connsiteX0" fmla="*/ 112 w 4887885"/>
              <a:gd name="connsiteY0" fmla="*/ 270611 h 1792337"/>
              <a:gd name="connsiteX1" fmla="*/ 675360 w 4887885"/>
              <a:gd name="connsiteY1" fmla="*/ 1591 h 1792337"/>
              <a:gd name="connsiteX2" fmla="*/ 1709890 w 4887885"/>
              <a:gd name="connsiteY2" fmla="*/ 158815 h 1792337"/>
              <a:gd name="connsiteX3" fmla="*/ 4653364 w 4887885"/>
              <a:gd name="connsiteY3" fmla="*/ 217403 h 1792337"/>
              <a:gd name="connsiteX4" fmla="*/ 4817769 w 4887885"/>
              <a:gd name="connsiteY4" fmla="*/ 1464792 h 1792337"/>
              <a:gd name="connsiteX5" fmla="*/ 4497049 w 4887885"/>
              <a:gd name="connsiteY5" fmla="*/ 1792337 h 1792337"/>
              <a:gd name="connsiteX0" fmla="*/ 112 w 4887885"/>
              <a:gd name="connsiteY0" fmla="*/ 271214 h 1792940"/>
              <a:gd name="connsiteX1" fmla="*/ 675360 w 4887885"/>
              <a:gd name="connsiteY1" fmla="*/ 2194 h 1792940"/>
              <a:gd name="connsiteX2" fmla="*/ 1709890 w 4887885"/>
              <a:gd name="connsiteY2" fmla="*/ 159418 h 1792940"/>
              <a:gd name="connsiteX3" fmla="*/ 4653364 w 4887885"/>
              <a:gd name="connsiteY3" fmla="*/ 218006 h 1792940"/>
              <a:gd name="connsiteX4" fmla="*/ 4817769 w 4887885"/>
              <a:gd name="connsiteY4" fmla="*/ 1465395 h 1792940"/>
              <a:gd name="connsiteX5" fmla="*/ 4497049 w 4887885"/>
              <a:gd name="connsiteY5" fmla="*/ 1792940 h 1792940"/>
              <a:gd name="connsiteX0" fmla="*/ 118 w 4887891"/>
              <a:gd name="connsiteY0" fmla="*/ 276126 h 1797852"/>
              <a:gd name="connsiteX1" fmla="*/ 675366 w 4887891"/>
              <a:gd name="connsiteY1" fmla="*/ 7106 h 1797852"/>
              <a:gd name="connsiteX2" fmla="*/ 1709896 w 4887891"/>
              <a:gd name="connsiteY2" fmla="*/ 164330 h 1797852"/>
              <a:gd name="connsiteX3" fmla="*/ 4653370 w 4887891"/>
              <a:gd name="connsiteY3" fmla="*/ 222918 h 1797852"/>
              <a:gd name="connsiteX4" fmla="*/ 4817775 w 4887891"/>
              <a:gd name="connsiteY4" fmla="*/ 1470307 h 1797852"/>
              <a:gd name="connsiteX5" fmla="*/ 4497055 w 4887891"/>
              <a:gd name="connsiteY5" fmla="*/ 1797852 h 1797852"/>
              <a:gd name="connsiteX0" fmla="*/ 297 w 4888070"/>
              <a:gd name="connsiteY0" fmla="*/ 280132 h 1801858"/>
              <a:gd name="connsiteX1" fmla="*/ 675545 w 4888070"/>
              <a:gd name="connsiteY1" fmla="*/ 11112 h 1801858"/>
              <a:gd name="connsiteX2" fmla="*/ 1710075 w 4888070"/>
              <a:gd name="connsiteY2" fmla="*/ 168336 h 1801858"/>
              <a:gd name="connsiteX3" fmla="*/ 4653549 w 4888070"/>
              <a:gd name="connsiteY3" fmla="*/ 226924 h 1801858"/>
              <a:gd name="connsiteX4" fmla="*/ 4817954 w 4888070"/>
              <a:gd name="connsiteY4" fmla="*/ 1474313 h 1801858"/>
              <a:gd name="connsiteX5" fmla="*/ 4497234 w 4888070"/>
              <a:gd name="connsiteY5" fmla="*/ 1801858 h 180185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1776"/>
              <a:gd name="connsiteY0" fmla="*/ 273155 h 1794881"/>
              <a:gd name="connsiteX1" fmla="*/ 675365 w 4881776"/>
              <a:gd name="connsiteY1" fmla="*/ 4135 h 1794881"/>
              <a:gd name="connsiteX2" fmla="*/ 1794956 w 4881776"/>
              <a:gd name="connsiteY2" fmla="*/ 124017 h 1794881"/>
              <a:gd name="connsiteX3" fmla="*/ 4642737 w 4881776"/>
              <a:gd name="connsiteY3" fmla="*/ 313303 h 1794881"/>
              <a:gd name="connsiteX4" fmla="*/ 4817774 w 4881776"/>
              <a:gd name="connsiteY4" fmla="*/ 1467336 h 1794881"/>
              <a:gd name="connsiteX5" fmla="*/ 4497054 w 4881776"/>
              <a:gd name="connsiteY5" fmla="*/ 1794881 h 1794881"/>
              <a:gd name="connsiteX0" fmla="*/ 117 w 4851867"/>
              <a:gd name="connsiteY0" fmla="*/ 273155 h 1794881"/>
              <a:gd name="connsiteX1" fmla="*/ 675365 w 4851867"/>
              <a:gd name="connsiteY1" fmla="*/ 4135 h 1794881"/>
              <a:gd name="connsiteX2" fmla="*/ 1794956 w 4851867"/>
              <a:gd name="connsiteY2" fmla="*/ 124017 h 1794881"/>
              <a:gd name="connsiteX3" fmla="*/ 4642737 w 4851867"/>
              <a:gd name="connsiteY3" fmla="*/ 313303 h 1794881"/>
              <a:gd name="connsiteX4" fmla="*/ 4817774 w 4851867"/>
              <a:gd name="connsiteY4" fmla="*/ 1467336 h 1794881"/>
              <a:gd name="connsiteX5" fmla="*/ 4497054 w 4851867"/>
              <a:gd name="connsiteY5" fmla="*/ 1794881 h 1794881"/>
              <a:gd name="connsiteX0" fmla="*/ 117 w 4901944"/>
              <a:gd name="connsiteY0" fmla="*/ 273155 h 1794881"/>
              <a:gd name="connsiteX1" fmla="*/ 675365 w 4901944"/>
              <a:gd name="connsiteY1" fmla="*/ 4135 h 1794881"/>
              <a:gd name="connsiteX2" fmla="*/ 1794956 w 4901944"/>
              <a:gd name="connsiteY2" fmla="*/ 124017 h 1794881"/>
              <a:gd name="connsiteX3" fmla="*/ 4642737 w 4901944"/>
              <a:gd name="connsiteY3" fmla="*/ 313303 h 1794881"/>
              <a:gd name="connsiteX4" fmla="*/ 4753979 w 4901944"/>
              <a:gd name="connsiteY4" fmla="*/ 1420658 h 1794881"/>
              <a:gd name="connsiteX5" fmla="*/ 4497054 w 4901944"/>
              <a:gd name="connsiteY5" fmla="*/ 1794881 h 1794881"/>
              <a:gd name="connsiteX0" fmla="*/ 117 w 4814660"/>
              <a:gd name="connsiteY0" fmla="*/ 273050 h 1794776"/>
              <a:gd name="connsiteX1" fmla="*/ 675365 w 4814660"/>
              <a:gd name="connsiteY1" fmla="*/ 4030 h 1794776"/>
              <a:gd name="connsiteX2" fmla="*/ 1794956 w 4814660"/>
              <a:gd name="connsiteY2" fmla="*/ 123912 h 1794776"/>
              <a:gd name="connsiteX3" fmla="*/ 4504513 w 4814660"/>
              <a:gd name="connsiteY3" fmla="*/ 294527 h 1794776"/>
              <a:gd name="connsiteX4" fmla="*/ 4753979 w 4814660"/>
              <a:gd name="connsiteY4" fmla="*/ 1420553 h 1794776"/>
              <a:gd name="connsiteX5" fmla="*/ 4497054 w 4814660"/>
              <a:gd name="connsiteY5" fmla="*/ 1794776 h 1794776"/>
              <a:gd name="connsiteX0" fmla="*/ 117 w 4814660"/>
              <a:gd name="connsiteY0" fmla="*/ 232213 h 1795646"/>
              <a:gd name="connsiteX1" fmla="*/ 675365 w 4814660"/>
              <a:gd name="connsiteY1" fmla="*/ 4900 h 1795646"/>
              <a:gd name="connsiteX2" fmla="*/ 1794956 w 4814660"/>
              <a:gd name="connsiteY2" fmla="*/ 124782 h 1795646"/>
              <a:gd name="connsiteX3" fmla="*/ 4504513 w 4814660"/>
              <a:gd name="connsiteY3" fmla="*/ 295397 h 1795646"/>
              <a:gd name="connsiteX4" fmla="*/ 4753979 w 4814660"/>
              <a:gd name="connsiteY4" fmla="*/ 1421423 h 1795646"/>
              <a:gd name="connsiteX5" fmla="*/ 4497054 w 4814660"/>
              <a:gd name="connsiteY5" fmla="*/ 1795646 h 1795646"/>
              <a:gd name="connsiteX0" fmla="*/ 117 w 4703092"/>
              <a:gd name="connsiteY0" fmla="*/ 232213 h 1795646"/>
              <a:gd name="connsiteX1" fmla="*/ 675365 w 4703092"/>
              <a:gd name="connsiteY1" fmla="*/ 4900 h 1795646"/>
              <a:gd name="connsiteX2" fmla="*/ 1794956 w 4703092"/>
              <a:gd name="connsiteY2" fmla="*/ 124782 h 1795646"/>
              <a:gd name="connsiteX3" fmla="*/ 4504513 w 4703092"/>
              <a:gd name="connsiteY3" fmla="*/ 295397 h 1795646"/>
              <a:gd name="connsiteX4" fmla="*/ 4497054 w 4703092"/>
              <a:gd name="connsiteY4" fmla="*/ 1795646 h 1795646"/>
              <a:gd name="connsiteX0" fmla="*/ 117 w 4497054"/>
              <a:gd name="connsiteY0" fmla="*/ 286482 h 1849915"/>
              <a:gd name="connsiteX1" fmla="*/ 675365 w 4497054"/>
              <a:gd name="connsiteY1" fmla="*/ 59169 h 1849915"/>
              <a:gd name="connsiteX2" fmla="*/ 1794956 w 4497054"/>
              <a:gd name="connsiteY2" fmla="*/ 179051 h 1849915"/>
              <a:gd name="connsiteX3" fmla="*/ 4497054 w 4497054"/>
              <a:gd name="connsiteY3" fmla="*/ 1849915 h 1849915"/>
              <a:gd name="connsiteX0" fmla="*/ 140 w 4419440"/>
              <a:gd name="connsiteY0" fmla="*/ 1910904 h 1951924"/>
              <a:gd name="connsiteX1" fmla="*/ 597751 w 4419440"/>
              <a:gd name="connsiteY1" fmla="*/ 161178 h 1951924"/>
              <a:gd name="connsiteX2" fmla="*/ 1717342 w 4419440"/>
              <a:gd name="connsiteY2" fmla="*/ 281060 h 1951924"/>
              <a:gd name="connsiteX3" fmla="*/ 4419440 w 4419440"/>
              <a:gd name="connsiteY3" fmla="*/ 1951924 h 1951924"/>
              <a:gd name="connsiteX0" fmla="*/ 22979 w 4442279"/>
              <a:gd name="connsiteY0" fmla="*/ 1910904 h 1986738"/>
              <a:gd name="connsiteX1" fmla="*/ 620590 w 4442279"/>
              <a:gd name="connsiteY1" fmla="*/ 161178 h 1986738"/>
              <a:gd name="connsiteX2" fmla="*/ 1740181 w 4442279"/>
              <a:gd name="connsiteY2" fmla="*/ 281060 h 1986738"/>
              <a:gd name="connsiteX3" fmla="*/ 4442279 w 4442279"/>
              <a:gd name="connsiteY3" fmla="*/ 1951924 h 1986738"/>
              <a:gd name="connsiteX0" fmla="*/ 24246 w 4409040"/>
              <a:gd name="connsiteY0" fmla="*/ 1910904 h 1986738"/>
              <a:gd name="connsiteX1" fmla="*/ 587351 w 4409040"/>
              <a:gd name="connsiteY1" fmla="*/ 161178 h 1986738"/>
              <a:gd name="connsiteX2" fmla="*/ 1706942 w 4409040"/>
              <a:gd name="connsiteY2" fmla="*/ 281060 h 1986738"/>
              <a:gd name="connsiteX3" fmla="*/ 4409040 w 4409040"/>
              <a:gd name="connsiteY3" fmla="*/ 1951924 h 1986738"/>
              <a:gd name="connsiteX0" fmla="*/ 13622 w 4398416"/>
              <a:gd name="connsiteY0" fmla="*/ 1633666 h 2288954"/>
              <a:gd name="connsiteX1" fmla="*/ 982169 w 4398416"/>
              <a:gd name="connsiteY1" fmla="*/ 2194070 h 2288954"/>
              <a:gd name="connsiteX2" fmla="*/ 1696318 w 4398416"/>
              <a:gd name="connsiteY2" fmla="*/ 3822 h 2288954"/>
              <a:gd name="connsiteX3" fmla="*/ 4398416 w 4398416"/>
              <a:gd name="connsiteY3" fmla="*/ 1674686 h 2288954"/>
              <a:gd name="connsiteX0" fmla="*/ 15943 w 4400737"/>
              <a:gd name="connsiteY0" fmla="*/ 1633666 h 2195688"/>
              <a:gd name="connsiteX1" fmla="*/ 984490 w 4400737"/>
              <a:gd name="connsiteY1" fmla="*/ 2194070 h 2195688"/>
              <a:gd name="connsiteX2" fmla="*/ 1698639 w 4400737"/>
              <a:gd name="connsiteY2" fmla="*/ 3822 h 2195688"/>
              <a:gd name="connsiteX3" fmla="*/ 4400737 w 4400737"/>
              <a:gd name="connsiteY3" fmla="*/ 1674686 h 2195688"/>
              <a:gd name="connsiteX0" fmla="*/ 21048 w 4405842"/>
              <a:gd name="connsiteY0" fmla="*/ 50647 h 662961"/>
              <a:gd name="connsiteX1" fmla="*/ 989595 w 4405842"/>
              <a:gd name="connsiteY1" fmla="*/ 611051 h 662961"/>
              <a:gd name="connsiteX2" fmla="*/ 3739578 w 4405842"/>
              <a:gd name="connsiteY2" fmla="*/ 579449 h 662961"/>
              <a:gd name="connsiteX3" fmla="*/ 4405842 w 4405842"/>
              <a:gd name="connsiteY3" fmla="*/ 91667 h 662961"/>
              <a:gd name="connsiteX0" fmla="*/ 21048 w 4407115"/>
              <a:gd name="connsiteY0" fmla="*/ 0 h 612314"/>
              <a:gd name="connsiteX1" fmla="*/ 989595 w 4407115"/>
              <a:gd name="connsiteY1" fmla="*/ 560404 h 612314"/>
              <a:gd name="connsiteX2" fmla="*/ 3739578 w 4407115"/>
              <a:gd name="connsiteY2" fmla="*/ 528802 h 612314"/>
              <a:gd name="connsiteX3" fmla="*/ 4405842 w 4407115"/>
              <a:gd name="connsiteY3" fmla="*/ 41020 h 612314"/>
              <a:gd name="connsiteX0" fmla="*/ 18007 w 4403939"/>
              <a:gd name="connsiteY0" fmla="*/ 0 h 593119"/>
              <a:gd name="connsiteX1" fmla="*/ 1090071 w 4403939"/>
              <a:gd name="connsiteY1" fmla="*/ 530107 h 593119"/>
              <a:gd name="connsiteX2" fmla="*/ 3736537 w 4403939"/>
              <a:gd name="connsiteY2" fmla="*/ 528802 h 593119"/>
              <a:gd name="connsiteX3" fmla="*/ 4402801 w 4403939"/>
              <a:gd name="connsiteY3" fmla="*/ 41020 h 593119"/>
              <a:gd name="connsiteX0" fmla="*/ 18887 w 4404819"/>
              <a:gd name="connsiteY0" fmla="*/ 0 h 587413"/>
              <a:gd name="connsiteX1" fmla="*/ 1090951 w 4404819"/>
              <a:gd name="connsiteY1" fmla="*/ 530107 h 587413"/>
              <a:gd name="connsiteX2" fmla="*/ 3737417 w 4404819"/>
              <a:gd name="connsiteY2" fmla="*/ 528802 h 587413"/>
              <a:gd name="connsiteX3" fmla="*/ 4403681 w 4404819"/>
              <a:gd name="connsiteY3" fmla="*/ 41020 h 587413"/>
              <a:gd name="connsiteX0" fmla="*/ 17764 w 4403378"/>
              <a:gd name="connsiteY0" fmla="*/ 0 h 562171"/>
              <a:gd name="connsiteX1" fmla="*/ 1089828 w 4403378"/>
              <a:gd name="connsiteY1" fmla="*/ 530107 h 562171"/>
              <a:gd name="connsiteX2" fmla="*/ 3675909 w 4403378"/>
              <a:gd name="connsiteY2" fmla="*/ 453060 h 562171"/>
              <a:gd name="connsiteX3" fmla="*/ 4402558 w 4403378"/>
              <a:gd name="connsiteY3" fmla="*/ 41020 h 562171"/>
              <a:gd name="connsiteX0" fmla="*/ 9663 w 4395016"/>
              <a:gd name="connsiteY0" fmla="*/ 0 h 550036"/>
              <a:gd name="connsiteX1" fmla="*/ 1676950 w 4395016"/>
              <a:gd name="connsiteY1" fmla="*/ 514960 h 550036"/>
              <a:gd name="connsiteX2" fmla="*/ 3667808 w 4395016"/>
              <a:gd name="connsiteY2" fmla="*/ 453060 h 550036"/>
              <a:gd name="connsiteX3" fmla="*/ 4394457 w 4395016"/>
              <a:gd name="connsiteY3" fmla="*/ 41020 h 550036"/>
              <a:gd name="connsiteX0" fmla="*/ 0 w 4385353"/>
              <a:gd name="connsiteY0" fmla="*/ 0 h 453060"/>
              <a:gd name="connsiteX1" fmla="*/ 3658145 w 4385353"/>
              <a:gd name="connsiteY1" fmla="*/ 453060 h 453060"/>
              <a:gd name="connsiteX2" fmla="*/ 4384794 w 4385353"/>
              <a:gd name="connsiteY2" fmla="*/ 41020 h 453060"/>
              <a:gd name="connsiteX0" fmla="*/ 3812 w 4389165"/>
              <a:gd name="connsiteY0" fmla="*/ 0 h 453060"/>
              <a:gd name="connsiteX1" fmla="*/ 3661957 w 4389165"/>
              <a:gd name="connsiteY1" fmla="*/ 453060 h 453060"/>
              <a:gd name="connsiteX2" fmla="*/ 4388606 w 4389165"/>
              <a:gd name="connsiteY2" fmla="*/ 41020 h 453060"/>
              <a:gd name="connsiteX0" fmla="*/ 3800 w 4389153"/>
              <a:gd name="connsiteY0" fmla="*/ 0 h 507612"/>
              <a:gd name="connsiteX1" fmla="*/ 3661945 w 4389153"/>
              <a:gd name="connsiteY1" fmla="*/ 453060 h 507612"/>
              <a:gd name="connsiteX2" fmla="*/ 4388594 w 4389153"/>
              <a:gd name="connsiteY2" fmla="*/ 41020 h 507612"/>
              <a:gd name="connsiteX0" fmla="*/ 3506 w 4388859"/>
              <a:gd name="connsiteY0" fmla="*/ 0 h 487527"/>
              <a:gd name="connsiteX1" fmla="*/ 3661651 w 4388859"/>
              <a:gd name="connsiteY1" fmla="*/ 453060 h 487527"/>
              <a:gd name="connsiteX2" fmla="*/ 4388300 w 4388859"/>
              <a:gd name="connsiteY2" fmla="*/ 41020 h 487527"/>
              <a:gd name="connsiteX0" fmla="*/ 5680 w 4390579"/>
              <a:gd name="connsiteY0" fmla="*/ 0 h 526327"/>
              <a:gd name="connsiteX1" fmla="*/ 2352610 w 4390579"/>
              <a:gd name="connsiteY1" fmla="*/ 498505 h 526327"/>
              <a:gd name="connsiteX2" fmla="*/ 4390474 w 4390579"/>
              <a:gd name="connsiteY2" fmla="*/ 41020 h 526327"/>
              <a:gd name="connsiteX0" fmla="*/ 5727 w 4390627"/>
              <a:gd name="connsiteY0" fmla="*/ 0 h 501154"/>
              <a:gd name="connsiteX1" fmla="*/ 2352657 w 4390627"/>
              <a:gd name="connsiteY1" fmla="*/ 498505 h 501154"/>
              <a:gd name="connsiteX2" fmla="*/ 4390521 w 4390627"/>
              <a:gd name="connsiteY2" fmla="*/ 41020 h 501154"/>
              <a:gd name="connsiteX0" fmla="*/ 9264 w 4394128"/>
              <a:gd name="connsiteY0" fmla="*/ 0 h 472815"/>
              <a:gd name="connsiteX1" fmla="*/ 1553938 w 4394128"/>
              <a:gd name="connsiteY1" fmla="*/ 468208 h 472815"/>
              <a:gd name="connsiteX2" fmla="*/ 4394058 w 4394128"/>
              <a:gd name="connsiteY2" fmla="*/ 41020 h 472815"/>
              <a:gd name="connsiteX0" fmla="*/ 9264 w 4394058"/>
              <a:gd name="connsiteY0" fmla="*/ 0 h 475763"/>
              <a:gd name="connsiteX1" fmla="*/ 1553938 w 4394058"/>
              <a:gd name="connsiteY1" fmla="*/ 468208 h 475763"/>
              <a:gd name="connsiteX2" fmla="*/ 4394058 w 4394058"/>
              <a:gd name="connsiteY2" fmla="*/ 41020 h 475763"/>
              <a:gd name="connsiteX0" fmla="*/ 1225160 w 2877387"/>
              <a:gd name="connsiteY0" fmla="*/ 0 h 2649350"/>
              <a:gd name="connsiteX1" fmla="*/ 37267 w 2877387"/>
              <a:gd name="connsiteY1" fmla="*/ 2484708 h 2649350"/>
              <a:gd name="connsiteX2" fmla="*/ 2877387 w 2877387"/>
              <a:gd name="connsiteY2" fmla="*/ 2057520 h 2649350"/>
              <a:gd name="connsiteX0" fmla="*/ 153693 w 1805920"/>
              <a:gd name="connsiteY0" fmla="*/ 0 h 2569612"/>
              <a:gd name="connsiteX1" fmla="*/ 156647 w 1805920"/>
              <a:gd name="connsiteY1" fmla="*/ 2372680 h 2569612"/>
              <a:gd name="connsiteX2" fmla="*/ 1805920 w 1805920"/>
              <a:gd name="connsiteY2" fmla="*/ 2057520 h 2569612"/>
              <a:gd name="connsiteX0" fmla="*/ 283158 w 1935385"/>
              <a:gd name="connsiteY0" fmla="*/ 0 h 2590060"/>
              <a:gd name="connsiteX1" fmla="*/ 286112 w 1935385"/>
              <a:gd name="connsiteY1" fmla="*/ 2372680 h 2590060"/>
              <a:gd name="connsiteX2" fmla="*/ 1935385 w 1935385"/>
              <a:gd name="connsiteY2" fmla="*/ 2057520 h 2590060"/>
              <a:gd name="connsiteX0" fmla="*/ 122598 w 1774825"/>
              <a:gd name="connsiteY0" fmla="*/ 0 h 2488678"/>
              <a:gd name="connsiteX1" fmla="*/ 125552 w 1774825"/>
              <a:gd name="connsiteY1" fmla="*/ 2372680 h 2488678"/>
              <a:gd name="connsiteX2" fmla="*/ 1774825 w 1774825"/>
              <a:gd name="connsiteY2" fmla="*/ 2057520 h 2488678"/>
              <a:gd name="connsiteX0" fmla="*/ 176432 w 1828659"/>
              <a:gd name="connsiteY0" fmla="*/ 0 h 2508725"/>
              <a:gd name="connsiteX1" fmla="*/ 179386 w 1828659"/>
              <a:gd name="connsiteY1" fmla="*/ 2372680 h 2508725"/>
              <a:gd name="connsiteX2" fmla="*/ 1828659 w 1828659"/>
              <a:gd name="connsiteY2" fmla="*/ 2057520 h 2508725"/>
              <a:gd name="connsiteX0" fmla="*/ 92580 w 1744807"/>
              <a:gd name="connsiteY0" fmla="*/ 0 h 2491068"/>
              <a:gd name="connsiteX1" fmla="*/ 255022 w 1744807"/>
              <a:gd name="connsiteY1" fmla="*/ 2344673 h 2491068"/>
              <a:gd name="connsiteX2" fmla="*/ 1744807 w 1744807"/>
              <a:gd name="connsiteY2" fmla="*/ 2057520 h 2491068"/>
              <a:gd name="connsiteX0" fmla="*/ 144154 w 1796381"/>
              <a:gd name="connsiteY0" fmla="*/ 0 h 2508725"/>
              <a:gd name="connsiteX1" fmla="*/ 200270 w 1796381"/>
              <a:gd name="connsiteY1" fmla="*/ 2372680 h 2508725"/>
              <a:gd name="connsiteX2" fmla="*/ 1796381 w 1796381"/>
              <a:gd name="connsiteY2" fmla="*/ 2057520 h 2508725"/>
              <a:gd name="connsiteX0" fmla="*/ 144154 w 1798719"/>
              <a:gd name="connsiteY0" fmla="*/ 0 h 2490790"/>
              <a:gd name="connsiteX1" fmla="*/ 200270 w 1798719"/>
              <a:gd name="connsiteY1" fmla="*/ 2372680 h 2490790"/>
              <a:gd name="connsiteX2" fmla="*/ 1796381 w 1798719"/>
              <a:gd name="connsiteY2" fmla="*/ 2057520 h 2490790"/>
              <a:gd name="connsiteX0" fmla="*/ 144154 w 1799498"/>
              <a:gd name="connsiteY0" fmla="*/ 0 h 2477151"/>
              <a:gd name="connsiteX1" fmla="*/ 200270 w 1799498"/>
              <a:gd name="connsiteY1" fmla="*/ 2372680 h 2477151"/>
              <a:gd name="connsiteX2" fmla="*/ 1796381 w 1799498"/>
              <a:gd name="connsiteY2" fmla="*/ 2057520 h 2477151"/>
              <a:gd name="connsiteX0" fmla="*/ 183204 w 1838412"/>
              <a:gd name="connsiteY0" fmla="*/ 0 h 2358971"/>
              <a:gd name="connsiteX1" fmla="*/ 175710 w 1838412"/>
              <a:gd name="connsiteY1" fmla="*/ 2184181 h 2358971"/>
              <a:gd name="connsiteX2" fmla="*/ 1835431 w 1838412"/>
              <a:gd name="connsiteY2" fmla="*/ 2057520 h 2358971"/>
              <a:gd name="connsiteX0" fmla="*/ 144155 w 1799499"/>
              <a:gd name="connsiteY0" fmla="*/ 0 h 2370010"/>
              <a:gd name="connsiteX1" fmla="*/ 200271 w 1799499"/>
              <a:gd name="connsiteY1" fmla="*/ 2205125 h 2370010"/>
              <a:gd name="connsiteX2" fmla="*/ 1796382 w 1799499"/>
              <a:gd name="connsiteY2" fmla="*/ 2057520 h 2370010"/>
              <a:gd name="connsiteX0" fmla="*/ 322514 w 1977858"/>
              <a:gd name="connsiteY0" fmla="*/ 3184 h 2373194"/>
              <a:gd name="connsiteX1" fmla="*/ 378630 w 1977858"/>
              <a:gd name="connsiteY1" fmla="*/ 2208309 h 2373194"/>
              <a:gd name="connsiteX2" fmla="*/ 1974741 w 1977858"/>
              <a:gd name="connsiteY2" fmla="*/ 2060704 h 2373194"/>
              <a:gd name="connsiteX0" fmla="*/ 356067 w 2011232"/>
              <a:gd name="connsiteY0" fmla="*/ 3158 h 2383457"/>
              <a:gd name="connsiteX1" fmla="*/ 327123 w 2011232"/>
              <a:gd name="connsiteY1" fmla="*/ 2226954 h 2383457"/>
              <a:gd name="connsiteX2" fmla="*/ 2008294 w 2011232"/>
              <a:gd name="connsiteY2" fmla="*/ 2060678 h 2383457"/>
              <a:gd name="connsiteX0" fmla="*/ 312578 w 1967495"/>
              <a:gd name="connsiteY0" fmla="*/ 3054 h 2353879"/>
              <a:gd name="connsiteX1" fmla="*/ 283634 w 1967495"/>
              <a:gd name="connsiteY1" fmla="*/ 2226850 h 2353879"/>
              <a:gd name="connsiteX2" fmla="*/ 1964805 w 1967495"/>
              <a:gd name="connsiteY2" fmla="*/ 2060574 h 2353879"/>
              <a:gd name="connsiteX0" fmla="*/ 338683 w 1993747"/>
              <a:gd name="connsiteY0" fmla="*/ 3078 h 2361134"/>
              <a:gd name="connsiteX1" fmla="*/ 309739 w 1993747"/>
              <a:gd name="connsiteY1" fmla="*/ 2226874 h 2361134"/>
              <a:gd name="connsiteX2" fmla="*/ 1990910 w 1993747"/>
              <a:gd name="connsiteY2" fmla="*/ 2060598 h 2361134"/>
              <a:gd name="connsiteX0" fmla="*/ 314574 w 1969761"/>
              <a:gd name="connsiteY0" fmla="*/ 3041 h 2376512"/>
              <a:gd name="connsiteX1" fmla="*/ 349426 w 1969761"/>
              <a:gd name="connsiteY1" fmla="*/ 2254845 h 2376512"/>
              <a:gd name="connsiteX2" fmla="*/ 1966801 w 1969761"/>
              <a:gd name="connsiteY2" fmla="*/ 2060561 h 2376512"/>
              <a:gd name="connsiteX0" fmla="*/ 327188 w 1982462"/>
              <a:gd name="connsiteY0" fmla="*/ 3170 h 2415353"/>
              <a:gd name="connsiteX1" fmla="*/ 362040 w 1982462"/>
              <a:gd name="connsiteY1" fmla="*/ 2254974 h 2415353"/>
              <a:gd name="connsiteX2" fmla="*/ 1979415 w 1982462"/>
              <a:gd name="connsiteY2" fmla="*/ 2060690 h 2415353"/>
              <a:gd name="connsiteX0" fmla="*/ 336989 w 1992332"/>
              <a:gd name="connsiteY0" fmla="*/ 3211 h 2427241"/>
              <a:gd name="connsiteX1" fmla="*/ 371841 w 1992332"/>
              <a:gd name="connsiteY1" fmla="*/ 2255015 h 2427241"/>
              <a:gd name="connsiteX2" fmla="*/ 1989216 w 1992332"/>
              <a:gd name="connsiteY2" fmla="*/ 2060731 h 2427241"/>
              <a:gd name="connsiteX0" fmla="*/ 336989 w 1990312"/>
              <a:gd name="connsiteY0" fmla="*/ 3211 h 2382495"/>
              <a:gd name="connsiteX1" fmla="*/ 371841 w 1990312"/>
              <a:gd name="connsiteY1" fmla="*/ 2255015 h 2382495"/>
              <a:gd name="connsiteX2" fmla="*/ 1989216 w 1990312"/>
              <a:gd name="connsiteY2" fmla="*/ 2060731 h 2382495"/>
              <a:gd name="connsiteX0" fmla="*/ 363234 w 2016507"/>
              <a:gd name="connsiteY0" fmla="*/ 3403 h 2300830"/>
              <a:gd name="connsiteX1" fmla="*/ 334290 w 2016507"/>
              <a:gd name="connsiteY1" fmla="*/ 2133843 h 2300830"/>
              <a:gd name="connsiteX2" fmla="*/ 2015461 w 2016507"/>
              <a:gd name="connsiteY2" fmla="*/ 2060923 h 2300830"/>
              <a:gd name="connsiteX0" fmla="*/ 304724 w 1957997"/>
              <a:gd name="connsiteY0" fmla="*/ 2795 h 2300222"/>
              <a:gd name="connsiteX1" fmla="*/ 275780 w 1957997"/>
              <a:gd name="connsiteY1" fmla="*/ 2133235 h 2300222"/>
              <a:gd name="connsiteX2" fmla="*/ 1956951 w 1957997"/>
              <a:gd name="connsiteY2" fmla="*/ 2060315 h 2300222"/>
              <a:gd name="connsiteX0" fmla="*/ 333506 w 1986779"/>
              <a:gd name="connsiteY0" fmla="*/ 4067 h 2301494"/>
              <a:gd name="connsiteX1" fmla="*/ 304562 w 1986779"/>
              <a:gd name="connsiteY1" fmla="*/ 2134507 h 2301494"/>
              <a:gd name="connsiteX2" fmla="*/ 1985733 w 1986779"/>
              <a:gd name="connsiteY2" fmla="*/ 2061587 h 230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6779" h="2301494">
                <a:moveTo>
                  <a:pt x="333506" y="4067"/>
                </a:moveTo>
                <a:cubicBezTo>
                  <a:pt x="-165041" y="-101118"/>
                  <a:pt x="-45235" y="1866272"/>
                  <a:pt x="304562" y="2134507"/>
                </a:cubicBezTo>
                <a:cubicBezTo>
                  <a:pt x="654359" y="2402742"/>
                  <a:pt x="2030054" y="2325416"/>
                  <a:pt x="1985733" y="2061587"/>
                </a:cubicBezTo>
              </a:path>
            </a:pathLst>
          </a:custGeom>
          <a:noFill/>
          <a:ln w="38100">
            <a:solidFill>
              <a:srgbClr val="FFA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842876" y="5159401"/>
            <a:ext cx="2104883" cy="45719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https://www.pjrc.com/teensy/teensy31_front_pin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0" t="32815" r="12573" b="29383"/>
          <a:stretch/>
        </p:blipFill>
        <p:spPr bwMode="auto">
          <a:xfrm rot="5400000">
            <a:off x="5373963" y="2065870"/>
            <a:ext cx="2462458" cy="1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28"/>
          <p:cNvSpPr/>
          <p:nvPr/>
        </p:nvSpPr>
        <p:spPr>
          <a:xfrm>
            <a:off x="3842876" y="4982163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60" y="1235170"/>
            <a:ext cx="1445749" cy="130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5926922" y="5710045"/>
            <a:ext cx="1339702" cy="298455"/>
          </a:xfrm>
          <a:custGeom>
            <a:avLst/>
            <a:gdLst>
              <a:gd name="connsiteX0" fmla="*/ 0 w 1339702"/>
              <a:gd name="connsiteY0" fmla="*/ 0 h 206643"/>
              <a:gd name="connsiteX1" fmla="*/ 382772 w 1339702"/>
              <a:gd name="connsiteY1" fmla="*/ 191386 h 206643"/>
              <a:gd name="connsiteX2" fmla="*/ 1339702 w 1339702"/>
              <a:gd name="connsiteY2" fmla="*/ 180753 h 206643"/>
              <a:gd name="connsiteX0" fmla="*/ 0 w 1339702"/>
              <a:gd name="connsiteY0" fmla="*/ 0 h 296609"/>
              <a:gd name="connsiteX1" fmla="*/ 594194 w 1339702"/>
              <a:gd name="connsiteY1" fmla="*/ 291812 h 296609"/>
              <a:gd name="connsiteX2" fmla="*/ 1339702 w 1339702"/>
              <a:gd name="connsiteY2" fmla="*/ 180753 h 296609"/>
              <a:gd name="connsiteX0" fmla="*/ 0 w 1339702"/>
              <a:gd name="connsiteY0" fmla="*/ 0 h 298455"/>
              <a:gd name="connsiteX1" fmla="*/ 594194 w 1339702"/>
              <a:gd name="connsiteY1" fmla="*/ 291812 h 298455"/>
              <a:gd name="connsiteX2" fmla="*/ 1339702 w 1339702"/>
              <a:gd name="connsiteY2" fmla="*/ 180753 h 29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702" h="298455">
                <a:moveTo>
                  <a:pt x="0" y="0"/>
                </a:moveTo>
                <a:cubicBezTo>
                  <a:pt x="79744" y="80630"/>
                  <a:pt x="370910" y="261687"/>
                  <a:pt x="594194" y="291812"/>
                </a:cubicBezTo>
                <a:cubicBezTo>
                  <a:pt x="817478" y="321937"/>
                  <a:pt x="988736" y="243417"/>
                  <a:pt x="1339702" y="18075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7586913" y="2185623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93046" y="2359194"/>
            <a:ext cx="61587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3.3V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298120" y="1844510"/>
            <a:ext cx="2297928" cy="394883"/>
          </a:xfrm>
          <a:custGeom>
            <a:avLst/>
            <a:gdLst>
              <a:gd name="connsiteX0" fmla="*/ 2305878 w 2327518"/>
              <a:gd name="connsiteY0" fmla="*/ 0 h 421419"/>
              <a:gd name="connsiteX1" fmla="*/ 2226365 w 2327518"/>
              <a:gd name="connsiteY1" fmla="*/ 198783 h 421419"/>
              <a:gd name="connsiteX2" fmla="*/ 1510748 w 2327518"/>
              <a:gd name="connsiteY2" fmla="*/ 246490 h 421419"/>
              <a:gd name="connsiteX3" fmla="*/ 0 w 2327518"/>
              <a:gd name="connsiteY3" fmla="*/ 421419 h 421419"/>
              <a:gd name="connsiteX0" fmla="*/ 2305878 w 2320024"/>
              <a:gd name="connsiteY0" fmla="*/ 0 h 421419"/>
              <a:gd name="connsiteX1" fmla="*/ 2226365 w 2320024"/>
              <a:gd name="connsiteY1" fmla="*/ 198783 h 421419"/>
              <a:gd name="connsiteX2" fmla="*/ 1685677 w 2320024"/>
              <a:gd name="connsiteY2" fmla="*/ 381662 h 421419"/>
              <a:gd name="connsiteX3" fmla="*/ 0 w 2320024"/>
              <a:gd name="connsiteY3" fmla="*/ 421419 h 421419"/>
              <a:gd name="connsiteX0" fmla="*/ 2305878 w 2305878"/>
              <a:gd name="connsiteY0" fmla="*/ 0 h 421419"/>
              <a:gd name="connsiteX1" fmla="*/ 1685677 w 2305878"/>
              <a:gd name="connsiteY1" fmla="*/ 381662 h 421419"/>
              <a:gd name="connsiteX2" fmla="*/ 0 w 2305878"/>
              <a:gd name="connsiteY2" fmla="*/ 421419 h 421419"/>
              <a:gd name="connsiteX0" fmla="*/ 2305878 w 2305878"/>
              <a:gd name="connsiteY0" fmla="*/ 0 h 421419"/>
              <a:gd name="connsiteX1" fmla="*/ 1685677 w 2305878"/>
              <a:gd name="connsiteY1" fmla="*/ 381662 h 421419"/>
              <a:gd name="connsiteX2" fmla="*/ 0 w 2305878"/>
              <a:gd name="connsiteY2" fmla="*/ 421419 h 421419"/>
              <a:gd name="connsiteX0" fmla="*/ 2305878 w 2305878"/>
              <a:gd name="connsiteY0" fmla="*/ 0 h 421419"/>
              <a:gd name="connsiteX1" fmla="*/ 1884460 w 2305878"/>
              <a:gd name="connsiteY1" fmla="*/ 286246 h 421419"/>
              <a:gd name="connsiteX2" fmla="*/ 0 w 2305878"/>
              <a:gd name="connsiteY2" fmla="*/ 421419 h 421419"/>
              <a:gd name="connsiteX0" fmla="*/ 2321781 w 2321781"/>
              <a:gd name="connsiteY0" fmla="*/ 79281 h 366728"/>
              <a:gd name="connsiteX1" fmla="*/ 1900363 w 2321781"/>
              <a:gd name="connsiteY1" fmla="*/ 365527 h 366728"/>
              <a:gd name="connsiteX2" fmla="*/ 0 w 2321781"/>
              <a:gd name="connsiteY2" fmla="*/ 7719 h 366728"/>
              <a:gd name="connsiteX0" fmla="*/ 2321781 w 2321781"/>
              <a:gd name="connsiteY0" fmla="*/ 71562 h 360020"/>
              <a:gd name="connsiteX1" fmla="*/ 1900363 w 2321781"/>
              <a:gd name="connsiteY1" fmla="*/ 357808 h 360020"/>
              <a:gd name="connsiteX2" fmla="*/ 0 w 2321781"/>
              <a:gd name="connsiteY2" fmla="*/ 0 h 360020"/>
              <a:gd name="connsiteX0" fmla="*/ 2297928 w 2297928"/>
              <a:gd name="connsiteY0" fmla="*/ 0 h 355910"/>
              <a:gd name="connsiteX1" fmla="*/ 1876510 w 2297928"/>
              <a:gd name="connsiteY1" fmla="*/ 286246 h 355910"/>
              <a:gd name="connsiteX2" fmla="*/ 0 w 2297928"/>
              <a:gd name="connsiteY2" fmla="*/ 79513 h 355910"/>
              <a:gd name="connsiteX0" fmla="*/ 2297928 w 2297928"/>
              <a:gd name="connsiteY0" fmla="*/ 0 h 394883"/>
              <a:gd name="connsiteX1" fmla="*/ 1335821 w 2297928"/>
              <a:gd name="connsiteY1" fmla="*/ 357808 h 394883"/>
              <a:gd name="connsiteX2" fmla="*/ 0 w 2297928"/>
              <a:gd name="connsiteY2" fmla="*/ 79513 h 39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7928" h="394883">
                <a:moveTo>
                  <a:pt x="2297928" y="0"/>
                </a:moveTo>
                <a:cubicBezTo>
                  <a:pt x="2184623" y="222637"/>
                  <a:pt x="1718809" y="344556"/>
                  <a:pt x="1335821" y="357808"/>
                </a:cubicBezTo>
                <a:cubicBezTo>
                  <a:pt x="952833" y="371060"/>
                  <a:pt x="45056" y="527436"/>
                  <a:pt x="0" y="7951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5123611" y="1761303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838036" y="5746681"/>
            <a:ext cx="1467341" cy="44777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842875" y="5918497"/>
            <a:ext cx="1292832" cy="45719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21674" y="5483996"/>
            <a:ext cx="61587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5.0V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45867" y="5873463"/>
            <a:ext cx="5790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Gnd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7876" y="4686235"/>
            <a:ext cx="76328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Env</a:t>
            </a:r>
            <a:r>
              <a:rPr lang="en-US" b="1" dirty="0" smtClean="0">
                <a:solidFill>
                  <a:schemeClr val="bg1"/>
                </a:solidFill>
              </a:rPr>
              <a:t> 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53573" y="5069049"/>
            <a:ext cx="543739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3842876" y="1932709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157876" y="1785643"/>
            <a:ext cx="7168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Serial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3842876" y="2780102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842876" y="2943787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3842876" y="3104960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842876" y="3285713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122568" y="2725910"/>
            <a:ext cx="69442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A,B,C</a:t>
            </a:r>
          </a:p>
          <a:p>
            <a:pPr algn="ctr"/>
            <a:r>
              <a:rPr lang="en-US" b="1" dirty="0" smtClean="0"/>
              <a:t>INH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63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Possible Hook-Up of </a:t>
            </a:r>
            <a:r>
              <a:rPr lang="en-US" sz="3200" b="1" dirty="0" err="1" smtClean="0"/>
              <a:t>Digipot</a:t>
            </a:r>
            <a:r>
              <a:rPr lang="en-US" sz="3200" b="1" dirty="0" smtClean="0"/>
              <a:t> to </a:t>
            </a:r>
            <a:r>
              <a:rPr lang="en-US" sz="3200" b="1" dirty="0" err="1" smtClean="0"/>
              <a:t>Polysix</a:t>
            </a:r>
            <a:r>
              <a:rPr lang="en-US" sz="3200" b="1" dirty="0" smtClean="0"/>
              <a:t> if Using Solderless Breadboard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432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jrc.com/teensy/teensy31_front_pi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8268" y="2546288"/>
            <a:ext cx="36576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nexuscyber.com/content/images/thumbs/0000164_half-size-solderless-breadboard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t="24693" r="13386" b="22597"/>
          <a:stretch/>
        </p:blipFill>
        <p:spPr bwMode="auto">
          <a:xfrm rot="16200000">
            <a:off x="4841335" y="1512412"/>
            <a:ext cx="3605076" cy="35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 26"/>
          <p:cNvSpPr/>
          <p:nvPr/>
        </p:nvSpPr>
        <p:spPr>
          <a:xfrm>
            <a:off x="5090513" y="1379475"/>
            <a:ext cx="2980884" cy="256987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9 w 2960225"/>
              <a:gd name="connsiteY0" fmla="*/ 328864 h 342511"/>
              <a:gd name="connsiteX1" fmla="*/ 1398904 w 2960225"/>
              <a:gd name="connsiteY1" fmla="*/ 8141 h 342511"/>
              <a:gd name="connsiteX2" fmla="*/ 2947925 w 2960225"/>
              <a:gd name="connsiteY2" fmla="*/ 342511 h 342511"/>
              <a:gd name="connsiteX0" fmla="*/ 13873 w 2974089"/>
              <a:gd name="connsiteY0" fmla="*/ 328864 h 342511"/>
              <a:gd name="connsiteX1" fmla="*/ 1412768 w 2974089"/>
              <a:gd name="connsiteY1" fmla="*/ 8141 h 342511"/>
              <a:gd name="connsiteX2" fmla="*/ 2961789 w 2974089"/>
              <a:gd name="connsiteY2" fmla="*/ 342511 h 342511"/>
              <a:gd name="connsiteX0" fmla="*/ 13873 w 2980884"/>
              <a:gd name="connsiteY0" fmla="*/ 321034 h 334681"/>
              <a:gd name="connsiteX1" fmla="*/ 1412768 w 2980884"/>
              <a:gd name="connsiteY1" fmla="*/ 311 h 334681"/>
              <a:gd name="connsiteX2" fmla="*/ 2961789 w 2980884"/>
              <a:gd name="connsiteY2" fmla="*/ 334681 h 33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884" h="334681">
                <a:moveTo>
                  <a:pt x="13873" y="321034"/>
                </a:moveTo>
                <a:cubicBezTo>
                  <a:pt x="-132841" y="-202"/>
                  <a:pt x="921449" y="-1963"/>
                  <a:pt x="1412768" y="311"/>
                </a:cubicBezTo>
                <a:cubicBezTo>
                  <a:pt x="1904087" y="2585"/>
                  <a:pt x="3149446" y="-1135"/>
                  <a:pt x="2961789" y="33468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5400000">
            <a:off x="5074786" y="4204568"/>
            <a:ext cx="1340502" cy="336521"/>
          </a:xfrm>
          <a:custGeom>
            <a:avLst/>
            <a:gdLst>
              <a:gd name="connsiteX0" fmla="*/ 3169842 w 3169842"/>
              <a:gd name="connsiteY0" fmla="*/ 2053989 h 2053989"/>
              <a:gd name="connsiteX1" fmla="*/ 235574 w 3169842"/>
              <a:gd name="connsiteY1" fmla="*/ 1630908 h 2053989"/>
              <a:gd name="connsiteX2" fmla="*/ 392523 w 3169842"/>
              <a:gd name="connsiteY2" fmla="*/ 0 h 2053989"/>
              <a:gd name="connsiteX0" fmla="*/ 3191819 w 3191819"/>
              <a:gd name="connsiteY0" fmla="*/ 2027461 h 2027461"/>
              <a:gd name="connsiteX1" fmla="*/ 237079 w 3191819"/>
              <a:gd name="connsiteY1" fmla="*/ 1630908 h 2027461"/>
              <a:gd name="connsiteX2" fmla="*/ 394028 w 3191819"/>
              <a:gd name="connsiteY2" fmla="*/ 0 h 2027461"/>
              <a:gd name="connsiteX0" fmla="*/ 3191819 w 3191819"/>
              <a:gd name="connsiteY0" fmla="*/ 2000633 h 2000633"/>
              <a:gd name="connsiteX1" fmla="*/ 237079 w 3191819"/>
              <a:gd name="connsiteY1" fmla="*/ 1630908 h 2000633"/>
              <a:gd name="connsiteX2" fmla="*/ 394028 w 3191819"/>
              <a:gd name="connsiteY2" fmla="*/ 0 h 2000633"/>
              <a:gd name="connsiteX0" fmla="*/ 3083674 w 3083674"/>
              <a:gd name="connsiteY0" fmla="*/ 369851 h 518172"/>
              <a:gd name="connsiteX1" fmla="*/ 128934 w 3083674"/>
              <a:gd name="connsiteY1" fmla="*/ 126 h 518172"/>
              <a:gd name="connsiteX2" fmla="*/ 674072 w 3083674"/>
              <a:gd name="connsiteY2" fmla="*/ 294027 h 518172"/>
              <a:gd name="connsiteX0" fmla="*/ 2485182 w 2485182"/>
              <a:gd name="connsiteY0" fmla="*/ 75824 h 374251"/>
              <a:gd name="connsiteX1" fmla="*/ 884789 w 2485182"/>
              <a:gd name="connsiteY1" fmla="*/ 271093 h 374251"/>
              <a:gd name="connsiteX2" fmla="*/ 75580 w 2485182"/>
              <a:gd name="connsiteY2" fmla="*/ 0 h 374251"/>
              <a:gd name="connsiteX0" fmla="*/ 2468965 w 2468965"/>
              <a:gd name="connsiteY0" fmla="*/ 75824 h 336421"/>
              <a:gd name="connsiteX1" fmla="*/ 1135991 w 2468965"/>
              <a:gd name="connsiteY1" fmla="*/ 175331 h 336421"/>
              <a:gd name="connsiteX2" fmla="*/ 59363 w 2468965"/>
              <a:gd name="connsiteY2" fmla="*/ 0 h 336421"/>
              <a:gd name="connsiteX0" fmla="*/ 2412165 w 2412165"/>
              <a:gd name="connsiteY0" fmla="*/ 75824 h 365406"/>
              <a:gd name="connsiteX1" fmla="*/ 1079191 w 2412165"/>
              <a:gd name="connsiteY1" fmla="*/ 175331 h 365406"/>
              <a:gd name="connsiteX2" fmla="*/ 2563 w 2412165"/>
              <a:gd name="connsiteY2" fmla="*/ 0 h 365406"/>
              <a:gd name="connsiteX0" fmla="*/ 2412193 w 2412193"/>
              <a:gd name="connsiteY0" fmla="*/ 75824 h 455327"/>
              <a:gd name="connsiteX1" fmla="*/ 1070592 w 2412193"/>
              <a:gd name="connsiteY1" fmla="*/ 386007 h 455327"/>
              <a:gd name="connsiteX2" fmla="*/ 2591 w 2412193"/>
              <a:gd name="connsiteY2" fmla="*/ 0 h 455327"/>
              <a:gd name="connsiteX0" fmla="*/ 2412193 w 2413440"/>
              <a:gd name="connsiteY0" fmla="*/ 75824 h 455327"/>
              <a:gd name="connsiteX1" fmla="*/ 1070592 w 2413440"/>
              <a:gd name="connsiteY1" fmla="*/ 386007 h 455327"/>
              <a:gd name="connsiteX2" fmla="*/ 2591 w 2413440"/>
              <a:gd name="connsiteY2" fmla="*/ 0 h 455327"/>
              <a:gd name="connsiteX0" fmla="*/ 2411677 w 2413212"/>
              <a:gd name="connsiteY0" fmla="*/ 75824 h 505402"/>
              <a:gd name="connsiteX1" fmla="*/ 1259857 w 2413212"/>
              <a:gd name="connsiteY1" fmla="*/ 472193 h 505402"/>
              <a:gd name="connsiteX2" fmla="*/ 2075 w 2413212"/>
              <a:gd name="connsiteY2" fmla="*/ 0 h 505402"/>
              <a:gd name="connsiteX0" fmla="*/ 2411521 w 2412925"/>
              <a:gd name="connsiteY0" fmla="*/ 75824 h 509525"/>
              <a:gd name="connsiteX1" fmla="*/ 1259701 w 2412925"/>
              <a:gd name="connsiteY1" fmla="*/ 472193 h 509525"/>
              <a:gd name="connsiteX2" fmla="*/ 1919 w 2412925"/>
              <a:gd name="connsiteY2" fmla="*/ 0 h 509525"/>
              <a:gd name="connsiteX0" fmla="*/ 2403066 w 2404598"/>
              <a:gd name="connsiteY0" fmla="*/ 47096 h 489610"/>
              <a:gd name="connsiteX1" fmla="*/ 1251246 w 2404598"/>
              <a:gd name="connsiteY1" fmla="*/ 443465 h 489610"/>
              <a:gd name="connsiteX2" fmla="*/ 2090 w 2404598"/>
              <a:gd name="connsiteY2" fmla="*/ 0 h 489610"/>
              <a:gd name="connsiteX0" fmla="*/ 2400976 w 2402508"/>
              <a:gd name="connsiteY0" fmla="*/ 47096 h 446656"/>
              <a:gd name="connsiteX1" fmla="*/ 1249156 w 2402508"/>
              <a:gd name="connsiteY1" fmla="*/ 443465 h 446656"/>
              <a:gd name="connsiteX2" fmla="*/ 0 w 2402508"/>
              <a:gd name="connsiteY2" fmla="*/ 0 h 446656"/>
              <a:gd name="connsiteX0" fmla="*/ 2412528 w 2414063"/>
              <a:gd name="connsiteY0" fmla="*/ 0 h 489660"/>
              <a:gd name="connsiteX1" fmla="*/ 1260708 w 2414063"/>
              <a:gd name="connsiteY1" fmla="*/ 396369 h 489660"/>
              <a:gd name="connsiteX2" fmla="*/ 0 w 2414063"/>
              <a:gd name="connsiteY2" fmla="*/ 158487 h 489660"/>
              <a:gd name="connsiteX0" fmla="*/ 2412694 w 2414229"/>
              <a:gd name="connsiteY0" fmla="*/ 0 h 469207"/>
              <a:gd name="connsiteX1" fmla="*/ 1260874 w 2414229"/>
              <a:gd name="connsiteY1" fmla="*/ 396369 h 469207"/>
              <a:gd name="connsiteX2" fmla="*/ 166 w 2414229"/>
              <a:gd name="connsiteY2" fmla="*/ 158487 h 469207"/>
              <a:gd name="connsiteX0" fmla="*/ 2412693 w 2414207"/>
              <a:gd name="connsiteY0" fmla="*/ 0 h 457023"/>
              <a:gd name="connsiteX1" fmla="*/ 1260873 w 2414207"/>
              <a:gd name="connsiteY1" fmla="*/ 396369 h 457023"/>
              <a:gd name="connsiteX2" fmla="*/ 165 w 2414207"/>
              <a:gd name="connsiteY2" fmla="*/ 158487 h 457023"/>
              <a:gd name="connsiteX0" fmla="*/ 2412689 w 2414246"/>
              <a:gd name="connsiteY0" fmla="*/ 0 h 419802"/>
              <a:gd name="connsiteX1" fmla="*/ 1283972 w 2414246"/>
              <a:gd name="connsiteY1" fmla="*/ 309809 h 419802"/>
              <a:gd name="connsiteX2" fmla="*/ 161 w 2414246"/>
              <a:gd name="connsiteY2" fmla="*/ 158487 h 419802"/>
              <a:gd name="connsiteX0" fmla="*/ 2412682 w 2414176"/>
              <a:gd name="connsiteY0" fmla="*/ 0 h 429935"/>
              <a:gd name="connsiteX1" fmla="*/ 1283965 w 2414176"/>
              <a:gd name="connsiteY1" fmla="*/ 309809 h 429935"/>
              <a:gd name="connsiteX2" fmla="*/ 154 w 2414176"/>
              <a:gd name="connsiteY2" fmla="*/ 158487 h 429935"/>
              <a:gd name="connsiteX0" fmla="*/ 2412682 w 2412981"/>
              <a:gd name="connsiteY0" fmla="*/ 0 h 429935"/>
              <a:gd name="connsiteX1" fmla="*/ 1283965 w 2412981"/>
              <a:gd name="connsiteY1" fmla="*/ 309809 h 429935"/>
              <a:gd name="connsiteX2" fmla="*/ 154 w 2412981"/>
              <a:gd name="connsiteY2" fmla="*/ 158487 h 429935"/>
              <a:gd name="connsiteX0" fmla="*/ 2412682 w 2412981"/>
              <a:gd name="connsiteY0" fmla="*/ 0 h 342459"/>
              <a:gd name="connsiteX1" fmla="*/ 1283965 w 2412981"/>
              <a:gd name="connsiteY1" fmla="*/ 309809 h 342459"/>
              <a:gd name="connsiteX2" fmla="*/ 154 w 2412981"/>
              <a:gd name="connsiteY2" fmla="*/ 158487 h 34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2981" h="342459">
                <a:moveTo>
                  <a:pt x="2412682" y="0"/>
                </a:moveTo>
                <a:cubicBezTo>
                  <a:pt x="2430602" y="289438"/>
                  <a:pt x="1639844" y="283395"/>
                  <a:pt x="1283965" y="309809"/>
                </a:cubicBezTo>
                <a:cubicBezTo>
                  <a:pt x="928086" y="336223"/>
                  <a:pt x="-13835" y="416113"/>
                  <a:pt x="154" y="158487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https://www.pjrc.com/teensy/teensy31_front_pin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0" t="32815" r="12573" b="29383"/>
          <a:stretch/>
        </p:blipFill>
        <p:spPr bwMode="auto">
          <a:xfrm rot="5400000">
            <a:off x="5358145" y="1912709"/>
            <a:ext cx="2462458" cy="1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136" y="911893"/>
            <a:ext cx="1445749" cy="130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 flipV="1">
            <a:off x="7571095" y="2032462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2610" y="2477588"/>
            <a:ext cx="450764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3.3V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291811" y="4958215"/>
            <a:ext cx="946207" cy="1431234"/>
          </a:xfrm>
          <a:custGeom>
            <a:avLst/>
            <a:gdLst>
              <a:gd name="connsiteX0" fmla="*/ 2305878 w 2327518"/>
              <a:gd name="connsiteY0" fmla="*/ 0 h 421419"/>
              <a:gd name="connsiteX1" fmla="*/ 2226365 w 2327518"/>
              <a:gd name="connsiteY1" fmla="*/ 198783 h 421419"/>
              <a:gd name="connsiteX2" fmla="*/ 1510748 w 2327518"/>
              <a:gd name="connsiteY2" fmla="*/ 246490 h 421419"/>
              <a:gd name="connsiteX3" fmla="*/ 0 w 2327518"/>
              <a:gd name="connsiteY3" fmla="*/ 421419 h 421419"/>
              <a:gd name="connsiteX0" fmla="*/ 2305878 w 2320024"/>
              <a:gd name="connsiteY0" fmla="*/ 0 h 421419"/>
              <a:gd name="connsiteX1" fmla="*/ 2226365 w 2320024"/>
              <a:gd name="connsiteY1" fmla="*/ 198783 h 421419"/>
              <a:gd name="connsiteX2" fmla="*/ 1685677 w 2320024"/>
              <a:gd name="connsiteY2" fmla="*/ 381662 h 421419"/>
              <a:gd name="connsiteX3" fmla="*/ 0 w 2320024"/>
              <a:gd name="connsiteY3" fmla="*/ 421419 h 421419"/>
              <a:gd name="connsiteX0" fmla="*/ 2305878 w 2305878"/>
              <a:gd name="connsiteY0" fmla="*/ 0 h 421419"/>
              <a:gd name="connsiteX1" fmla="*/ 1685677 w 2305878"/>
              <a:gd name="connsiteY1" fmla="*/ 381662 h 421419"/>
              <a:gd name="connsiteX2" fmla="*/ 0 w 2305878"/>
              <a:gd name="connsiteY2" fmla="*/ 421419 h 421419"/>
              <a:gd name="connsiteX0" fmla="*/ 2305878 w 2305878"/>
              <a:gd name="connsiteY0" fmla="*/ 0 h 421419"/>
              <a:gd name="connsiteX1" fmla="*/ 1685677 w 2305878"/>
              <a:gd name="connsiteY1" fmla="*/ 381662 h 421419"/>
              <a:gd name="connsiteX2" fmla="*/ 0 w 2305878"/>
              <a:gd name="connsiteY2" fmla="*/ 421419 h 421419"/>
              <a:gd name="connsiteX0" fmla="*/ 2305878 w 2305878"/>
              <a:gd name="connsiteY0" fmla="*/ 0 h 421419"/>
              <a:gd name="connsiteX1" fmla="*/ 1884460 w 2305878"/>
              <a:gd name="connsiteY1" fmla="*/ 286246 h 421419"/>
              <a:gd name="connsiteX2" fmla="*/ 0 w 2305878"/>
              <a:gd name="connsiteY2" fmla="*/ 421419 h 421419"/>
              <a:gd name="connsiteX0" fmla="*/ 2321781 w 2321781"/>
              <a:gd name="connsiteY0" fmla="*/ 79281 h 366728"/>
              <a:gd name="connsiteX1" fmla="*/ 1900363 w 2321781"/>
              <a:gd name="connsiteY1" fmla="*/ 365527 h 366728"/>
              <a:gd name="connsiteX2" fmla="*/ 0 w 2321781"/>
              <a:gd name="connsiteY2" fmla="*/ 7719 h 366728"/>
              <a:gd name="connsiteX0" fmla="*/ 2321781 w 2321781"/>
              <a:gd name="connsiteY0" fmla="*/ 71562 h 360020"/>
              <a:gd name="connsiteX1" fmla="*/ 1900363 w 2321781"/>
              <a:gd name="connsiteY1" fmla="*/ 357808 h 360020"/>
              <a:gd name="connsiteX2" fmla="*/ 0 w 2321781"/>
              <a:gd name="connsiteY2" fmla="*/ 0 h 360020"/>
              <a:gd name="connsiteX0" fmla="*/ 2297928 w 2297928"/>
              <a:gd name="connsiteY0" fmla="*/ 0 h 355910"/>
              <a:gd name="connsiteX1" fmla="*/ 1876510 w 2297928"/>
              <a:gd name="connsiteY1" fmla="*/ 286246 h 355910"/>
              <a:gd name="connsiteX2" fmla="*/ 0 w 2297928"/>
              <a:gd name="connsiteY2" fmla="*/ 79513 h 355910"/>
              <a:gd name="connsiteX0" fmla="*/ 2297928 w 2297928"/>
              <a:gd name="connsiteY0" fmla="*/ 0 h 394883"/>
              <a:gd name="connsiteX1" fmla="*/ 1335821 w 2297928"/>
              <a:gd name="connsiteY1" fmla="*/ 357808 h 394883"/>
              <a:gd name="connsiteX2" fmla="*/ 0 w 2297928"/>
              <a:gd name="connsiteY2" fmla="*/ 79513 h 394883"/>
              <a:gd name="connsiteX0" fmla="*/ 2790909 w 2790909"/>
              <a:gd name="connsiteY0" fmla="*/ 580445 h 634490"/>
              <a:gd name="connsiteX1" fmla="*/ 1335821 w 2790909"/>
              <a:gd name="connsiteY1" fmla="*/ 278295 h 634490"/>
              <a:gd name="connsiteX2" fmla="*/ 0 w 2790909"/>
              <a:gd name="connsiteY2" fmla="*/ 0 h 634490"/>
              <a:gd name="connsiteX0" fmla="*/ 2790909 w 2790909"/>
              <a:gd name="connsiteY0" fmla="*/ 580445 h 580445"/>
              <a:gd name="connsiteX1" fmla="*/ 1335821 w 2790909"/>
              <a:gd name="connsiteY1" fmla="*/ 278295 h 580445"/>
              <a:gd name="connsiteX2" fmla="*/ 0 w 2790909"/>
              <a:gd name="connsiteY2" fmla="*/ 0 h 580445"/>
              <a:gd name="connsiteX0" fmla="*/ 2790909 w 2790909"/>
              <a:gd name="connsiteY0" fmla="*/ 580445 h 580445"/>
              <a:gd name="connsiteX1" fmla="*/ 1987828 w 2790909"/>
              <a:gd name="connsiteY1" fmla="*/ 270343 h 580445"/>
              <a:gd name="connsiteX2" fmla="*/ 0 w 2790909"/>
              <a:gd name="connsiteY2" fmla="*/ 0 h 580445"/>
              <a:gd name="connsiteX0" fmla="*/ 2790909 w 2790909"/>
              <a:gd name="connsiteY0" fmla="*/ 580445 h 580445"/>
              <a:gd name="connsiteX1" fmla="*/ 1987828 w 2790909"/>
              <a:gd name="connsiteY1" fmla="*/ 270343 h 580445"/>
              <a:gd name="connsiteX2" fmla="*/ 0 w 2790909"/>
              <a:gd name="connsiteY2" fmla="*/ 0 h 580445"/>
              <a:gd name="connsiteX0" fmla="*/ 2790909 w 2790909"/>
              <a:gd name="connsiteY0" fmla="*/ 580445 h 580445"/>
              <a:gd name="connsiteX1" fmla="*/ 1987828 w 2790909"/>
              <a:gd name="connsiteY1" fmla="*/ 270343 h 580445"/>
              <a:gd name="connsiteX2" fmla="*/ 0 w 2790909"/>
              <a:gd name="connsiteY2" fmla="*/ 0 h 580445"/>
              <a:gd name="connsiteX0" fmla="*/ 946207 w 946207"/>
              <a:gd name="connsiteY0" fmla="*/ 1431234 h 1431234"/>
              <a:gd name="connsiteX1" fmla="*/ 143126 w 946207"/>
              <a:gd name="connsiteY1" fmla="*/ 1121132 h 1431234"/>
              <a:gd name="connsiteX2" fmla="*/ 0 w 946207"/>
              <a:gd name="connsiteY2" fmla="*/ 0 h 143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207" h="1431234">
                <a:moveTo>
                  <a:pt x="946207" y="1431234"/>
                </a:moveTo>
                <a:cubicBezTo>
                  <a:pt x="610265" y="1407380"/>
                  <a:pt x="300827" y="1359671"/>
                  <a:pt x="143126" y="1121132"/>
                </a:cubicBezTo>
                <a:cubicBezTo>
                  <a:pt x="-14575" y="882593"/>
                  <a:pt x="45056" y="44792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5096643" y="1689948"/>
            <a:ext cx="666242" cy="8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012659" y="3906643"/>
            <a:ext cx="1173707" cy="1216046"/>
            <a:chOff x="5793474" y="3315012"/>
            <a:chExt cx="1173707" cy="1216046"/>
          </a:xfrm>
        </p:grpSpPr>
        <p:sp>
          <p:nvSpPr>
            <p:cNvPr id="7" name="Rectangle 6"/>
            <p:cNvSpPr/>
            <p:nvPr/>
          </p:nvSpPr>
          <p:spPr>
            <a:xfrm>
              <a:off x="5960069" y="3391467"/>
              <a:ext cx="835572" cy="1080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www.adafruit.com/images/970x728/1210-01.jpg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8433" r="38300" b="56579"/>
            <a:stretch/>
          </p:blipFill>
          <p:spPr bwMode="auto">
            <a:xfrm>
              <a:off x="5793474" y="3315012"/>
              <a:ext cx="1173707" cy="121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152948" y="3750945"/>
              <a:ext cx="457200" cy="3974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6168721" y="37804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AD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5260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 flipV="1">
            <a:off x="5107793" y="4293763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272759" y="4293763"/>
            <a:ext cx="655092" cy="2465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571096" y="4304014"/>
            <a:ext cx="642638" cy="630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436083" y="4547109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436083" y="4711814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/>
          <p:cNvSpPr/>
          <p:nvPr/>
        </p:nvSpPr>
        <p:spPr>
          <a:xfrm flipH="1">
            <a:off x="6889004" y="4990027"/>
            <a:ext cx="1155193" cy="240997"/>
          </a:xfrm>
          <a:custGeom>
            <a:avLst/>
            <a:gdLst>
              <a:gd name="connsiteX0" fmla="*/ 2305878 w 2327518"/>
              <a:gd name="connsiteY0" fmla="*/ 0 h 421419"/>
              <a:gd name="connsiteX1" fmla="*/ 2226365 w 2327518"/>
              <a:gd name="connsiteY1" fmla="*/ 198783 h 421419"/>
              <a:gd name="connsiteX2" fmla="*/ 1510748 w 2327518"/>
              <a:gd name="connsiteY2" fmla="*/ 246490 h 421419"/>
              <a:gd name="connsiteX3" fmla="*/ 0 w 2327518"/>
              <a:gd name="connsiteY3" fmla="*/ 421419 h 421419"/>
              <a:gd name="connsiteX0" fmla="*/ 2305878 w 2320024"/>
              <a:gd name="connsiteY0" fmla="*/ 0 h 421419"/>
              <a:gd name="connsiteX1" fmla="*/ 2226365 w 2320024"/>
              <a:gd name="connsiteY1" fmla="*/ 198783 h 421419"/>
              <a:gd name="connsiteX2" fmla="*/ 1685677 w 2320024"/>
              <a:gd name="connsiteY2" fmla="*/ 381662 h 421419"/>
              <a:gd name="connsiteX3" fmla="*/ 0 w 2320024"/>
              <a:gd name="connsiteY3" fmla="*/ 421419 h 421419"/>
              <a:gd name="connsiteX0" fmla="*/ 2305878 w 2305878"/>
              <a:gd name="connsiteY0" fmla="*/ 0 h 421419"/>
              <a:gd name="connsiteX1" fmla="*/ 1685677 w 2305878"/>
              <a:gd name="connsiteY1" fmla="*/ 381662 h 421419"/>
              <a:gd name="connsiteX2" fmla="*/ 0 w 2305878"/>
              <a:gd name="connsiteY2" fmla="*/ 421419 h 421419"/>
              <a:gd name="connsiteX0" fmla="*/ 2305878 w 2305878"/>
              <a:gd name="connsiteY0" fmla="*/ 0 h 421419"/>
              <a:gd name="connsiteX1" fmla="*/ 1685677 w 2305878"/>
              <a:gd name="connsiteY1" fmla="*/ 381662 h 421419"/>
              <a:gd name="connsiteX2" fmla="*/ 0 w 2305878"/>
              <a:gd name="connsiteY2" fmla="*/ 421419 h 421419"/>
              <a:gd name="connsiteX0" fmla="*/ 2305878 w 2305878"/>
              <a:gd name="connsiteY0" fmla="*/ 0 h 421419"/>
              <a:gd name="connsiteX1" fmla="*/ 1884460 w 2305878"/>
              <a:gd name="connsiteY1" fmla="*/ 286246 h 421419"/>
              <a:gd name="connsiteX2" fmla="*/ 0 w 2305878"/>
              <a:gd name="connsiteY2" fmla="*/ 421419 h 421419"/>
              <a:gd name="connsiteX0" fmla="*/ 2321781 w 2321781"/>
              <a:gd name="connsiteY0" fmla="*/ 79281 h 366728"/>
              <a:gd name="connsiteX1" fmla="*/ 1900363 w 2321781"/>
              <a:gd name="connsiteY1" fmla="*/ 365527 h 366728"/>
              <a:gd name="connsiteX2" fmla="*/ 0 w 2321781"/>
              <a:gd name="connsiteY2" fmla="*/ 7719 h 366728"/>
              <a:gd name="connsiteX0" fmla="*/ 2321781 w 2321781"/>
              <a:gd name="connsiteY0" fmla="*/ 71562 h 360020"/>
              <a:gd name="connsiteX1" fmla="*/ 1900363 w 2321781"/>
              <a:gd name="connsiteY1" fmla="*/ 357808 h 360020"/>
              <a:gd name="connsiteX2" fmla="*/ 0 w 2321781"/>
              <a:gd name="connsiteY2" fmla="*/ 0 h 360020"/>
              <a:gd name="connsiteX0" fmla="*/ 2297928 w 2297928"/>
              <a:gd name="connsiteY0" fmla="*/ 0 h 355910"/>
              <a:gd name="connsiteX1" fmla="*/ 1876510 w 2297928"/>
              <a:gd name="connsiteY1" fmla="*/ 286246 h 355910"/>
              <a:gd name="connsiteX2" fmla="*/ 0 w 2297928"/>
              <a:gd name="connsiteY2" fmla="*/ 79513 h 355910"/>
              <a:gd name="connsiteX0" fmla="*/ 2297928 w 2297928"/>
              <a:gd name="connsiteY0" fmla="*/ 0 h 394883"/>
              <a:gd name="connsiteX1" fmla="*/ 1335821 w 2297928"/>
              <a:gd name="connsiteY1" fmla="*/ 357808 h 394883"/>
              <a:gd name="connsiteX2" fmla="*/ 0 w 2297928"/>
              <a:gd name="connsiteY2" fmla="*/ 79513 h 394883"/>
              <a:gd name="connsiteX0" fmla="*/ 2790909 w 2790909"/>
              <a:gd name="connsiteY0" fmla="*/ 580445 h 634490"/>
              <a:gd name="connsiteX1" fmla="*/ 1335821 w 2790909"/>
              <a:gd name="connsiteY1" fmla="*/ 278295 h 634490"/>
              <a:gd name="connsiteX2" fmla="*/ 0 w 2790909"/>
              <a:gd name="connsiteY2" fmla="*/ 0 h 634490"/>
              <a:gd name="connsiteX0" fmla="*/ 2790909 w 2790909"/>
              <a:gd name="connsiteY0" fmla="*/ 580445 h 580445"/>
              <a:gd name="connsiteX1" fmla="*/ 1335821 w 2790909"/>
              <a:gd name="connsiteY1" fmla="*/ 278295 h 580445"/>
              <a:gd name="connsiteX2" fmla="*/ 0 w 2790909"/>
              <a:gd name="connsiteY2" fmla="*/ 0 h 580445"/>
              <a:gd name="connsiteX0" fmla="*/ 2790909 w 2790909"/>
              <a:gd name="connsiteY0" fmla="*/ 580445 h 580445"/>
              <a:gd name="connsiteX1" fmla="*/ 1987828 w 2790909"/>
              <a:gd name="connsiteY1" fmla="*/ 270343 h 580445"/>
              <a:gd name="connsiteX2" fmla="*/ 0 w 2790909"/>
              <a:gd name="connsiteY2" fmla="*/ 0 h 580445"/>
              <a:gd name="connsiteX0" fmla="*/ 2790909 w 2790909"/>
              <a:gd name="connsiteY0" fmla="*/ 580445 h 580445"/>
              <a:gd name="connsiteX1" fmla="*/ 1987828 w 2790909"/>
              <a:gd name="connsiteY1" fmla="*/ 270343 h 580445"/>
              <a:gd name="connsiteX2" fmla="*/ 0 w 2790909"/>
              <a:gd name="connsiteY2" fmla="*/ 0 h 580445"/>
              <a:gd name="connsiteX0" fmla="*/ 2790909 w 2790909"/>
              <a:gd name="connsiteY0" fmla="*/ 580445 h 580445"/>
              <a:gd name="connsiteX1" fmla="*/ 1987828 w 2790909"/>
              <a:gd name="connsiteY1" fmla="*/ 270343 h 580445"/>
              <a:gd name="connsiteX2" fmla="*/ 0 w 2790909"/>
              <a:gd name="connsiteY2" fmla="*/ 0 h 580445"/>
              <a:gd name="connsiteX0" fmla="*/ 946207 w 946207"/>
              <a:gd name="connsiteY0" fmla="*/ 1431234 h 1431234"/>
              <a:gd name="connsiteX1" fmla="*/ 143126 w 946207"/>
              <a:gd name="connsiteY1" fmla="*/ 1121132 h 1431234"/>
              <a:gd name="connsiteX2" fmla="*/ 0 w 946207"/>
              <a:gd name="connsiteY2" fmla="*/ 0 h 143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207" h="1431234">
                <a:moveTo>
                  <a:pt x="946207" y="1431234"/>
                </a:moveTo>
                <a:cubicBezTo>
                  <a:pt x="610265" y="1407380"/>
                  <a:pt x="300827" y="1359671"/>
                  <a:pt x="143126" y="1121132"/>
                </a:cubicBezTo>
                <a:cubicBezTo>
                  <a:pt x="-14575" y="882593"/>
                  <a:pt x="45056" y="447923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571096" y="4793619"/>
            <a:ext cx="642638" cy="800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3827058" y="1779548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142058" y="1632482"/>
            <a:ext cx="7168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Serial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 rot="5400000">
            <a:off x="6262724" y="3547359"/>
            <a:ext cx="994572" cy="1659512"/>
          </a:xfrm>
          <a:custGeom>
            <a:avLst/>
            <a:gdLst>
              <a:gd name="connsiteX0" fmla="*/ 597944 w 3661867"/>
              <a:gd name="connsiteY0" fmla="*/ 0 h 1917511"/>
              <a:gd name="connsiteX1" fmla="*/ 229455 w 3661867"/>
              <a:gd name="connsiteY1" fmla="*/ 1269242 h 1917511"/>
              <a:gd name="connsiteX2" fmla="*/ 3661867 w 3661867"/>
              <a:gd name="connsiteY2" fmla="*/ 1917511 h 1917511"/>
              <a:gd name="connsiteX0" fmla="*/ 602627 w 3659726"/>
              <a:gd name="connsiteY0" fmla="*/ 0 h 1937983"/>
              <a:gd name="connsiteX1" fmla="*/ 227314 w 3659726"/>
              <a:gd name="connsiteY1" fmla="*/ 1289714 h 1937983"/>
              <a:gd name="connsiteX2" fmla="*/ 3659726 w 3659726"/>
              <a:gd name="connsiteY2" fmla="*/ 1937983 h 1937983"/>
              <a:gd name="connsiteX0" fmla="*/ 136696 w 3193795"/>
              <a:gd name="connsiteY0" fmla="*/ 0 h 2185264"/>
              <a:gd name="connsiteX1" fmla="*/ 923815 w 3193795"/>
              <a:gd name="connsiteY1" fmla="*/ 2093065 h 2185264"/>
              <a:gd name="connsiteX2" fmla="*/ 3193795 w 3193795"/>
              <a:gd name="connsiteY2" fmla="*/ 1937983 h 2185264"/>
              <a:gd name="connsiteX0" fmla="*/ 147865 w 3204964"/>
              <a:gd name="connsiteY0" fmla="*/ 0 h 2147554"/>
              <a:gd name="connsiteX1" fmla="*/ 934984 w 3204964"/>
              <a:gd name="connsiteY1" fmla="*/ 2093065 h 2147554"/>
              <a:gd name="connsiteX2" fmla="*/ 3204964 w 3204964"/>
              <a:gd name="connsiteY2" fmla="*/ 1937983 h 2147554"/>
              <a:gd name="connsiteX0" fmla="*/ 115290 w 3172389"/>
              <a:gd name="connsiteY0" fmla="*/ 0 h 1970310"/>
              <a:gd name="connsiteX1" fmla="*/ 1195952 w 3172389"/>
              <a:gd name="connsiteY1" fmla="*/ 1892225 h 1970310"/>
              <a:gd name="connsiteX2" fmla="*/ 3172389 w 3172389"/>
              <a:gd name="connsiteY2" fmla="*/ 1937983 h 1970310"/>
              <a:gd name="connsiteX0" fmla="*/ 0 w 3057099"/>
              <a:gd name="connsiteY0" fmla="*/ 0 h 1970310"/>
              <a:gd name="connsiteX1" fmla="*/ 1080662 w 3057099"/>
              <a:gd name="connsiteY1" fmla="*/ 1892225 h 1970310"/>
              <a:gd name="connsiteX2" fmla="*/ 3057099 w 3057099"/>
              <a:gd name="connsiteY2" fmla="*/ 1937983 h 1970310"/>
              <a:gd name="connsiteX0" fmla="*/ 0 w 3057099"/>
              <a:gd name="connsiteY0" fmla="*/ 0 h 1937983"/>
              <a:gd name="connsiteX1" fmla="*/ 1726458 w 3057099"/>
              <a:gd name="connsiteY1" fmla="*/ 1711470 h 1937983"/>
              <a:gd name="connsiteX2" fmla="*/ 3057099 w 3057099"/>
              <a:gd name="connsiteY2" fmla="*/ 1937983 h 1937983"/>
              <a:gd name="connsiteX0" fmla="*/ 0 w 3058295"/>
              <a:gd name="connsiteY0" fmla="*/ 0 h 1937983"/>
              <a:gd name="connsiteX1" fmla="*/ 1726458 w 3058295"/>
              <a:gd name="connsiteY1" fmla="*/ 1711470 h 1937983"/>
              <a:gd name="connsiteX2" fmla="*/ 3057099 w 3058295"/>
              <a:gd name="connsiteY2" fmla="*/ 1937983 h 1937983"/>
              <a:gd name="connsiteX0" fmla="*/ 0 w 3067140"/>
              <a:gd name="connsiteY0" fmla="*/ 0 h 1937983"/>
              <a:gd name="connsiteX1" fmla="*/ 2460286 w 3067140"/>
              <a:gd name="connsiteY1" fmla="*/ 589146 h 1937983"/>
              <a:gd name="connsiteX2" fmla="*/ 3057099 w 3067140"/>
              <a:gd name="connsiteY2" fmla="*/ 1937983 h 1937983"/>
              <a:gd name="connsiteX0" fmla="*/ -1 w 2521350"/>
              <a:gd name="connsiteY0" fmla="*/ 1 h 1924214"/>
              <a:gd name="connsiteX1" fmla="*/ 1920705 w 2521350"/>
              <a:gd name="connsiteY1" fmla="*/ 575377 h 1924214"/>
              <a:gd name="connsiteX2" fmla="*/ 2517518 w 2521350"/>
              <a:gd name="connsiteY2" fmla="*/ 1924214 h 1924214"/>
              <a:gd name="connsiteX0" fmla="*/ 0 w 2521350"/>
              <a:gd name="connsiteY0" fmla="*/ 39 h 1924252"/>
              <a:gd name="connsiteX1" fmla="*/ 1920706 w 2521350"/>
              <a:gd name="connsiteY1" fmla="*/ 575415 h 1924252"/>
              <a:gd name="connsiteX2" fmla="*/ 2517519 w 2521350"/>
              <a:gd name="connsiteY2" fmla="*/ 1924252 h 1924252"/>
              <a:gd name="connsiteX0" fmla="*/ 0 w 2520273"/>
              <a:gd name="connsiteY0" fmla="*/ 0 h 1924213"/>
              <a:gd name="connsiteX1" fmla="*/ 610356 w 2520273"/>
              <a:gd name="connsiteY1" fmla="*/ 615069 h 1924213"/>
              <a:gd name="connsiteX2" fmla="*/ 1920706 w 2520273"/>
              <a:gd name="connsiteY2" fmla="*/ 575376 h 1924213"/>
              <a:gd name="connsiteX3" fmla="*/ 2517519 w 2520273"/>
              <a:gd name="connsiteY3" fmla="*/ 1924213 h 1924213"/>
              <a:gd name="connsiteX0" fmla="*/ 0 w 2559030"/>
              <a:gd name="connsiteY0" fmla="*/ 0 h 1924213"/>
              <a:gd name="connsiteX1" fmla="*/ 610356 w 2559030"/>
              <a:gd name="connsiteY1" fmla="*/ 615069 h 1924213"/>
              <a:gd name="connsiteX2" fmla="*/ 2330785 w 2559030"/>
              <a:gd name="connsiteY2" fmla="*/ 713085 h 1924213"/>
              <a:gd name="connsiteX3" fmla="*/ 2517519 w 2559030"/>
              <a:gd name="connsiteY3" fmla="*/ 1924213 h 1924213"/>
              <a:gd name="connsiteX0" fmla="*/ 0 w 2525091"/>
              <a:gd name="connsiteY0" fmla="*/ 0 h 1924213"/>
              <a:gd name="connsiteX1" fmla="*/ 610356 w 2525091"/>
              <a:gd name="connsiteY1" fmla="*/ 615069 h 1924213"/>
              <a:gd name="connsiteX2" fmla="*/ 2150926 w 2525091"/>
              <a:gd name="connsiteY2" fmla="*/ 692428 h 1924213"/>
              <a:gd name="connsiteX3" fmla="*/ 2517519 w 2525091"/>
              <a:gd name="connsiteY3" fmla="*/ 1924213 h 1924213"/>
              <a:gd name="connsiteX0" fmla="*/ 0 w 2524744"/>
              <a:gd name="connsiteY0" fmla="*/ 0 h 1924213"/>
              <a:gd name="connsiteX1" fmla="*/ 610356 w 2524744"/>
              <a:gd name="connsiteY1" fmla="*/ 615069 h 1924213"/>
              <a:gd name="connsiteX2" fmla="*/ 2150926 w 2524744"/>
              <a:gd name="connsiteY2" fmla="*/ 692428 h 1924213"/>
              <a:gd name="connsiteX3" fmla="*/ 2517519 w 2524744"/>
              <a:gd name="connsiteY3" fmla="*/ 1924213 h 1924213"/>
              <a:gd name="connsiteX0" fmla="*/ 0 w 2526424"/>
              <a:gd name="connsiteY0" fmla="*/ 0 h 1924213"/>
              <a:gd name="connsiteX1" fmla="*/ 610356 w 2526424"/>
              <a:gd name="connsiteY1" fmla="*/ 615069 h 1924213"/>
              <a:gd name="connsiteX2" fmla="*/ 2179706 w 2526424"/>
              <a:gd name="connsiteY2" fmla="*/ 651115 h 1924213"/>
              <a:gd name="connsiteX3" fmla="*/ 2517519 w 2526424"/>
              <a:gd name="connsiteY3" fmla="*/ 1924213 h 1924213"/>
              <a:gd name="connsiteX0" fmla="*/ 0 w 2551566"/>
              <a:gd name="connsiteY0" fmla="*/ 0 h 1924213"/>
              <a:gd name="connsiteX1" fmla="*/ 610356 w 2551566"/>
              <a:gd name="connsiteY1" fmla="*/ 615069 h 1924213"/>
              <a:gd name="connsiteX2" fmla="*/ 2316403 w 2551566"/>
              <a:gd name="connsiteY2" fmla="*/ 644229 h 1924213"/>
              <a:gd name="connsiteX3" fmla="*/ 2517519 w 2551566"/>
              <a:gd name="connsiteY3" fmla="*/ 1924213 h 1924213"/>
              <a:gd name="connsiteX0" fmla="*/ 0 w 2551565"/>
              <a:gd name="connsiteY0" fmla="*/ 2986 h 1927199"/>
              <a:gd name="connsiteX1" fmla="*/ 610356 w 2551565"/>
              <a:gd name="connsiteY1" fmla="*/ 618055 h 1927199"/>
              <a:gd name="connsiteX2" fmla="*/ 2316403 w 2551565"/>
              <a:gd name="connsiteY2" fmla="*/ 647215 h 1927199"/>
              <a:gd name="connsiteX3" fmla="*/ 2517519 w 2551565"/>
              <a:gd name="connsiteY3" fmla="*/ 1927199 h 1927199"/>
              <a:gd name="connsiteX0" fmla="*/ 0 w 2551562"/>
              <a:gd name="connsiteY0" fmla="*/ 2147 h 2161826"/>
              <a:gd name="connsiteX1" fmla="*/ 610353 w 2551562"/>
              <a:gd name="connsiteY1" fmla="*/ 852682 h 2161826"/>
              <a:gd name="connsiteX2" fmla="*/ 2316400 w 2551562"/>
              <a:gd name="connsiteY2" fmla="*/ 881842 h 2161826"/>
              <a:gd name="connsiteX3" fmla="*/ 2517516 w 2551562"/>
              <a:gd name="connsiteY3" fmla="*/ 2161826 h 2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562" h="2161826">
                <a:moveTo>
                  <a:pt x="0" y="2147"/>
                </a:moveTo>
                <a:cubicBezTo>
                  <a:pt x="485424" y="-46821"/>
                  <a:pt x="290235" y="756786"/>
                  <a:pt x="610353" y="852682"/>
                </a:cubicBezTo>
                <a:cubicBezTo>
                  <a:pt x="930471" y="948578"/>
                  <a:pt x="2005734" y="877099"/>
                  <a:pt x="2316400" y="881842"/>
                </a:cubicBezTo>
                <a:cubicBezTo>
                  <a:pt x="2627066" y="886585"/>
                  <a:pt x="2553063" y="1398453"/>
                  <a:pt x="2517516" y="2161826"/>
                </a:cubicBezTo>
              </a:path>
            </a:pathLst>
          </a:custGeom>
          <a:noFill/>
          <a:ln w="38100">
            <a:solidFill>
              <a:srgbClr val="C20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762591" y="3541864"/>
            <a:ext cx="1652227" cy="1524300"/>
          </a:xfrm>
          <a:custGeom>
            <a:avLst/>
            <a:gdLst>
              <a:gd name="connsiteX0" fmla="*/ 460301 w 5664423"/>
              <a:gd name="connsiteY0" fmla="*/ 412598 h 1934324"/>
              <a:gd name="connsiteX1" fmla="*/ 467125 w 5664423"/>
              <a:gd name="connsiteY1" fmla="*/ 112348 h 1934324"/>
              <a:gd name="connsiteX2" fmla="*/ 5298432 w 5664423"/>
              <a:gd name="connsiteY2" fmla="*/ 160115 h 1934324"/>
              <a:gd name="connsiteX3" fmla="*/ 4957238 w 5664423"/>
              <a:gd name="connsiteY3" fmla="*/ 1934324 h 1934324"/>
              <a:gd name="connsiteX0" fmla="*/ 352698 w 5556820"/>
              <a:gd name="connsiteY0" fmla="*/ 412598 h 1934324"/>
              <a:gd name="connsiteX1" fmla="*/ 359522 w 5556820"/>
              <a:gd name="connsiteY1" fmla="*/ 112348 h 1934324"/>
              <a:gd name="connsiteX2" fmla="*/ 5190829 w 5556820"/>
              <a:gd name="connsiteY2" fmla="*/ 160115 h 1934324"/>
              <a:gd name="connsiteX3" fmla="*/ 4849635 w 5556820"/>
              <a:gd name="connsiteY3" fmla="*/ 1934324 h 1934324"/>
              <a:gd name="connsiteX0" fmla="*/ 1433 w 5152606"/>
              <a:gd name="connsiteY0" fmla="*/ 427855 h 1949581"/>
              <a:gd name="connsiteX1" fmla="*/ 724765 w 5152606"/>
              <a:gd name="connsiteY1" fmla="*/ 93486 h 1949581"/>
              <a:gd name="connsiteX2" fmla="*/ 4839564 w 5152606"/>
              <a:gd name="connsiteY2" fmla="*/ 175372 h 1949581"/>
              <a:gd name="connsiteX3" fmla="*/ 4498370 w 5152606"/>
              <a:gd name="connsiteY3" fmla="*/ 1949581 h 1949581"/>
              <a:gd name="connsiteX0" fmla="*/ 757 w 5104315"/>
              <a:gd name="connsiteY0" fmla="*/ 427855 h 1949581"/>
              <a:gd name="connsiteX1" fmla="*/ 724089 w 5104315"/>
              <a:gd name="connsiteY1" fmla="*/ 93486 h 1949581"/>
              <a:gd name="connsiteX2" fmla="*/ 4770649 w 5104315"/>
              <a:gd name="connsiteY2" fmla="*/ 175372 h 1949581"/>
              <a:gd name="connsiteX3" fmla="*/ 4497694 w 5104315"/>
              <a:gd name="connsiteY3" fmla="*/ 1949581 h 1949581"/>
              <a:gd name="connsiteX0" fmla="*/ 757 w 5083355"/>
              <a:gd name="connsiteY0" fmla="*/ 488976 h 2010702"/>
              <a:gd name="connsiteX1" fmla="*/ 724089 w 5083355"/>
              <a:gd name="connsiteY1" fmla="*/ 154607 h 2010702"/>
              <a:gd name="connsiteX2" fmla="*/ 4770649 w 5083355"/>
              <a:gd name="connsiteY2" fmla="*/ 236493 h 2010702"/>
              <a:gd name="connsiteX3" fmla="*/ 4497694 w 5083355"/>
              <a:gd name="connsiteY3" fmla="*/ 2010702 h 2010702"/>
              <a:gd name="connsiteX0" fmla="*/ 877 w 5092772"/>
              <a:gd name="connsiteY0" fmla="*/ 380460 h 1902186"/>
              <a:gd name="connsiteX1" fmla="*/ 724209 w 5092772"/>
              <a:gd name="connsiteY1" fmla="*/ 46091 h 1902186"/>
              <a:gd name="connsiteX2" fmla="*/ 4784417 w 5092772"/>
              <a:gd name="connsiteY2" fmla="*/ 305398 h 1902186"/>
              <a:gd name="connsiteX3" fmla="*/ 4497814 w 5092772"/>
              <a:gd name="connsiteY3" fmla="*/ 1902186 h 1902186"/>
              <a:gd name="connsiteX0" fmla="*/ 877 w 4870190"/>
              <a:gd name="connsiteY0" fmla="*/ 352167 h 1873893"/>
              <a:gd name="connsiteX1" fmla="*/ 724209 w 4870190"/>
              <a:gd name="connsiteY1" fmla="*/ 17798 h 1873893"/>
              <a:gd name="connsiteX2" fmla="*/ 4784417 w 4870190"/>
              <a:gd name="connsiteY2" fmla="*/ 277105 h 1873893"/>
              <a:gd name="connsiteX3" fmla="*/ 4497814 w 4870190"/>
              <a:gd name="connsiteY3" fmla="*/ 1873893 h 1873893"/>
              <a:gd name="connsiteX0" fmla="*/ 941 w 4874104"/>
              <a:gd name="connsiteY0" fmla="*/ 334428 h 1856154"/>
              <a:gd name="connsiteX1" fmla="*/ 724273 w 4874104"/>
              <a:gd name="connsiteY1" fmla="*/ 59 h 1856154"/>
              <a:gd name="connsiteX2" fmla="*/ 4791305 w 4874104"/>
              <a:gd name="connsiteY2" fmla="*/ 354901 h 1856154"/>
              <a:gd name="connsiteX3" fmla="*/ 4497878 w 4874104"/>
              <a:gd name="connsiteY3" fmla="*/ 1856154 h 1856154"/>
              <a:gd name="connsiteX0" fmla="*/ 941 w 4871338"/>
              <a:gd name="connsiteY0" fmla="*/ 347544 h 1869270"/>
              <a:gd name="connsiteX1" fmla="*/ 724273 w 4871338"/>
              <a:gd name="connsiteY1" fmla="*/ 13175 h 1869270"/>
              <a:gd name="connsiteX2" fmla="*/ 4791305 w 4871338"/>
              <a:gd name="connsiteY2" fmla="*/ 368017 h 1869270"/>
              <a:gd name="connsiteX3" fmla="*/ 4497878 w 4871338"/>
              <a:gd name="connsiteY3" fmla="*/ 1869270 h 1869270"/>
              <a:gd name="connsiteX0" fmla="*/ 941 w 4814900"/>
              <a:gd name="connsiteY0" fmla="*/ 347544 h 1870158"/>
              <a:gd name="connsiteX1" fmla="*/ 724273 w 4814900"/>
              <a:gd name="connsiteY1" fmla="*/ 13175 h 1870158"/>
              <a:gd name="connsiteX2" fmla="*/ 4791305 w 4814900"/>
              <a:gd name="connsiteY2" fmla="*/ 368017 h 1870158"/>
              <a:gd name="connsiteX3" fmla="*/ 4497878 w 4814900"/>
              <a:gd name="connsiteY3" fmla="*/ 1869270 h 1870158"/>
              <a:gd name="connsiteX0" fmla="*/ 587 w 4781915"/>
              <a:gd name="connsiteY0" fmla="*/ 376138 h 1898699"/>
              <a:gd name="connsiteX1" fmla="*/ 723919 w 4781915"/>
              <a:gd name="connsiteY1" fmla="*/ 41769 h 1898699"/>
              <a:gd name="connsiteX2" fmla="*/ 4750008 w 4781915"/>
              <a:gd name="connsiteY2" fmla="*/ 328372 h 1898699"/>
              <a:gd name="connsiteX3" fmla="*/ 4497524 w 4781915"/>
              <a:gd name="connsiteY3" fmla="*/ 1897864 h 1898699"/>
              <a:gd name="connsiteX0" fmla="*/ 587 w 4824349"/>
              <a:gd name="connsiteY0" fmla="*/ 361392 h 1883920"/>
              <a:gd name="connsiteX1" fmla="*/ 723919 w 4824349"/>
              <a:gd name="connsiteY1" fmla="*/ 27023 h 1883920"/>
              <a:gd name="connsiteX2" fmla="*/ 4750008 w 4824349"/>
              <a:gd name="connsiteY2" fmla="*/ 313626 h 1883920"/>
              <a:gd name="connsiteX3" fmla="*/ 4497524 w 4824349"/>
              <a:gd name="connsiteY3" fmla="*/ 1883118 h 1883920"/>
              <a:gd name="connsiteX0" fmla="*/ 587 w 4948675"/>
              <a:gd name="connsiteY0" fmla="*/ 397340 h 1919948"/>
              <a:gd name="connsiteX1" fmla="*/ 723919 w 4948675"/>
              <a:gd name="connsiteY1" fmla="*/ 62971 h 1919948"/>
              <a:gd name="connsiteX2" fmla="*/ 4750008 w 4948675"/>
              <a:gd name="connsiteY2" fmla="*/ 349574 h 1919948"/>
              <a:gd name="connsiteX3" fmla="*/ 4497524 w 4948675"/>
              <a:gd name="connsiteY3" fmla="*/ 1919066 h 1919948"/>
              <a:gd name="connsiteX0" fmla="*/ 0 w 5025421"/>
              <a:gd name="connsiteY0" fmla="*/ 376613 h 1899071"/>
              <a:gd name="connsiteX1" fmla="*/ 866634 w 5025421"/>
              <a:gd name="connsiteY1" fmla="*/ 1301 h 1899071"/>
              <a:gd name="connsiteX2" fmla="*/ 4749421 w 5025421"/>
              <a:gd name="connsiteY2" fmla="*/ 328847 h 1899071"/>
              <a:gd name="connsiteX3" fmla="*/ 4496937 w 5025421"/>
              <a:gd name="connsiteY3" fmla="*/ 1898339 h 1899071"/>
              <a:gd name="connsiteX0" fmla="*/ 0 w 5025421"/>
              <a:gd name="connsiteY0" fmla="*/ 337403 h 1859857"/>
              <a:gd name="connsiteX1" fmla="*/ 866634 w 5025421"/>
              <a:gd name="connsiteY1" fmla="*/ 3034 h 1859857"/>
              <a:gd name="connsiteX2" fmla="*/ 4749421 w 5025421"/>
              <a:gd name="connsiteY2" fmla="*/ 289637 h 1859857"/>
              <a:gd name="connsiteX3" fmla="*/ 4496937 w 5025421"/>
              <a:gd name="connsiteY3" fmla="*/ 1859129 h 1859857"/>
              <a:gd name="connsiteX0" fmla="*/ 0 w 4755597"/>
              <a:gd name="connsiteY0" fmla="*/ 409863 h 1932499"/>
              <a:gd name="connsiteX1" fmla="*/ 866634 w 4755597"/>
              <a:gd name="connsiteY1" fmla="*/ 75494 h 1932499"/>
              <a:gd name="connsiteX2" fmla="*/ 4749421 w 4755597"/>
              <a:gd name="connsiteY2" fmla="*/ 362097 h 1932499"/>
              <a:gd name="connsiteX3" fmla="*/ 4496937 w 4755597"/>
              <a:gd name="connsiteY3" fmla="*/ 1931589 h 1932499"/>
              <a:gd name="connsiteX0" fmla="*/ 0 w 4749544"/>
              <a:gd name="connsiteY0" fmla="*/ 371736 h 1894287"/>
              <a:gd name="connsiteX1" fmla="*/ 866634 w 4749544"/>
              <a:gd name="connsiteY1" fmla="*/ 37367 h 1894287"/>
              <a:gd name="connsiteX2" fmla="*/ 4749421 w 4749544"/>
              <a:gd name="connsiteY2" fmla="*/ 323970 h 1894287"/>
              <a:gd name="connsiteX3" fmla="*/ 4496937 w 4749544"/>
              <a:gd name="connsiteY3" fmla="*/ 1893462 h 1894287"/>
              <a:gd name="connsiteX0" fmla="*/ 0 w 4756368"/>
              <a:gd name="connsiteY0" fmla="*/ 411235 h 1933737"/>
              <a:gd name="connsiteX1" fmla="*/ 866634 w 4756368"/>
              <a:gd name="connsiteY1" fmla="*/ 76866 h 1933737"/>
              <a:gd name="connsiteX2" fmla="*/ 4756245 w 4756368"/>
              <a:gd name="connsiteY2" fmla="*/ 288407 h 1933737"/>
              <a:gd name="connsiteX3" fmla="*/ 4496937 w 4756368"/>
              <a:gd name="connsiteY3" fmla="*/ 1932961 h 1933737"/>
              <a:gd name="connsiteX0" fmla="*/ 0 w 4824367"/>
              <a:gd name="connsiteY0" fmla="*/ 351302 h 1873704"/>
              <a:gd name="connsiteX1" fmla="*/ 866634 w 4824367"/>
              <a:gd name="connsiteY1" fmla="*/ 16933 h 1873704"/>
              <a:gd name="connsiteX2" fmla="*/ 4756245 w 4824367"/>
              <a:gd name="connsiteY2" fmla="*/ 228474 h 1873704"/>
              <a:gd name="connsiteX3" fmla="*/ 4496937 w 4824367"/>
              <a:gd name="connsiteY3" fmla="*/ 1873028 h 1873704"/>
              <a:gd name="connsiteX0" fmla="*/ 0 w 4496937"/>
              <a:gd name="connsiteY0" fmla="*/ 416477 h 1938203"/>
              <a:gd name="connsiteX1" fmla="*/ 866634 w 4496937"/>
              <a:gd name="connsiteY1" fmla="*/ 82108 h 1938203"/>
              <a:gd name="connsiteX2" fmla="*/ 4496937 w 4496937"/>
              <a:gd name="connsiteY2" fmla="*/ 1938203 h 1938203"/>
              <a:gd name="connsiteX0" fmla="*/ 0 w 4906656"/>
              <a:gd name="connsiteY0" fmla="*/ 441460 h 1963186"/>
              <a:gd name="connsiteX1" fmla="*/ 866634 w 4906656"/>
              <a:gd name="connsiteY1" fmla="*/ 107091 h 1963186"/>
              <a:gd name="connsiteX2" fmla="*/ 4735772 w 4906656"/>
              <a:gd name="connsiteY2" fmla="*/ 168507 h 1963186"/>
              <a:gd name="connsiteX3" fmla="*/ 4496937 w 4906656"/>
              <a:gd name="connsiteY3" fmla="*/ 1963186 h 1963186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4908254"/>
              <a:gd name="connsiteY0" fmla="*/ 404381 h 1943652"/>
              <a:gd name="connsiteX1" fmla="*/ 866634 w 4908254"/>
              <a:gd name="connsiteY1" fmla="*/ 70012 h 1943652"/>
              <a:gd name="connsiteX2" fmla="*/ 4735772 w 4908254"/>
              <a:gd name="connsiteY2" fmla="*/ 131428 h 1943652"/>
              <a:gd name="connsiteX3" fmla="*/ 4496937 w 4908254"/>
              <a:gd name="connsiteY3" fmla="*/ 1926107 h 1943652"/>
              <a:gd name="connsiteX0" fmla="*/ 0 w 4925503"/>
              <a:gd name="connsiteY0" fmla="*/ 404381 h 1926209"/>
              <a:gd name="connsiteX1" fmla="*/ 866634 w 4925503"/>
              <a:gd name="connsiteY1" fmla="*/ 70012 h 1926209"/>
              <a:gd name="connsiteX2" fmla="*/ 4735772 w 4925503"/>
              <a:gd name="connsiteY2" fmla="*/ 131428 h 1926209"/>
              <a:gd name="connsiteX3" fmla="*/ 4496937 w 4925503"/>
              <a:gd name="connsiteY3" fmla="*/ 1926107 h 1926209"/>
              <a:gd name="connsiteX0" fmla="*/ 0 w 5083684"/>
              <a:gd name="connsiteY0" fmla="*/ 425088 h 1946814"/>
              <a:gd name="connsiteX1" fmla="*/ 866634 w 5083684"/>
              <a:gd name="connsiteY1" fmla="*/ 90719 h 1946814"/>
              <a:gd name="connsiteX2" fmla="*/ 4735772 w 5083684"/>
              <a:gd name="connsiteY2" fmla="*/ 152135 h 1946814"/>
              <a:gd name="connsiteX3" fmla="*/ 4872248 w 5083684"/>
              <a:gd name="connsiteY3" fmla="*/ 1714804 h 1946814"/>
              <a:gd name="connsiteX4" fmla="*/ 4496937 w 5083684"/>
              <a:gd name="connsiteY4" fmla="*/ 1946814 h 1946814"/>
              <a:gd name="connsiteX0" fmla="*/ 0 w 4961025"/>
              <a:gd name="connsiteY0" fmla="*/ 443604 h 1965330"/>
              <a:gd name="connsiteX1" fmla="*/ 866634 w 4961025"/>
              <a:gd name="connsiteY1" fmla="*/ 109235 h 1965330"/>
              <a:gd name="connsiteX2" fmla="*/ 4517408 w 4961025"/>
              <a:gd name="connsiteY2" fmla="*/ 143356 h 1965330"/>
              <a:gd name="connsiteX3" fmla="*/ 4872248 w 4961025"/>
              <a:gd name="connsiteY3" fmla="*/ 1733320 h 1965330"/>
              <a:gd name="connsiteX4" fmla="*/ 4496937 w 4961025"/>
              <a:gd name="connsiteY4" fmla="*/ 1965330 h 1965330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38422"/>
              <a:gd name="connsiteY0" fmla="*/ 436249 h 1957975"/>
              <a:gd name="connsiteX1" fmla="*/ 866634 w 4938422"/>
              <a:gd name="connsiteY1" fmla="*/ 101880 h 1957975"/>
              <a:gd name="connsiteX2" fmla="*/ 4517408 w 4938422"/>
              <a:gd name="connsiteY2" fmla="*/ 136001 h 1957975"/>
              <a:gd name="connsiteX3" fmla="*/ 4865425 w 4938422"/>
              <a:gd name="connsiteY3" fmla="*/ 1623607 h 1957975"/>
              <a:gd name="connsiteX4" fmla="*/ 4496937 w 4938422"/>
              <a:gd name="connsiteY4" fmla="*/ 1957975 h 1957975"/>
              <a:gd name="connsiteX0" fmla="*/ 0 w 4912092"/>
              <a:gd name="connsiteY0" fmla="*/ 436737 h 1958463"/>
              <a:gd name="connsiteX1" fmla="*/ 866634 w 4912092"/>
              <a:gd name="connsiteY1" fmla="*/ 102368 h 1958463"/>
              <a:gd name="connsiteX2" fmla="*/ 4517408 w 4912092"/>
              <a:gd name="connsiteY2" fmla="*/ 136489 h 1958463"/>
              <a:gd name="connsiteX3" fmla="*/ 4817657 w 4912092"/>
              <a:gd name="connsiteY3" fmla="*/ 1630918 h 1958463"/>
              <a:gd name="connsiteX4" fmla="*/ 4496937 w 4912092"/>
              <a:gd name="connsiteY4" fmla="*/ 1958463 h 1958463"/>
              <a:gd name="connsiteX0" fmla="*/ 0 w 4864266"/>
              <a:gd name="connsiteY0" fmla="*/ 427446 h 1949172"/>
              <a:gd name="connsiteX1" fmla="*/ 866634 w 4864266"/>
              <a:gd name="connsiteY1" fmla="*/ 93077 h 1949172"/>
              <a:gd name="connsiteX2" fmla="*/ 4421874 w 4864266"/>
              <a:gd name="connsiteY2" fmla="*/ 140846 h 1949172"/>
              <a:gd name="connsiteX3" fmla="*/ 4817657 w 4864266"/>
              <a:gd name="connsiteY3" fmla="*/ 1621627 h 1949172"/>
              <a:gd name="connsiteX4" fmla="*/ 4496937 w 4864266"/>
              <a:gd name="connsiteY4" fmla="*/ 1949172 h 1949172"/>
              <a:gd name="connsiteX0" fmla="*/ 0 w 4818067"/>
              <a:gd name="connsiteY0" fmla="*/ 399061 h 1920787"/>
              <a:gd name="connsiteX1" fmla="*/ 866634 w 4818067"/>
              <a:gd name="connsiteY1" fmla="*/ 64692 h 1920787"/>
              <a:gd name="connsiteX2" fmla="*/ 4421874 w 4818067"/>
              <a:gd name="connsiteY2" fmla="*/ 112461 h 1920787"/>
              <a:gd name="connsiteX3" fmla="*/ 4817657 w 4818067"/>
              <a:gd name="connsiteY3" fmla="*/ 1593242 h 1920787"/>
              <a:gd name="connsiteX4" fmla="*/ 4496937 w 4818067"/>
              <a:gd name="connsiteY4" fmla="*/ 1920787 h 1920787"/>
              <a:gd name="connsiteX0" fmla="*/ 0 w 4869999"/>
              <a:gd name="connsiteY0" fmla="*/ 399061 h 1920787"/>
              <a:gd name="connsiteX1" fmla="*/ 866634 w 4869999"/>
              <a:gd name="connsiteY1" fmla="*/ 64692 h 1920787"/>
              <a:gd name="connsiteX2" fmla="*/ 4612943 w 4869999"/>
              <a:gd name="connsiteY2" fmla="*/ 112461 h 1920787"/>
              <a:gd name="connsiteX3" fmla="*/ 4817657 w 4869999"/>
              <a:gd name="connsiteY3" fmla="*/ 1593242 h 1920787"/>
              <a:gd name="connsiteX4" fmla="*/ 4496937 w 4869999"/>
              <a:gd name="connsiteY4" fmla="*/ 1920787 h 1920787"/>
              <a:gd name="connsiteX0" fmla="*/ 0 w 4852935"/>
              <a:gd name="connsiteY0" fmla="*/ 399061 h 1920787"/>
              <a:gd name="connsiteX1" fmla="*/ 866634 w 4852935"/>
              <a:gd name="connsiteY1" fmla="*/ 64692 h 1920787"/>
              <a:gd name="connsiteX2" fmla="*/ 4578824 w 4852935"/>
              <a:gd name="connsiteY2" fmla="*/ 112461 h 1920787"/>
              <a:gd name="connsiteX3" fmla="*/ 4817657 w 4852935"/>
              <a:gd name="connsiteY3" fmla="*/ 1593242 h 1920787"/>
              <a:gd name="connsiteX4" fmla="*/ 4496937 w 4852935"/>
              <a:gd name="connsiteY4" fmla="*/ 1920787 h 1920787"/>
              <a:gd name="connsiteX0" fmla="*/ 2034 w 4969120"/>
              <a:gd name="connsiteY0" fmla="*/ 401242 h 1922968"/>
              <a:gd name="connsiteX1" fmla="*/ 677282 w 4969120"/>
              <a:gd name="connsiteY1" fmla="*/ 132222 h 1922968"/>
              <a:gd name="connsiteX2" fmla="*/ 4580858 w 4969120"/>
              <a:gd name="connsiteY2" fmla="*/ 114642 h 1922968"/>
              <a:gd name="connsiteX3" fmla="*/ 4819691 w 4969120"/>
              <a:gd name="connsiteY3" fmla="*/ 1595423 h 1922968"/>
              <a:gd name="connsiteX4" fmla="*/ 4498971 w 4969120"/>
              <a:gd name="connsiteY4" fmla="*/ 1922968 h 1922968"/>
              <a:gd name="connsiteX0" fmla="*/ 0 w 4967086"/>
              <a:gd name="connsiteY0" fmla="*/ 387067 h 1908793"/>
              <a:gd name="connsiteX1" fmla="*/ 675248 w 4967086"/>
              <a:gd name="connsiteY1" fmla="*/ 118047 h 1908793"/>
              <a:gd name="connsiteX2" fmla="*/ 4578824 w 4967086"/>
              <a:gd name="connsiteY2" fmla="*/ 100467 h 1908793"/>
              <a:gd name="connsiteX3" fmla="*/ 4817657 w 4967086"/>
              <a:gd name="connsiteY3" fmla="*/ 1581248 h 1908793"/>
              <a:gd name="connsiteX4" fmla="*/ 4496937 w 4967086"/>
              <a:gd name="connsiteY4" fmla="*/ 1908793 h 1908793"/>
              <a:gd name="connsiteX0" fmla="*/ 1375 w 4935057"/>
              <a:gd name="connsiteY0" fmla="*/ 275457 h 1797183"/>
              <a:gd name="connsiteX1" fmla="*/ 676623 w 4935057"/>
              <a:gd name="connsiteY1" fmla="*/ 6437 h 1797183"/>
              <a:gd name="connsiteX2" fmla="*/ 4527036 w 4935057"/>
              <a:gd name="connsiteY2" fmla="*/ 212913 h 1797183"/>
              <a:gd name="connsiteX3" fmla="*/ 4819032 w 4935057"/>
              <a:gd name="connsiteY3" fmla="*/ 1469638 h 1797183"/>
              <a:gd name="connsiteX4" fmla="*/ 4498312 w 4935057"/>
              <a:gd name="connsiteY4" fmla="*/ 1797183 h 1797183"/>
              <a:gd name="connsiteX0" fmla="*/ 1375 w 4849920"/>
              <a:gd name="connsiteY0" fmla="*/ 273170 h 1794896"/>
              <a:gd name="connsiteX1" fmla="*/ 676623 w 4849920"/>
              <a:gd name="connsiteY1" fmla="*/ 4150 h 1794896"/>
              <a:gd name="connsiteX2" fmla="*/ 4527036 w 4849920"/>
              <a:gd name="connsiteY2" fmla="*/ 210626 h 1794896"/>
              <a:gd name="connsiteX3" fmla="*/ 4819032 w 4849920"/>
              <a:gd name="connsiteY3" fmla="*/ 1467351 h 1794896"/>
              <a:gd name="connsiteX4" fmla="*/ 4498312 w 4849920"/>
              <a:gd name="connsiteY4" fmla="*/ 1794896 h 1794896"/>
              <a:gd name="connsiteX0" fmla="*/ 1375 w 4849920"/>
              <a:gd name="connsiteY0" fmla="*/ 289503 h 1811229"/>
              <a:gd name="connsiteX1" fmla="*/ 676623 w 4849920"/>
              <a:gd name="connsiteY1" fmla="*/ 20483 h 1811229"/>
              <a:gd name="connsiteX2" fmla="*/ 4527036 w 4849920"/>
              <a:gd name="connsiteY2" fmla="*/ 170946 h 1811229"/>
              <a:gd name="connsiteX3" fmla="*/ 4819032 w 4849920"/>
              <a:gd name="connsiteY3" fmla="*/ 1483684 h 1811229"/>
              <a:gd name="connsiteX4" fmla="*/ 4498312 w 4849920"/>
              <a:gd name="connsiteY4" fmla="*/ 1811229 h 1811229"/>
              <a:gd name="connsiteX0" fmla="*/ 0 w 4868636"/>
              <a:gd name="connsiteY0" fmla="*/ 270611 h 1792337"/>
              <a:gd name="connsiteX1" fmla="*/ 675248 w 4868636"/>
              <a:gd name="connsiteY1" fmla="*/ 1591 h 1792337"/>
              <a:gd name="connsiteX2" fmla="*/ 1709778 w 4868636"/>
              <a:gd name="connsiteY2" fmla="*/ 158815 h 1792337"/>
              <a:gd name="connsiteX3" fmla="*/ 4525661 w 4868636"/>
              <a:gd name="connsiteY3" fmla="*/ 152054 h 1792337"/>
              <a:gd name="connsiteX4" fmla="*/ 4817657 w 4868636"/>
              <a:gd name="connsiteY4" fmla="*/ 1464792 h 1792337"/>
              <a:gd name="connsiteX5" fmla="*/ 4496937 w 4868636"/>
              <a:gd name="connsiteY5" fmla="*/ 1792337 h 1792337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28661"/>
              <a:gd name="connsiteY0" fmla="*/ 274019 h 1795745"/>
              <a:gd name="connsiteX1" fmla="*/ 675360 w 4828661"/>
              <a:gd name="connsiteY1" fmla="*/ 4999 h 1795745"/>
              <a:gd name="connsiteX2" fmla="*/ 1709890 w 4828661"/>
              <a:gd name="connsiteY2" fmla="*/ 162223 h 1795745"/>
              <a:gd name="connsiteX3" fmla="*/ 4525773 w 4828661"/>
              <a:gd name="connsiteY3" fmla="*/ 155462 h 1795745"/>
              <a:gd name="connsiteX4" fmla="*/ 4817769 w 4828661"/>
              <a:gd name="connsiteY4" fmla="*/ 1468200 h 1795745"/>
              <a:gd name="connsiteX5" fmla="*/ 4497049 w 4828661"/>
              <a:gd name="connsiteY5" fmla="*/ 1795745 h 1795745"/>
              <a:gd name="connsiteX0" fmla="*/ 112 w 4887885"/>
              <a:gd name="connsiteY0" fmla="*/ 274019 h 1795745"/>
              <a:gd name="connsiteX1" fmla="*/ 675360 w 4887885"/>
              <a:gd name="connsiteY1" fmla="*/ 4999 h 1795745"/>
              <a:gd name="connsiteX2" fmla="*/ 1709890 w 4887885"/>
              <a:gd name="connsiteY2" fmla="*/ 162223 h 1795745"/>
              <a:gd name="connsiteX3" fmla="*/ 4653364 w 4887885"/>
              <a:gd name="connsiteY3" fmla="*/ 220811 h 1795745"/>
              <a:gd name="connsiteX4" fmla="*/ 4817769 w 4887885"/>
              <a:gd name="connsiteY4" fmla="*/ 1468200 h 1795745"/>
              <a:gd name="connsiteX5" fmla="*/ 4497049 w 4887885"/>
              <a:gd name="connsiteY5" fmla="*/ 1795745 h 1795745"/>
              <a:gd name="connsiteX0" fmla="*/ 112 w 4887885"/>
              <a:gd name="connsiteY0" fmla="*/ 270611 h 1792337"/>
              <a:gd name="connsiteX1" fmla="*/ 675360 w 4887885"/>
              <a:gd name="connsiteY1" fmla="*/ 1591 h 1792337"/>
              <a:gd name="connsiteX2" fmla="*/ 1709890 w 4887885"/>
              <a:gd name="connsiteY2" fmla="*/ 158815 h 1792337"/>
              <a:gd name="connsiteX3" fmla="*/ 4653364 w 4887885"/>
              <a:gd name="connsiteY3" fmla="*/ 217403 h 1792337"/>
              <a:gd name="connsiteX4" fmla="*/ 4817769 w 4887885"/>
              <a:gd name="connsiteY4" fmla="*/ 1464792 h 1792337"/>
              <a:gd name="connsiteX5" fmla="*/ 4497049 w 4887885"/>
              <a:gd name="connsiteY5" fmla="*/ 1792337 h 1792337"/>
              <a:gd name="connsiteX0" fmla="*/ 112 w 4887885"/>
              <a:gd name="connsiteY0" fmla="*/ 271214 h 1792940"/>
              <a:gd name="connsiteX1" fmla="*/ 675360 w 4887885"/>
              <a:gd name="connsiteY1" fmla="*/ 2194 h 1792940"/>
              <a:gd name="connsiteX2" fmla="*/ 1709890 w 4887885"/>
              <a:gd name="connsiteY2" fmla="*/ 159418 h 1792940"/>
              <a:gd name="connsiteX3" fmla="*/ 4653364 w 4887885"/>
              <a:gd name="connsiteY3" fmla="*/ 218006 h 1792940"/>
              <a:gd name="connsiteX4" fmla="*/ 4817769 w 4887885"/>
              <a:gd name="connsiteY4" fmla="*/ 1465395 h 1792940"/>
              <a:gd name="connsiteX5" fmla="*/ 4497049 w 4887885"/>
              <a:gd name="connsiteY5" fmla="*/ 1792940 h 1792940"/>
              <a:gd name="connsiteX0" fmla="*/ 118 w 4887891"/>
              <a:gd name="connsiteY0" fmla="*/ 276126 h 1797852"/>
              <a:gd name="connsiteX1" fmla="*/ 675366 w 4887891"/>
              <a:gd name="connsiteY1" fmla="*/ 7106 h 1797852"/>
              <a:gd name="connsiteX2" fmla="*/ 1709896 w 4887891"/>
              <a:gd name="connsiteY2" fmla="*/ 164330 h 1797852"/>
              <a:gd name="connsiteX3" fmla="*/ 4653370 w 4887891"/>
              <a:gd name="connsiteY3" fmla="*/ 222918 h 1797852"/>
              <a:gd name="connsiteX4" fmla="*/ 4817775 w 4887891"/>
              <a:gd name="connsiteY4" fmla="*/ 1470307 h 1797852"/>
              <a:gd name="connsiteX5" fmla="*/ 4497055 w 4887891"/>
              <a:gd name="connsiteY5" fmla="*/ 1797852 h 1797852"/>
              <a:gd name="connsiteX0" fmla="*/ 297 w 4888070"/>
              <a:gd name="connsiteY0" fmla="*/ 280132 h 1801858"/>
              <a:gd name="connsiteX1" fmla="*/ 675545 w 4888070"/>
              <a:gd name="connsiteY1" fmla="*/ 11112 h 1801858"/>
              <a:gd name="connsiteX2" fmla="*/ 1710075 w 4888070"/>
              <a:gd name="connsiteY2" fmla="*/ 168336 h 1801858"/>
              <a:gd name="connsiteX3" fmla="*/ 4653549 w 4888070"/>
              <a:gd name="connsiteY3" fmla="*/ 226924 h 1801858"/>
              <a:gd name="connsiteX4" fmla="*/ 4817954 w 4888070"/>
              <a:gd name="connsiteY4" fmla="*/ 1474313 h 1801858"/>
              <a:gd name="connsiteX5" fmla="*/ 4497234 w 4888070"/>
              <a:gd name="connsiteY5" fmla="*/ 1801858 h 180185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1776"/>
              <a:gd name="connsiteY0" fmla="*/ 273155 h 1794881"/>
              <a:gd name="connsiteX1" fmla="*/ 675365 w 4881776"/>
              <a:gd name="connsiteY1" fmla="*/ 4135 h 1794881"/>
              <a:gd name="connsiteX2" fmla="*/ 1794956 w 4881776"/>
              <a:gd name="connsiteY2" fmla="*/ 124017 h 1794881"/>
              <a:gd name="connsiteX3" fmla="*/ 4642737 w 4881776"/>
              <a:gd name="connsiteY3" fmla="*/ 313303 h 1794881"/>
              <a:gd name="connsiteX4" fmla="*/ 4817774 w 4881776"/>
              <a:gd name="connsiteY4" fmla="*/ 1467336 h 1794881"/>
              <a:gd name="connsiteX5" fmla="*/ 4497054 w 4881776"/>
              <a:gd name="connsiteY5" fmla="*/ 1794881 h 1794881"/>
              <a:gd name="connsiteX0" fmla="*/ 117 w 4851867"/>
              <a:gd name="connsiteY0" fmla="*/ 273155 h 1794881"/>
              <a:gd name="connsiteX1" fmla="*/ 675365 w 4851867"/>
              <a:gd name="connsiteY1" fmla="*/ 4135 h 1794881"/>
              <a:gd name="connsiteX2" fmla="*/ 1794956 w 4851867"/>
              <a:gd name="connsiteY2" fmla="*/ 124017 h 1794881"/>
              <a:gd name="connsiteX3" fmla="*/ 4642737 w 4851867"/>
              <a:gd name="connsiteY3" fmla="*/ 313303 h 1794881"/>
              <a:gd name="connsiteX4" fmla="*/ 4817774 w 4851867"/>
              <a:gd name="connsiteY4" fmla="*/ 1467336 h 1794881"/>
              <a:gd name="connsiteX5" fmla="*/ 4497054 w 4851867"/>
              <a:gd name="connsiteY5" fmla="*/ 1794881 h 1794881"/>
              <a:gd name="connsiteX0" fmla="*/ 117 w 4901944"/>
              <a:gd name="connsiteY0" fmla="*/ 273155 h 1794881"/>
              <a:gd name="connsiteX1" fmla="*/ 675365 w 4901944"/>
              <a:gd name="connsiteY1" fmla="*/ 4135 h 1794881"/>
              <a:gd name="connsiteX2" fmla="*/ 1794956 w 4901944"/>
              <a:gd name="connsiteY2" fmla="*/ 124017 h 1794881"/>
              <a:gd name="connsiteX3" fmla="*/ 4642737 w 4901944"/>
              <a:gd name="connsiteY3" fmla="*/ 313303 h 1794881"/>
              <a:gd name="connsiteX4" fmla="*/ 4753979 w 4901944"/>
              <a:gd name="connsiteY4" fmla="*/ 1420658 h 1794881"/>
              <a:gd name="connsiteX5" fmla="*/ 4497054 w 4901944"/>
              <a:gd name="connsiteY5" fmla="*/ 1794881 h 1794881"/>
              <a:gd name="connsiteX0" fmla="*/ 117 w 4814660"/>
              <a:gd name="connsiteY0" fmla="*/ 273050 h 1794776"/>
              <a:gd name="connsiteX1" fmla="*/ 675365 w 4814660"/>
              <a:gd name="connsiteY1" fmla="*/ 4030 h 1794776"/>
              <a:gd name="connsiteX2" fmla="*/ 1794956 w 4814660"/>
              <a:gd name="connsiteY2" fmla="*/ 123912 h 1794776"/>
              <a:gd name="connsiteX3" fmla="*/ 4504513 w 4814660"/>
              <a:gd name="connsiteY3" fmla="*/ 294527 h 1794776"/>
              <a:gd name="connsiteX4" fmla="*/ 4753979 w 4814660"/>
              <a:gd name="connsiteY4" fmla="*/ 1420553 h 1794776"/>
              <a:gd name="connsiteX5" fmla="*/ 4497054 w 4814660"/>
              <a:gd name="connsiteY5" fmla="*/ 1794776 h 1794776"/>
              <a:gd name="connsiteX0" fmla="*/ 117 w 4814660"/>
              <a:gd name="connsiteY0" fmla="*/ 232213 h 1795646"/>
              <a:gd name="connsiteX1" fmla="*/ 675365 w 4814660"/>
              <a:gd name="connsiteY1" fmla="*/ 4900 h 1795646"/>
              <a:gd name="connsiteX2" fmla="*/ 1794956 w 4814660"/>
              <a:gd name="connsiteY2" fmla="*/ 124782 h 1795646"/>
              <a:gd name="connsiteX3" fmla="*/ 4504513 w 4814660"/>
              <a:gd name="connsiteY3" fmla="*/ 295397 h 1795646"/>
              <a:gd name="connsiteX4" fmla="*/ 4753979 w 4814660"/>
              <a:gd name="connsiteY4" fmla="*/ 1421423 h 1795646"/>
              <a:gd name="connsiteX5" fmla="*/ 4497054 w 4814660"/>
              <a:gd name="connsiteY5" fmla="*/ 1795646 h 1795646"/>
              <a:gd name="connsiteX0" fmla="*/ 117 w 4703092"/>
              <a:gd name="connsiteY0" fmla="*/ 232213 h 1795646"/>
              <a:gd name="connsiteX1" fmla="*/ 675365 w 4703092"/>
              <a:gd name="connsiteY1" fmla="*/ 4900 h 1795646"/>
              <a:gd name="connsiteX2" fmla="*/ 1794956 w 4703092"/>
              <a:gd name="connsiteY2" fmla="*/ 124782 h 1795646"/>
              <a:gd name="connsiteX3" fmla="*/ 4504513 w 4703092"/>
              <a:gd name="connsiteY3" fmla="*/ 295397 h 1795646"/>
              <a:gd name="connsiteX4" fmla="*/ 4497054 w 4703092"/>
              <a:gd name="connsiteY4" fmla="*/ 1795646 h 1795646"/>
              <a:gd name="connsiteX0" fmla="*/ 117 w 4497054"/>
              <a:gd name="connsiteY0" fmla="*/ 286482 h 1849915"/>
              <a:gd name="connsiteX1" fmla="*/ 675365 w 4497054"/>
              <a:gd name="connsiteY1" fmla="*/ 59169 h 1849915"/>
              <a:gd name="connsiteX2" fmla="*/ 1794956 w 4497054"/>
              <a:gd name="connsiteY2" fmla="*/ 179051 h 1849915"/>
              <a:gd name="connsiteX3" fmla="*/ 4497054 w 4497054"/>
              <a:gd name="connsiteY3" fmla="*/ 1849915 h 1849915"/>
              <a:gd name="connsiteX0" fmla="*/ 140 w 4419440"/>
              <a:gd name="connsiteY0" fmla="*/ 1910904 h 1951924"/>
              <a:gd name="connsiteX1" fmla="*/ 597751 w 4419440"/>
              <a:gd name="connsiteY1" fmla="*/ 161178 h 1951924"/>
              <a:gd name="connsiteX2" fmla="*/ 1717342 w 4419440"/>
              <a:gd name="connsiteY2" fmla="*/ 281060 h 1951924"/>
              <a:gd name="connsiteX3" fmla="*/ 4419440 w 4419440"/>
              <a:gd name="connsiteY3" fmla="*/ 1951924 h 1951924"/>
              <a:gd name="connsiteX0" fmla="*/ 22979 w 4442279"/>
              <a:gd name="connsiteY0" fmla="*/ 1910904 h 1986738"/>
              <a:gd name="connsiteX1" fmla="*/ 620590 w 4442279"/>
              <a:gd name="connsiteY1" fmla="*/ 161178 h 1986738"/>
              <a:gd name="connsiteX2" fmla="*/ 1740181 w 4442279"/>
              <a:gd name="connsiteY2" fmla="*/ 281060 h 1986738"/>
              <a:gd name="connsiteX3" fmla="*/ 4442279 w 4442279"/>
              <a:gd name="connsiteY3" fmla="*/ 1951924 h 1986738"/>
              <a:gd name="connsiteX0" fmla="*/ 24246 w 4409040"/>
              <a:gd name="connsiteY0" fmla="*/ 1910904 h 1986738"/>
              <a:gd name="connsiteX1" fmla="*/ 587351 w 4409040"/>
              <a:gd name="connsiteY1" fmla="*/ 161178 h 1986738"/>
              <a:gd name="connsiteX2" fmla="*/ 1706942 w 4409040"/>
              <a:gd name="connsiteY2" fmla="*/ 281060 h 1986738"/>
              <a:gd name="connsiteX3" fmla="*/ 4409040 w 4409040"/>
              <a:gd name="connsiteY3" fmla="*/ 1951924 h 1986738"/>
              <a:gd name="connsiteX0" fmla="*/ 13622 w 4398416"/>
              <a:gd name="connsiteY0" fmla="*/ 1633666 h 2288954"/>
              <a:gd name="connsiteX1" fmla="*/ 982169 w 4398416"/>
              <a:gd name="connsiteY1" fmla="*/ 2194070 h 2288954"/>
              <a:gd name="connsiteX2" fmla="*/ 1696318 w 4398416"/>
              <a:gd name="connsiteY2" fmla="*/ 3822 h 2288954"/>
              <a:gd name="connsiteX3" fmla="*/ 4398416 w 4398416"/>
              <a:gd name="connsiteY3" fmla="*/ 1674686 h 2288954"/>
              <a:gd name="connsiteX0" fmla="*/ 15943 w 4400737"/>
              <a:gd name="connsiteY0" fmla="*/ 1633666 h 2195688"/>
              <a:gd name="connsiteX1" fmla="*/ 984490 w 4400737"/>
              <a:gd name="connsiteY1" fmla="*/ 2194070 h 2195688"/>
              <a:gd name="connsiteX2" fmla="*/ 1698639 w 4400737"/>
              <a:gd name="connsiteY2" fmla="*/ 3822 h 2195688"/>
              <a:gd name="connsiteX3" fmla="*/ 4400737 w 4400737"/>
              <a:gd name="connsiteY3" fmla="*/ 1674686 h 2195688"/>
              <a:gd name="connsiteX0" fmla="*/ 21048 w 4405842"/>
              <a:gd name="connsiteY0" fmla="*/ 50647 h 662961"/>
              <a:gd name="connsiteX1" fmla="*/ 989595 w 4405842"/>
              <a:gd name="connsiteY1" fmla="*/ 611051 h 662961"/>
              <a:gd name="connsiteX2" fmla="*/ 3739578 w 4405842"/>
              <a:gd name="connsiteY2" fmla="*/ 579449 h 662961"/>
              <a:gd name="connsiteX3" fmla="*/ 4405842 w 4405842"/>
              <a:gd name="connsiteY3" fmla="*/ 91667 h 662961"/>
              <a:gd name="connsiteX0" fmla="*/ 21048 w 4407115"/>
              <a:gd name="connsiteY0" fmla="*/ 0 h 612314"/>
              <a:gd name="connsiteX1" fmla="*/ 989595 w 4407115"/>
              <a:gd name="connsiteY1" fmla="*/ 560404 h 612314"/>
              <a:gd name="connsiteX2" fmla="*/ 3739578 w 4407115"/>
              <a:gd name="connsiteY2" fmla="*/ 528802 h 612314"/>
              <a:gd name="connsiteX3" fmla="*/ 4405842 w 4407115"/>
              <a:gd name="connsiteY3" fmla="*/ 41020 h 612314"/>
              <a:gd name="connsiteX0" fmla="*/ 18007 w 4403939"/>
              <a:gd name="connsiteY0" fmla="*/ 0 h 593119"/>
              <a:gd name="connsiteX1" fmla="*/ 1090071 w 4403939"/>
              <a:gd name="connsiteY1" fmla="*/ 530107 h 593119"/>
              <a:gd name="connsiteX2" fmla="*/ 3736537 w 4403939"/>
              <a:gd name="connsiteY2" fmla="*/ 528802 h 593119"/>
              <a:gd name="connsiteX3" fmla="*/ 4402801 w 4403939"/>
              <a:gd name="connsiteY3" fmla="*/ 41020 h 593119"/>
              <a:gd name="connsiteX0" fmla="*/ 18887 w 4404819"/>
              <a:gd name="connsiteY0" fmla="*/ 0 h 587413"/>
              <a:gd name="connsiteX1" fmla="*/ 1090951 w 4404819"/>
              <a:gd name="connsiteY1" fmla="*/ 530107 h 587413"/>
              <a:gd name="connsiteX2" fmla="*/ 3737417 w 4404819"/>
              <a:gd name="connsiteY2" fmla="*/ 528802 h 587413"/>
              <a:gd name="connsiteX3" fmla="*/ 4403681 w 4404819"/>
              <a:gd name="connsiteY3" fmla="*/ 41020 h 587413"/>
              <a:gd name="connsiteX0" fmla="*/ 17764 w 4403378"/>
              <a:gd name="connsiteY0" fmla="*/ 0 h 562171"/>
              <a:gd name="connsiteX1" fmla="*/ 1089828 w 4403378"/>
              <a:gd name="connsiteY1" fmla="*/ 530107 h 562171"/>
              <a:gd name="connsiteX2" fmla="*/ 3675909 w 4403378"/>
              <a:gd name="connsiteY2" fmla="*/ 453060 h 562171"/>
              <a:gd name="connsiteX3" fmla="*/ 4402558 w 4403378"/>
              <a:gd name="connsiteY3" fmla="*/ 41020 h 562171"/>
              <a:gd name="connsiteX0" fmla="*/ 9663 w 4395016"/>
              <a:gd name="connsiteY0" fmla="*/ 0 h 550036"/>
              <a:gd name="connsiteX1" fmla="*/ 1676950 w 4395016"/>
              <a:gd name="connsiteY1" fmla="*/ 514960 h 550036"/>
              <a:gd name="connsiteX2" fmla="*/ 3667808 w 4395016"/>
              <a:gd name="connsiteY2" fmla="*/ 453060 h 550036"/>
              <a:gd name="connsiteX3" fmla="*/ 4394457 w 4395016"/>
              <a:gd name="connsiteY3" fmla="*/ 41020 h 550036"/>
              <a:gd name="connsiteX0" fmla="*/ 0 w 4385353"/>
              <a:gd name="connsiteY0" fmla="*/ 0 h 453060"/>
              <a:gd name="connsiteX1" fmla="*/ 3658145 w 4385353"/>
              <a:gd name="connsiteY1" fmla="*/ 453060 h 453060"/>
              <a:gd name="connsiteX2" fmla="*/ 4384794 w 4385353"/>
              <a:gd name="connsiteY2" fmla="*/ 41020 h 453060"/>
              <a:gd name="connsiteX0" fmla="*/ 3812 w 4389165"/>
              <a:gd name="connsiteY0" fmla="*/ 0 h 453060"/>
              <a:gd name="connsiteX1" fmla="*/ 3661957 w 4389165"/>
              <a:gd name="connsiteY1" fmla="*/ 453060 h 453060"/>
              <a:gd name="connsiteX2" fmla="*/ 4388606 w 4389165"/>
              <a:gd name="connsiteY2" fmla="*/ 41020 h 453060"/>
              <a:gd name="connsiteX0" fmla="*/ 3800 w 4389153"/>
              <a:gd name="connsiteY0" fmla="*/ 0 h 507612"/>
              <a:gd name="connsiteX1" fmla="*/ 3661945 w 4389153"/>
              <a:gd name="connsiteY1" fmla="*/ 453060 h 507612"/>
              <a:gd name="connsiteX2" fmla="*/ 4388594 w 4389153"/>
              <a:gd name="connsiteY2" fmla="*/ 41020 h 507612"/>
              <a:gd name="connsiteX0" fmla="*/ 3506 w 4388859"/>
              <a:gd name="connsiteY0" fmla="*/ 0 h 487527"/>
              <a:gd name="connsiteX1" fmla="*/ 3661651 w 4388859"/>
              <a:gd name="connsiteY1" fmla="*/ 453060 h 487527"/>
              <a:gd name="connsiteX2" fmla="*/ 4388300 w 4388859"/>
              <a:gd name="connsiteY2" fmla="*/ 41020 h 487527"/>
              <a:gd name="connsiteX0" fmla="*/ 5680 w 4390579"/>
              <a:gd name="connsiteY0" fmla="*/ 0 h 526327"/>
              <a:gd name="connsiteX1" fmla="*/ 2352610 w 4390579"/>
              <a:gd name="connsiteY1" fmla="*/ 498505 h 526327"/>
              <a:gd name="connsiteX2" fmla="*/ 4390474 w 4390579"/>
              <a:gd name="connsiteY2" fmla="*/ 41020 h 526327"/>
              <a:gd name="connsiteX0" fmla="*/ 5727 w 4390627"/>
              <a:gd name="connsiteY0" fmla="*/ 0 h 501154"/>
              <a:gd name="connsiteX1" fmla="*/ 2352657 w 4390627"/>
              <a:gd name="connsiteY1" fmla="*/ 498505 h 501154"/>
              <a:gd name="connsiteX2" fmla="*/ 4390521 w 4390627"/>
              <a:gd name="connsiteY2" fmla="*/ 41020 h 501154"/>
              <a:gd name="connsiteX0" fmla="*/ 9264 w 4394128"/>
              <a:gd name="connsiteY0" fmla="*/ 0 h 472815"/>
              <a:gd name="connsiteX1" fmla="*/ 1553938 w 4394128"/>
              <a:gd name="connsiteY1" fmla="*/ 468208 h 472815"/>
              <a:gd name="connsiteX2" fmla="*/ 4394058 w 4394128"/>
              <a:gd name="connsiteY2" fmla="*/ 41020 h 472815"/>
              <a:gd name="connsiteX0" fmla="*/ 9264 w 4394058"/>
              <a:gd name="connsiteY0" fmla="*/ 0 h 475763"/>
              <a:gd name="connsiteX1" fmla="*/ 1553938 w 4394058"/>
              <a:gd name="connsiteY1" fmla="*/ 468208 h 475763"/>
              <a:gd name="connsiteX2" fmla="*/ 4394058 w 4394058"/>
              <a:gd name="connsiteY2" fmla="*/ 41020 h 475763"/>
              <a:gd name="connsiteX0" fmla="*/ 1225160 w 2877387"/>
              <a:gd name="connsiteY0" fmla="*/ 0 h 2649350"/>
              <a:gd name="connsiteX1" fmla="*/ 37267 w 2877387"/>
              <a:gd name="connsiteY1" fmla="*/ 2484708 h 2649350"/>
              <a:gd name="connsiteX2" fmla="*/ 2877387 w 2877387"/>
              <a:gd name="connsiteY2" fmla="*/ 2057520 h 2649350"/>
              <a:gd name="connsiteX0" fmla="*/ 153693 w 1805920"/>
              <a:gd name="connsiteY0" fmla="*/ 0 h 2569612"/>
              <a:gd name="connsiteX1" fmla="*/ 156647 w 1805920"/>
              <a:gd name="connsiteY1" fmla="*/ 2372680 h 2569612"/>
              <a:gd name="connsiteX2" fmla="*/ 1805920 w 1805920"/>
              <a:gd name="connsiteY2" fmla="*/ 2057520 h 2569612"/>
              <a:gd name="connsiteX0" fmla="*/ 283158 w 1935385"/>
              <a:gd name="connsiteY0" fmla="*/ 0 h 2590060"/>
              <a:gd name="connsiteX1" fmla="*/ 286112 w 1935385"/>
              <a:gd name="connsiteY1" fmla="*/ 2372680 h 2590060"/>
              <a:gd name="connsiteX2" fmla="*/ 1935385 w 1935385"/>
              <a:gd name="connsiteY2" fmla="*/ 2057520 h 2590060"/>
              <a:gd name="connsiteX0" fmla="*/ 122598 w 1774825"/>
              <a:gd name="connsiteY0" fmla="*/ 0 h 2488678"/>
              <a:gd name="connsiteX1" fmla="*/ 125552 w 1774825"/>
              <a:gd name="connsiteY1" fmla="*/ 2372680 h 2488678"/>
              <a:gd name="connsiteX2" fmla="*/ 1774825 w 1774825"/>
              <a:gd name="connsiteY2" fmla="*/ 2057520 h 2488678"/>
              <a:gd name="connsiteX0" fmla="*/ 176432 w 1828659"/>
              <a:gd name="connsiteY0" fmla="*/ 0 h 2508725"/>
              <a:gd name="connsiteX1" fmla="*/ 179386 w 1828659"/>
              <a:gd name="connsiteY1" fmla="*/ 2372680 h 2508725"/>
              <a:gd name="connsiteX2" fmla="*/ 1828659 w 1828659"/>
              <a:gd name="connsiteY2" fmla="*/ 2057520 h 2508725"/>
              <a:gd name="connsiteX0" fmla="*/ 92580 w 1744807"/>
              <a:gd name="connsiteY0" fmla="*/ 0 h 2491068"/>
              <a:gd name="connsiteX1" fmla="*/ 255022 w 1744807"/>
              <a:gd name="connsiteY1" fmla="*/ 2344673 h 2491068"/>
              <a:gd name="connsiteX2" fmla="*/ 1744807 w 1744807"/>
              <a:gd name="connsiteY2" fmla="*/ 2057520 h 2491068"/>
              <a:gd name="connsiteX0" fmla="*/ 144154 w 1796381"/>
              <a:gd name="connsiteY0" fmla="*/ 0 h 2508725"/>
              <a:gd name="connsiteX1" fmla="*/ 200270 w 1796381"/>
              <a:gd name="connsiteY1" fmla="*/ 2372680 h 2508725"/>
              <a:gd name="connsiteX2" fmla="*/ 1796381 w 1796381"/>
              <a:gd name="connsiteY2" fmla="*/ 2057520 h 2508725"/>
              <a:gd name="connsiteX0" fmla="*/ 144154 w 1798719"/>
              <a:gd name="connsiteY0" fmla="*/ 0 h 2490790"/>
              <a:gd name="connsiteX1" fmla="*/ 200270 w 1798719"/>
              <a:gd name="connsiteY1" fmla="*/ 2372680 h 2490790"/>
              <a:gd name="connsiteX2" fmla="*/ 1796381 w 1798719"/>
              <a:gd name="connsiteY2" fmla="*/ 2057520 h 2490790"/>
              <a:gd name="connsiteX0" fmla="*/ 144154 w 1799498"/>
              <a:gd name="connsiteY0" fmla="*/ 0 h 2477151"/>
              <a:gd name="connsiteX1" fmla="*/ 200270 w 1799498"/>
              <a:gd name="connsiteY1" fmla="*/ 2372680 h 2477151"/>
              <a:gd name="connsiteX2" fmla="*/ 1796381 w 1799498"/>
              <a:gd name="connsiteY2" fmla="*/ 2057520 h 2477151"/>
              <a:gd name="connsiteX0" fmla="*/ 183204 w 1838412"/>
              <a:gd name="connsiteY0" fmla="*/ 0 h 2358971"/>
              <a:gd name="connsiteX1" fmla="*/ 175710 w 1838412"/>
              <a:gd name="connsiteY1" fmla="*/ 2184181 h 2358971"/>
              <a:gd name="connsiteX2" fmla="*/ 1835431 w 1838412"/>
              <a:gd name="connsiteY2" fmla="*/ 2057520 h 2358971"/>
              <a:gd name="connsiteX0" fmla="*/ 144155 w 1799499"/>
              <a:gd name="connsiteY0" fmla="*/ 0 h 2370010"/>
              <a:gd name="connsiteX1" fmla="*/ 200271 w 1799499"/>
              <a:gd name="connsiteY1" fmla="*/ 2205125 h 2370010"/>
              <a:gd name="connsiteX2" fmla="*/ 1796382 w 1799499"/>
              <a:gd name="connsiteY2" fmla="*/ 2057520 h 2370010"/>
              <a:gd name="connsiteX0" fmla="*/ 322514 w 1977858"/>
              <a:gd name="connsiteY0" fmla="*/ 3184 h 2373194"/>
              <a:gd name="connsiteX1" fmla="*/ 378630 w 1977858"/>
              <a:gd name="connsiteY1" fmla="*/ 2208309 h 2373194"/>
              <a:gd name="connsiteX2" fmla="*/ 1974741 w 1977858"/>
              <a:gd name="connsiteY2" fmla="*/ 2060704 h 2373194"/>
              <a:gd name="connsiteX0" fmla="*/ 356067 w 2011232"/>
              <a:gd name="connsiteY0" fmla="*/ 3158 h 2383457"/>
              <a:gd name="connsiteX1" fmla="*/ 327123 w 2011232"/>
              <a:gd name="connsiteY1" fmla="*/ 2226954 h 2383457"/>
              <a:gd name="connsiteX2" fmla="*/ 2008294 w 2011232"/>
              <a:gd name="connsiteY2" fmla="*/ 2060678 h 2383457"/>
              <a:gd name="connsiteX0" fmla="*/ 312578 w 1967495"/>
              <a:gd name="connsiteY0" fmla="*/ 3054 h 2353879"/>
              <a:gd name="connsiteX1" fmla="*/ 283634 w 1967495"/>
              <a:gd name="connsiteY1" fmla="*/ 2226850 h 2353879"/>
              <a:gd name="connsiteX2" fmla="*/ 1964805 w 1967495"/>
              <a:gd name="connsiteY2" fmla="*/ 2060574 h 2353879"/>
              <a:gd name="connsiteX0" fmla="*/ 338683 w 1993747"/>
              <a:gd name="connsiteY0" fmla="*/ 3078 h 2361134"/>
              <a:gd name="connsiteX1" fmla="*/ 309739 w 1993747"/>
              <a:gd name="connsiteY1" fmla="*/ 2226874 h 2361134"/>
              <a:gd name="connsiteX2" fmla="*/ 1990910 w 1993747"/>
              <a:gd name="connsiteY2" fmla="*/ 2060598 h 2361134"/>
              <a:gd name="connsiteX0" fmla="*/ 314574 w 1969761"/>
              <a:gd name="connsiteY0" fmla="*/ 3041 h 2376512"/>
              <a:gd name="connsiteX1" fmla="*/ 349426 w 1969761"/>
              <a:gd name="connsiteY1" fmla="*/ 2254845 h 2376512"/>
              <a:gd name="connsiteX2" fmla="*/ 1966801 w 1969761"/>
              <a:gd name="connsiteY2" fmla="*/ 2060561 h 2376512"/>
              <a:gd name="connsiteX0" fmla="*/ 327188 w 1982462"/>
              <a:gd name="connsiteY0" fmla="*/ 3170 h 2415353"/>
              <a:gd name="connsiteX1" fmla="*/ 362040 w 1982462"/>
              <a:gd name="connsiteY1" fmla="*/ 2254974 h 2415353"/>
              <a:gd name="connsiteX2" fmla="*/ 1979415 w 1982462"/>
              <a:gd name="connsiteY2" fmla="*/ 2060690 h 2415353"/>
              <a:gd name="connsiteX0" fmla="*/ 336989 w 1992332"/>
              <a:gd name="connsiteY0" fmla="*/ 3211 h 2427241"/>
              <a:gd name="connsiteX1" fmla="*/ 371841 w 1992332"/>
              <a:gd name="connsiteY1" fmla="*/ 2255015 h 2427241"/>
              <a:gd name="connsiteX2" fmla="*/ 1989216 w 1992332"/>
              <a:gd name="connsiteY2" fmla="*/ 2060731 h 2427241"/>
              <a:gd name="connsiteX0" fmla="*/ 336989 w 1990312"/>
              <a:gd name="connsiteY0" fmla="*/ 3211 h 2382495"/>
              <a:gd name="connsiteX1" fmla="*/ 371841 w 1990312"/>
              <a:gd name="connsiteY1" fmla="*/ 2255015 h 2382495"/>
              <a:gd name="connsiteX2" fmla="*/ 1989216 w 1990312"/>
              <a:gd name="connsiteY2" fmla="*/ 2060731 h 2382495"/>
              <a:gd name="connsiteX0" fmla="*/ 363234 w 2016507"/>
              <a:gd name="connsiteY0" fmla="*/ 3403 h 2300830"/>
              <a:gd name="connsiteX1" fmla="*/ 334290 w 2016507"/>
              <a:gd name="connsiteY1" fmla="*/ 2133843 h 2300830"/>
              <a:gd name="connsiteX2" fmla="*/ 2015461 w 2016507"/>
              <a:gd name="connsiteY2" fmla="*/ 2060923 h 2300830"/>
              <a:gd name="connsiteX0" fmla="*/ 304724 w 1957997"/>
              <a:gd name="connsiteY0" fmla="*/ 2795 h 2300222"/>
              <a:gd name="connsiteX1" fmla="*/ 275780 w 1957997"/>
              <a:gd name="connsiteY1" fmla="*/ 2133235 h 2300222"/>
              <a:gd name="connsiteX2" fmla="*/ 1956951 w 1957997"/>
              <a:gd name="connsiteY2" fmla="*/ 2060315 h 2300222"/>
              <a:gd name="connsiteX0" fmla="*/ 333506 w 1986779"/>
              <a:gd name="connsiteY0" fmla="*/ 4067 h 2301494"/>
              <a:gd name="connsiteX1" fmla="*/ 304562 w 1986779"/>
              <a:gd name="connsiteY1" fmla="*/ 2134507 h 2301494"/>
              <a:gd name="connsiteX2" fmla="*/ 1985733 w 1986779"/>
              <a:gd name="connsiteY2" fmla="*/ 2061587 h 2301494"/>
              <a:gd name="connsiteX0" fmla="*/ 115256 w 1768529"/>
              <a:gd name="connsiteY0" fmla="*/ 0 h 2297427"/>
              <a:gd name="connsiteX1" fmla="*/ 86312 w 1768529"/>
              <a:gd name="connsiteY1" fmla="*/ 2130440 h 2297427"/>
              <a:gd name="connsiteX2" fmla="*/ 1767483 w 1768529"/>
              <a:gd name="connsiteY2" fmla="*/ 2057520 h 2297427"/>
              <a:gd name="connsiteX0" fmla="*/ 0 w 1683221"/>
              <a:gd name="connsiteY0" fmla="*/ 0 h 2083409"/>
              <a:gd name="connsiteX1" fmla="*/ 1395819 w 1683221"/>
              <a:gd name="connsiteY1" fmla="*/ 219844 h 2083409"/>
              <a:gd name="connsiteX2" fmla="*/ 1652227 w 1683221"/>
              <a:gd name="connsiteY2" fmla="*/ 2057520 h 2083409"/>
              <a:gd name="connsiteX0" fmla="*/ 0 w 1683221"/>
              <a:gd name="connsiteY0" fmla="*/ 0 h 2083409"/>
              <a:gd name="connsiteX1" fmla="*/ 1395819 w 1683221"/>
              <a:gd name="connsiteY1" fmla="*/ 219844 h 2083409"/>
              <a:gd name="connsiteX2" fmla="*/ 1652227 w 1683221"/>
              <a:gd name="connsiteY2" fmla="*/ 2057520 h 2083409"/>
              <a:gd name="connsiteX0" fmla="*/ 0 w 1676471"/>
              <a:gd name="connsiteY0" fmla="*/ 1923 h 2087462"/>
              <a:gd name="connsiteX1" fmla="*/ 1395819 w 1676471"/>
              <a:gd name="connsiteY1" fmla="*/ 221767 h 2087462"/>
              <a:gd name="connsiteX2" fmla="*/ 1652227 w 1676471"/>
              <a:gd name="connsiteY2" fmla="*/ 2059443 h 2087462"/>
              <a:gd name="connsiteX0" fmla="*/ 0 w 1652227"/>
              <a:gd name="connsiteY0" fmla="*/ 1923 h 2059443"/>
              <a:gd name="connsiteX1" fmla="*/ 1395819 w 1652227"/>
              <a:gd name="connsiteY1" fmla="*/ 221767 h 2059443"/>
              <a:gd name="connsiteX2" fmla="*/ 1652227 w 1652227"/>
              <a:gd name="connsiteY2" fmla="*/ 2059443 h 205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227" h="2059443">
                <a:moveTo>
                  <a:pt x="0" y="1923"/>
                </a:moveTo>
                <a:cubicBezTo>
                  <a:pt x="479648" y="140950"/>
                  <a:pt x="1077920" y="-204487"/>
                  <a:pt x="1395819" y="221767"/>
                </a:cubicBezTo>
                <a:cubicBezTo>
                  <a:pt x="1713718" y="648021"/>
                  <a:pt x="1473265" y="1705560"/>
                  <a:pt x="1652227" y="2059443"/>
                </a:cubicBezTo>
              </a:path>
            </a:pathLst>
          </a:custGeom>
          <a:noFill/>
          <a:ln w="38100">
            <a:solidFill>
              <a:srgbClr val="FFA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6143909" y="5113043"/>
            <a:ext cx="917446" cy="1401928"/>
            <a:chOff x="6115792" y="4519849"/>
            <a:chExt cx="917446" cy="1401928"/>
          </a:xfrm>
        </p:grpSpPr>
        <p:grpSp>
          <p:nvGrpSpPr>
            <p:cNvPr id="16" name="Group 15"/>
            <p:cNvGrpSpPr/>
            <p:nvPr/>
          </p:nvGrpSpPr>
          <p:grpSpPr>
            <a:xfrm>
              <a:off x="6222393" y="4519849"/>
              <a:ext cx="810845" cy="1401928"/>
              <a:chOff x="6222393" y="4519849"/>
              <a:chExt cx="810845" cy="1401928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2393" y="4592223"/>
                <a:ext cx="810845" cy="1280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6288142" y="4519849"/>
                <a:ext cx="666867" cy="1401928"/>
                <a:chOff x="6288142" y="4519849"/>
                <a:chExt cx="666867" cy="1401928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6315740" y="4592223"/>
                  <a:ext cx="619450" cy="128016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 rot="16200000">
                  <a:off x="6061452" y="5083462"/>
                  <a:ext cx="1069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IC24      14051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Oval 11"/>
                <p:cNvSpPr>
                  <a:spLocks noChangeAspect="1"/>
                </p:cNvSpPr>
                <p:nvPr/>
              </p:nvSpPr>
              <p:spPr>
                <a:xfrm>
                  <a:off x="6371112" y="4639727"/>
                  <a:ext cx="91440" cy="9144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 rot="16200000">
                  <a:off x="6277883" y="4714433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2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6277883" y="4873977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3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 rot="16200000">
                  <a:off x="6277883" y="502758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4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 rot="16200000">
                  <a:off x="6277883" y="5187353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5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 rot="16200000">
                  <a:off x="6277883" y="5365083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6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 rot="16200000">
                  <a:off x="6277883" y="554177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7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 rot="16200000">
                  <a:off x="6277883" y="569607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8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 rot="16200000">
                  <a:off x="6703658" y="4714433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15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 rot="16200000">
                  <a:off x="6703658" y="4873977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14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 rot="16200000">
                  <a:off x="6703658" y="5027586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13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 rot="16200000">
                  <a:off x="6703658" y="5187353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12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 rot="16200000">
                  <a:off x="6703658" y="5365083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11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 rot="16200000">
                  <a:off x="6703658" y="5541770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10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6729306" y="569607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9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 rot="16200000">
                  <a:off x="6703658" y="4555756"/>
                  <a:ext cx="2872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16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115792" y="4910447"/>
              <a:ext cx="199948" cy="1425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5931942" y="4048631"/>
            <a:ext cx="1082884" cy="1988897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  <a:gd name="connsiteX0" fmla="*/ 124668 w 412846"/>
              <a:gd name="connsiteY0" fmla="*/ 129 h 842293"/>
              <a:gd name="connsiteX1" fmla="*/ 288179 w 412846"/>
              <a:gd name="connsiteY1" fmla="*/ 842165 h 842293"/>
              <a:gd name="connsiteX0" fmla="*/ 160558 w 342102"/>
              <a:gd name="connsiteY0" fmla="*/ 155 h 842191"/>
              <a:gd name="connsiteX1" fmla="*/ 324069 w 342102"/>
              <a:gd name="connsiteY1" fmla="*/ 842191 h 842191"/>
              <a:gd name="connsiteX0" fmla="*/ 0 w 252128"/>
              <a:gd name="connsiteY0" fmla="*/ 33 h 842069"/>
              <a:gd name="connsiteX1" fmla="*/ 163511 w 252128"/>
              <a:gd name="connsiteY1" fmla="*/ 842069 h 842069"/>
              <a:gd name="connsiteX0" fmla="*/ 0 w 773456"/>
              <a:gd name="connsiteY0" fmla="*/ 24 h 1134985"/>
              <a:gd name="connsiteX1" fmla="*/ 751280 w 773456"/>
              <a:gd name="connsiteY1" fmla="*/ 1134985 h 1134985"/>
              <a:gd name="connsiteX0" fmla="*/ 0 w 751280"/>
              <a:gd name="connsiteY0" fmla="*/ 21 h 1134982"/>
              <a:gd name="connsiteX1" fmla="*/ 751280 w 751280"/>
              <a:gd name="connsiteY1" fmla="*/ 1134982 h 1134982"/>
              <a:gd name="connsiteX0" fmla="*/ 0 w 751280"/>
              <a:gd name="connsiteY0" fmla="*/ 0 h 1134961"/>
              <a:gd name="connsiteX1" fmla="*/ 751280 w 751280"/>
              <a:gd name="connsiteY1" fmla="*/ 1134961 h 1134961"/>
              <a:gd name="connsiteX0" fmla="*/ 0 w 751280"/>
              <a:gd name="connsiteY0" fmla="*/ 0 h 1134961"/>
              <a:gd name="connsiteX1" fmla="*/ 222268 w 751280"/>
              <a:gd name="connsiteY1" fmla="*/ 117092 h 1134961"/>
              <a:gd name="connsiteX2" fmla="*/ 751280 w 751280"/>
              <a:gd name="connsiteY2" fmla="*/ 1134961 h 1134961"/>
              <a:gd name="connsiteX0" fmla="*/ 0 w 751280"/>
              <a:gd name="connsiteY0" fmla="*/ 0 h 1134961"/>
              <a:gd name="connsiteX1" fmla="*/ 222268 w 751280"/>
              <a:gd name="connsiteY1" fmla="*/ 117092 h 1134961"/>
              <a:gd name="connsiteX2" fmla="*/ 751280 w 751280"/>
              <a:gd name="connsiteY2" fmla="*/ 1134961 h 1134961"/>
              <a:gd name="connsiteX0" fmla="*/ 0 w 751280"/>
              <a:gd name="connsiteY0" fmla="*/ 0 h 1134961"/>
              <a:gd name="connsiteX1" fmla="*/ 247103 w 751280"/>
              <a:gd name="connsiteY1" fmla="*/ 296841 h 1134961"/>
              <a:gd name="connsiteX2" fmla="*/ 751280 w 751280"/>
              <a:gd name="connsiteY2" fmla="*/ 1134961 h 1134961"/>
              <a:gd name="connsiteX0" fmla="*/ 0 w 751280"/>
              <a:gd name="connsiteY0" fmla="*/ 0 h 1134961"/>
              <a:gd name="connsiteX1" fmla="*/ 247103 w 751280"/>
              <a:gd name="connsiteY1" fmla="*/ 296841 h 1134961"/>
              <a:gd name="connsiteX2" fmla="*/ 751280 w 751280"/>
              <a:gd name="connsiteY2" fmla="*/ 1134961 h 1134961"/>
              <a:gd name="connsiteX0" fmla="*/ 0 w 751280"/>
              <a:gd name="connsiteY0" fmla="*/ 6 h 1134967"/>
              <a:gd name="connsiteX1" fmla="*/ 247103 w 751280"/>
              <a:gd name="connsiteY1" fmla="*/ 296847 h 1134967"/>
              <a:gd name="connsiteX2" fmla="*/ 751280 w 751280"/>
              <a:gd name="connsiteY2" fmla="*/ 1134967 h 1134967"/>
              <a:gd name="connsiteX0" fmla="*/ 0 w 751280"/>
              <a:gd name="connsiteY0" fmla="*/ 2 h 1134963"/>
              <a:gd name="connsiteX1" fmla="*/ 267799 w 751280"/>
              <a:gd name="connsiteY1" fmla="*/ 619726 h 1134963"/>
              <a:gd name="connsiteX2" fmla="*/ 751280 w 751280"/>
              <a:gd name="connsiteY2" fmla="*/ 1134963 h 1134963"/>
              <a:gd name="connsiteX0" fmla="*/ 0 w 730583"/>
              <a:gd name="connsiteY0" fmla="*/ 2 h 1114991"/>
              <a:gd name="connsiteX1" fmla="*/ 267799 w 730583"/>
              <a:gd name="connsiteY1" fmla="*/ 619726 h 1114991"/>
              <a:gd name="connsiteX2" fmla="*/ 730583 w 730583"/>
              <a:gd name="connsiteY2" fmla="*/ 1114991 h 1114991"/>
              <a:gd name="connsiteX0" fmla="*/ 0 w 730583"/>
              <a:gd name="connsiteY0" fmla="*/ 2 h 1114991"/>
              <a:gd name="connsiteX1" fmla="*/ 358862 w 730583"/>
              <a:gd name="connsiteY1" fmla="*/ 616398 h 1114991"/>
              <a:gd name="connsiteX2" fmla="*/ 730583 w 730583"/>
              <a:gd name="connsiteY2" fmla="*/ 1114991 h 1114991"/>
              <a:gd name="connsiteX0" fmla="*/ 0 w 730583"/>
              <a:gd name="connsiteY0" fmla="*/ 2 h 1114991"/>
              <a:gd name="connsiteX1" fmla="*/ 437507 w 730583"/>
              <a:gd name="connsiteY1" fmla="*/ 599754 h 1114991"/>
              <a:gd name="connsiteX2" fmla="*/ 730583 w 730583"/>
              <a:gd name="connsiteY2" fmla="*/ 1114991 h 1114991"/>
              <a:gd name="connsiteX0" fmla="*/ 0 w 730583"/>
              <a:gd name="connsiteY0" fmla="*/ 2 h 1114991"/>
              <a:gd name="connsiteX1" fmla="*/ 305052 w 730583"/>
              <a:gd name="connsiteY1" fmla="*/ 546495 h 1114991"/>
              <a:gd name="connsiteX2" fmla="*/ 730583 w 730583"/>
              <a:gd name="connsiteY2" fmla="*/ 1114991 h 1114991"/>
              <a:gd name="connsiteX0" fmla="*/ 0 w 730583"/>
              <a:gd name="connsiteY0" fmla="*/ 2 h 1114991"/>
              <a:gd name="connsiteX1" fmla="*/ 305052 w 730583"/>
              <a:gd name="connsiteY1" fmla="*/ 546495 h 1114991"/>
              <a:gd name="connsiteX2" fmla="*/ 379558 w 730583"/>
              <a:gd name="connsiteY2" fmla="*/ 686303 h 1114991"/>
              <a:gd name="connsiteX3" fmla="*/ 730583 w 730583"/>
              <a:gd name="connsiteY3" fmla="*/ 1114991 h 1114991"/>
              <a:gd name="connsiteX0" fmla="*/ 0 w 730583"/>
              <a:gd name="connsiteY0" fmla="*/ 2 h 1114991"/>
              <a:gd name="connsiteX1" fmla="*/ 305052 w 730583"/>
              <a:gd name="connsiteY1" fmla="*/ 546495 h 1114991"/>
              <a:gd name="connsiteX2" fmla="*/ 685860 w 730583"/>
              <a:gd name="connsiteY2" fmla="*/ 589771 h 1114991"/>
              <a:gd name="connsiteX3" fmla="*/ 730583 w 730583"/>
              <a:gd name="connsiteY3" fmla="*/ 1114991 h 111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583" h="1114991">
                <a:moveTo>
                  <a:pt x="0" y="2"/>
                </a:moveTo>
                <a:cubicBezTo>
                  <a:pt x="305885" y="-911"/>
                  <a:pt x="190742" y="448200"/>
                  <a:pt x="305052" y="546495"/>
                </a:cubicBezTo>
                <a:cubicBezTo>
                  <a:pt x="419362" y="644790"/>
                  <a:pt x="614938" y="495022"/>
                  <a:pt x="685860" y="589771"/>
                </a:cubicBezTo>
                <a:cubicBezTo>
                  <a:pt x="756782" y="684520"/>
                  <a:pt x="672079" y="1043543"/>
                  <a:pt x="730583" y="1114991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5272759" y="4628914"/>
            <a:ext cx="655092" cy="82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350319" y="2695584"/>
            <a:ext cx="870105" cy="2857570"/>
          </a:xfrm>
          <a:custGeom>
            <a:avLst/>
            <a:gdLst>
              <a:gd name="connsiteX0" fmla="*/ 388185 w 560377"/>
              <a:gd name="connsiteY0" fmla="*/ 145831 h 3299661"/>
              <a:gd name="connsiteX1" fmla="*/ 43800 w 560377"/>
              <a:gd name="connsiteY1" fmla="*/ 329899 h 3299661"/>
              <a:gd name="connsiteX2" fmla="*/ 61613 w 560377"/>
              <a:gd name="connsiteY2" fmla="*/ 3049348 h 3299661"/>
              <a:gd name="connsiteX3" fmla="*/ 560377 w 560377"/>
              <a:gd name="connsiteY3" fmla="*/ 3013722 h 3299661"/>
              <a:gd name="connsiteX0" fmla="*/ 388185 w 560377"/>
              <a:gd name="connsiteY0" fmla="*/ 94308 h 3248138"/>
              <a:gd name="connsiteX1" fmla="*/ 43800 w 560377"/>
              <a:gd name="connsiteY1" fmla="*/ 278376 h 3248138"/>
              <a:gd name="connsiteX2" fmla="*/ 61613 w 560377"/>
              <a:gd name="connsiteY2" fmla="*/ 2997825 h 3248138"/>
              <a:gd name="connsiteX3" fmla="*/ 560377 w 560377"/>
              <a:gd name="connsiteY3" fmla="*/ 2962199 h 3248138"/>
              <a:gd name="connsiteX0" fmla="*/ 375858 w 548050"/>
              <a:gd name="connsiteY0" fmla="*/ 239 h 3121600"/>
              <a:gd name="connsiteX1" fmla="*/ 55224 w 548050"/>
              <a:gd name="connsiteY1" fmla="*/ 641507 h 3121600"/>
              <a:gd name="connsiteX2" fmla="*/ 49286 w 548050"/>
              <a:gd name="connsiteY2" fmla="*/ 2903756 h 3121600"/>
              <a:gd name="connsiteX3" fmla="*/ 548050 w 548050"/>
              <a:gd name="connsiteY3" fmla="*/ 2868130 h 3121600"/>
              <a:gd name="connsiteX0" fmla="*/ 363079 w 535271"/>
              <a:gd name="connsiteY0" fmla="*/ 239 h 3121600"/>
              <a:gd name="connsiteX1" fmla="*/ 42445 w 535271"/>
              <a:gd name="connsiteY1" fmla="*/ 641507 h 3121600"/>
              <a:gd name="connsiteX2" fmla="*/ 36507 w 535271"/>
              <a:gd name="connsiteY2" fmla="*/ 2903756 h 3121600"/>
              <a:gd name="connsiteX3" fmla="*/ 535271 w 535271"/>
              <a:gd name="connsiteY3" fmla="*/ 2868130 h 3121600"/>
              <a:gd name="connsiteX0" fmla="*/ 383722 w 555914"/>
              <a:gd name="connsiteY0" fmla="*/ 809 h 3131396"/>
              <a:gd name="connsiteX1" fmla="*/ 15586 w 555914"/>
              <a:gd name="connsiteY1" fmla="*/ 511449 h 3131396"/>
              <a:gd name="connsiteX2" fmla="*/ 57150 w 555914"/>
              <a:gd name="connsiteY2" fmla="*/ 2904326 h 3131396"/>
              <a:gd name="connsiteX3" fmla="*/ 555914 w 555914"/>
              <a:gd name="connsiteY3" fmla="*/ 2868700 h 3131396"/>
              <a:gd name="connsiteX0" fmla="*/ 395763 w 567955"/>
              <a:gd name="connsiteY0" fmla="*/ 314 h 2947981"/>
              <a:gd name="connsiteX1" fmla="*/ 27627 w 567955"/>
              <a:gd name="connsiteY1" fmla="*/ 510954 h 2947981"/>
              <a:gd name="connsiteX2" fmla="*/ 87004 w 567955"/>
              <a:gd name="connsiteY2" fmla="*/ 2369441 h 2947981"/>
              <a:gd name="connsiteX3" fmla="*/ 567955 w 567955"/>
              <a:gd name="connsiteY3" fmla="*/ 2868205 h 2947981"/>
              <a:gd name="connsiteX0" fmla="*/ 395763 w 567955"/>
              <a:gd name="connsiteY0" fmla="*/ 314 h 2873036"/>
              <a:gd name="connsiteX1" fmla="*/ 27627 w 567955"/>
              <a:gd name="connsiteY1" fmla="*/ 510954 h 2873036"/>
              <a:gd name="connsiteX2" fmla="*/ 87004 w 567955"/>
              <a:gd name="connsiteY2" fmla="*/ 2369441 h 2873036"/>
              <a:gd name="connsiteX3" fmla="*/ 567955 w 567955"/>
              <a:gd name="connsiteY3" fmla="*/ 2868205 h 2873036"/>
              <a:gd name="connsiteX0" fmla="*/ 395763 w 870105"/>
              <a:gd name="connsiteY0" fmla="*/ 314 h 2857570"/>
              <a:gd name="connsiteX1" fmla="*/ 27627 w 870105"/>
              <a:gd name="connsiteY1" fmla="*/ 510954 h 2857570"/>
              <a:gd name="connsiteX2" fmla="*/ 87004 w 870105"/>
              <a:gd name="connsiteY2" fmla="*/ 2369441 h 2857570"/>
              <a:gd name="connsiteX3" fmla="*/ 870105 w 870105"/>
              <a:gd name="connsiteY3" fmla="*/ 2852302 h 285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105" h="2857570">
                <a:moveTo>
                  <a:pt x="395763" y="314"/>
                </a:moveTo>
                <a:cubicBezTo>
                  <a:pt x="191408" y="-7108"/>
                  <a:pt x="79087" y="116100"/>
                  <a:pt x="27627" y="510954"/>
                </a:cubicBezTo>
                <a:cubicBezTo>
                  <a:pt x="-23833" y="905808"/>
                  <a:pt x="-3051" y="1976566"/>
                  <a:pt x="87004" y="2369441"/>
                </a:cubicBezTo>
                <a:cubicBezTo>
                  <a:pt x="177059" y="2762316"/>
                  <a:pt x="562831" y="2885949"/>
                  <a:pt x="870105" y="2852302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5429764" y="2856696"/>
            <a:ext cx="838367" cy="2544164"/>
          </a:xfrm>
          <a:custGeom>
            <a:avLst/>
            <a:gdLst>
              <a:gd name="connsiteX0" fmla="*/ 388185 w 560377"/>
              <a:gd name="connsiteY0" fmla="*/ 145831 h 3299661"/>
              <a:gd name="connsiteX1" fmla="*/ 43800 w 560377"/>
              <a:gd name="connsiteY1" fmla="*/ 329899 h 3299661"/>
              <a:gd name="connsiteX2" fmla="*/ 61613 w 560377"/>
              <a:gd name="connsiteY2" fmla="*/ 3049348 h 3299661"/>
              <a:gd name="connsiteX3" fmla="*/ 560377 w 560377"/>
              <a:gd name="connsiteY3" fmla="*/ 3013722 h 3299661"/>
              <a:gd name="connsiteX0" fmla="*/ 388185 w 560377"/>
              <a:gd name="connsiteY0" fmla="*/ 94308 h 3248138"/>
              <a:gd name="connsiteX1" fmla="*/ 43800 w 560377"/>
              <a:gd name="connsiteY1" fmla="*/ 278376 h 3248138"/>
              <a:gd name="connsiteX2" fmla="*/ 61613 w 560377"/>
              <a:gd name="connsiteY2" fmla="*/ 2997825 h 3248138"/>
              <a:gd name="connsiteX3" fmla="*/ 560377 w 560377"/>
              <a:gd name="connsiteY3" fmla="*/ 2962199 h 3248138"/>
              <a:gd name="connsiteX0" fmla="*/ 375858 w 548050"/>
              <a:gd name="connsiteY0" fmla="*/ 239 h 3121600"/>
              <a:gd name="connsiteX1" fmla="*/ 55224 w 548050"/>
              <a:gd name="connsiteY1" fmla="*/ 641507 h 3121600"/>
              <a:gd name="connsiteX2" fmla="*/ 49286 w 548050"/>
              <a:gd name="connsiteY2" fmla="*/ 2903756 h 3121600"/>
              <a:gd name="connsiteX3" fmla="*/ 548050 w 548050"/>
              <a:gd name="connsiteY3" fmla="*/ 2868130 h 3121600"/>
              <a:gd name="connsiteX0" fmla="*/ 363079 w 535271"/>
              <a:gd name="connsiteY0" fmla="*/ 239 h 3121600"/>
              <a:gd name="connsiteX1" fmla="*/ 42445 w 535271"/>
              <a:gd name="connsiteY1" fmla="*/ 641507 h 3121600"/>
              <a:gd name="connsiteX2" fmla="*/ 36507 w 535271"/>
              <a:gd name="connsiteY2" fmla="*/ 2903756 h 3121600"/>
              <a:gd name="connsiteX3" fmla="*/ 535271 w 535271"/>
              <a:gd name="connsiteY3" fmla="*/ 2868130 h 3121600"/>
              <a:gd name="connsiteX0" fmla="*/ 383722 w 555914"/>
              <a:gd name="connsiteY0" fmla="*/ 809 h 3131396"/>
              <a:gd name="connsiteX1" fmla="*/ 15586 w 555914"/>
              <a:gd name="connsiteY1" fmla="*/ 511449 h 3131396"/>
              <a:gd name="connsiteX2" fmla="*/ 57150 w 555914"/>
              <a:gd name="connsiteY2" fmla="*/ 2904326 h 3131396"/>
              <a:gd name="connsiteX3" fmla="*/ 555914 w 555914"/>
              <a:gd name="connsiteY3" fmla="*/ 2868700 h 3131396"/>
              <a:gd name="connsiteX0" fmla="*/ 395763 w 567955"/>
              <a:gd name="connsiteY0" fmla="*/ 314 h 2947981"/>
              <a:gd name="connsiteX1" fmla="*/ 27627 w 567955"/>
              <a:gd name="connsiteY1" fmla="*/ 510954 h 2947981"/>
              <a:gd name="connsiteX2" fmla="*/ 87004 w 567955"/>
              <a:gd name="connsiteY2" fmla="*/ 2369441 h 2947981"/>
              <a:gd name="connsiteX3" fmla="*/ 567955 w 567955"/>
              <a:gd name="connsiteY3" fmla="*/ 2868205 h 2947981"/>
              <a:gd name="connsiteX0" fmla="*/ 395763 w 567955"/>
              <a:gd name="connsiteY0" fmla="*/ 314 h 2873036"/>
              <a:gd name="connsiteX1" fmla="*/ 27627 w 567955"/>
              <a:gd name="connsiteY1" fmla="*/ 510954 h 2873036"/>
              <a:gd name="connsiteX2" fmla="*/ 87004 w 567955"/>
              <a:gd name="connsiteY2" fmla="*/ 2369441 h 2873036"/>
              <a:gd name="connsiteX3" fmla="*/ 567955 w 567955"/>
              <a:gd name="connsiteY3" fmla="*/ 2868205 h 2873036"/>
              <a:gd name="connsiteX0" fmla="*/ 395763 w 974708"/>
              <a:gd name="connsiteY0" fmla="*/ 314 h 2890683"/>
              <a:gd name="connsiteX1" fmla="*/ 27627 w 974708"/>
              <a:gd name="connsiteY1" fmla="*/ 510954 h 2890683"/>
              <a:gd name="connsiteX2" fmla="*/ 87004 w 974708"/>
              <a:gd name="connsiteY2" fmla="*/ 2369441 h 2890683"/>
              <a:gd name="connsiteX3" fmla="*/ 974708 w 974708"/>
              <a:gd name="connsiteY3" fmla="*/ 2886273 h 289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4708" h="2890683">
                <a:moveTo>
                  <a:pt x="395763" y="314"/>
                </a:moveTo>
                <a:cubicBezTo>
                  <a:pt x="191408" y="-7108"/>
                  <a:pt x="79087" y="116100"/>
                  <a:pt x="27627" y="510954"/>
                </a:cubicBezTo>
                <a:cubicBezTo>
                  <a:pt x="-23833" y="905808"/>
                  <a:pt x="-3051" y="1976566"/>
                  <a:pt x="87004" y="2369441"/>
                </a:cubicBezTo>
                <a:cubicBezTo>
                  <a:pt x="177059" y="2762316"/>
                  <a:pt x="667434" y="2919920"/>
                  <a:pt x="974708" y="288627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4"/>
          <p:cNvSpPr/>
          <p:nvPr/>
        </p:nvSpPr>
        <p:spPr>
          <a:xfrm>
            <a:off x="5492948" y="3029447"/>
            <a:ext cx="711573" cy="2201577"/>
          </a:xfrm>
          <a:custGeom>
            <a:avLst/>
            <a:gdLst>
              <a:gd name="connsiteX0" fmla="*/ 388185 w 560377"/>
              <a:gd name="connsiteY0" fmla="*/ 145831 h 3299661"/>
              <a:gd name="connsiteX1" fmla="*/ 43800 w 560377"/>
              <a:gd name="connsiteY1" fmla="*/ 329899 h 3299661"/>
              <a:gd name="connsiteX2" fmla="*/ 61613 w 560377"/>
              <a:gd name="connsiteY2" fmla="*/ 3049348 h 3299661"/>
              <a:gd name="connsiteX3" fmla="*/ 560377 w 560377"/>
              <a:gd name="connsiteY3" fmla="*/ 3013722 h 3299661"/>
              <a:gd name="connsiteX0" fmla="*/ 388185 w 560377"/>
              <a:gd name="connsiteY0" fmla="*/ 94308 h 3248138"/>
              <a:gd name="connsiteX1" fmla="*/ 43800 w 560377"/>
              <a:gd name="connsiteY1" fmla="*/ 278376 h 3248138"/>
              <a:gd name="connsiteX2" fmla="*/ 61613 w 560377"/>
              <a:gd name="connsiteY2" fmla="*/ 2997825 h 3248138"/>
              <a:gd name="connsiteX3" fmla="*/ 560377 w 560377"/>
              <a:gd name="connsiteY3" fmla="*/ 2962199 h 3248138"/>
              <a:gd name="connsiteX0" fmla="*/ 375858 w 548050"/>
              <a:gd name="connsiteY0" fmla="*/ 239 h 3121600"/>
              <a:gd name="connsiteX1" fmla="*/ 55224 w 548050"/>
              <a:gd name="connsiteY1" fmla="*/ 641507 h 3121600"/>
              <a:gd name="connsiteX2" fmla="*/ 49286 w 548050"/>
              <a:gd name="connsiteY2" fmla="*/ 2903756 h 3121600"/>
              <a:gd name="connsiteX3" fmla="*/ 548050 w 548050"/>
              <a:gd name="connsiteY3" fmla="*/ 2868130 h 3121600"/>
              <a:gd name="connsiteX0" fmla="*/ 363079 w 535271"/>
              <a:gd name="connsiteY0" fmla="*/ 239 h 3121600"/>
              <a:gd name="connsiteX1" fmla="*/ 42445 w 535271"/>
              <a:gd name="connsiteY1" fmla="*/ 641507 h 3121600"/>
              <a:gd name="connsiteX2" fmla="*/ 36507 w 535271"/>
              <a:gd name="connsiteY2" fmla="*/ 2903756 h 3121600"/>
              <a:gd name="connsiteX3" fmla="*/ 535271 w 535271"/>
              <a:gd name="connsiteY3" fmla="*/ 2868130 h 3121600"/>
              <a:gd name="connsiteX0" fmla="*/ 383722 w 555914"/>
              <a:gd name="connsiteY0" fmla="*/ 809 h 3131396"/>
              <a:gd name="connsiteX1" fmla="*/ 15586 w 555914"/>
              <a:gd name="connsiteY1" fmla="*/ 511449 h 3131396"/>
              <a:gd name="connsiteX2" fmla="*/ 57150 w 555914"/>
              <a:gd name="connsiteY2" fmla="*/ 2904326 h 3131396"/>
              <a:gd name="connsiteX3" fmla="*/ 555914 w 555914"/>
              <a:gd name="connsiteY3" fmla="*/ 2868700 h 3131396"/>
              <a:gd name="connsiteX0" fmla="*/ 395763 w 567955"/>
              <a:gd name="connsiteY0" fmla="*/ 314 h 2947981"/>
              <a:gd name="connsiteX1" fmla="*/ 27627 w 567955"/>
              <a:gd name="connsiteY1" fmla="*/ 510954 h 2947981"/>
              <a:gd name="connsiteX2" fmla="*/ 87004 w 567955"/>
              <a:gd name="connsiteY2" fmla="*/ 2369441 h 2947981"/>
              <a:gd name="connsiteX3" fmla="*/ 567955 w 567955"/>
              <a:gd name="connsiteY3" fmla="*/ 2868205 h 2947981"/>
              <a:gd name="connsiteX0" fmla="*/ 395763 w 567955"/>
              <a:gd name="connsiteY0" fmla="*/ 314 h 2873036"/>
              <a:gd name="connsiteX1" fmla="*/ 27627 w 567955"/>
              <a:gd name="connsiteY1" fmla="*/ 510954 h 2873036"/>
              <a:gd name="connsiteX2" fmla="*/ 87004 w 567955"/>
              <a:gd name="connsiteY2" fmla="*/ 2369441 h 2873036"/>
              <a:gd name="connsiteX3" fmla="*/ 567955 w 567955"/>
              <a:gd name="connsiteY3" fmla="*/ 2868205 h 2873036"/>
              <a:gd name="connsiteX0" fmla="*/ 395763 w 950192"/>
              <a:gd name="connsiteY0" fmla="*/ 314 h 2903479"/>
              <a:gd name="connsiteX1" fmla="*/ 27627 w 950192"/>
              <a:gd name="connsiteY1" fmla="*/ 510954 h 2903479"/>
              <a:gd name="connsiteX2" fmla="*/ 87004 w 950192"/>
              <a:gd name="connsiteY2" fmla="*/ 2369441 h 2903479"/>
              <a:gd name="connsiteX3" fmla="*/ 950192 w 950192"/>
              <a:gd name="connsiteY3" fmla="*/ 2899334 h 2903479"/>
              <a:gd name="connsiteX0" fmla="*/ 395763 w 950192"/>
              <a:gd name="connsiteY0" fmla="*/ 314 h 2873036"/>
              <a:gd name="connsiteX1" fmla="*/ 27627 w 950192"/>
              <a:gd name="connsiteY1" fmla="*/ 510954 h 2873036"/>
              <a:gd name="connsiteX2" fmla="*/ 87004 w 950192"/>
              <a:gd name="connsiteY2" fmla="*/ 2369441 h 2873036"/>
              <a:gd name="connsiteX3" fmla="*/ 950192 w 950192"/>
              <a:gd name="connsiteY3" fmla="*/ 2868205 h 287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0192" h="2873036">
                <a:moveTo>
                  <a:pt x="395763" y="314"/>
                </a:moveTo>
                <a:cubicBezTo>
                  <a:pt x="191408" y="-7108"/>
                  <a:pt x="79087" y="116100"/>
                  <a:pt x="27627" y="510954"/>
                </a:cubicBezTo>
                <a:cubicBezTo>
                  <a:pt x="-23833" y="905808"/>
                  <a:pt x="-3051" y="1976566"/>
                  <a:pt x="87004" y="2369441"/>
                </a:cubicBezTo>
                <a:cubicBezTo>
                  <a:pt x="177059" y="2762316"/>
                  <a:pt x="642918" y="2901852"/>
                  <a:pt x="950192" y="2868205"/>
                </a:cubicBezTo>
              </a:path>
            </a:pathLst>
          </a:cu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 rot="5400000">
            <a:off x="5295214" y="3644984"/>
            <a:ext cx="2353500" cy="1428804"/>
          </a:xfrm>
          <a:custGeom>
            <a:avLst/>
            <a:gdLst>
              <a:gd name="connsiteX0" fmla="*/ 3169842 w 3169842"/>
              <a:gd name="connsiteY0" fmla="*/ 2053989 h 2053989"/>
              <a:gd name="connsiteX1" fmla="*/ 235574 w 3169842"/>
              <a:gd name="connsiteY1" fmla="*/ 1630908 h 2053989"/>
              <a:gd name="connsiteX2" fmla="*/ 392523 w 3169842"/>
              <a:gd name="connsiteY2" fmla="*/ 0 h 2053989"/>
              <a:gd name="connsiteX0" fmla="*/ 3191819 w 3191819"/>
              <a:gd name="connsiteY0" fmla="*/ 2027461 h 2027461"/>
              <a:gd name="connsiteX1" fmla="*/ 237079 w 3191819"/>
              <a:gd name="connsiteY1" fmla="*/ 1630908 h 2027461"/>
              <a:gd name="connsiteX2" fmla="*/ 394028 w 3191819"/>
              <a:gd name="connsiteY2" fmla="*/ 0 h 2027461"/>
              <a:gd name="connsiteX0" fmla="*/ 3191819 w 3191819"/>
              <a:gd name="connsiteY0" fmla="*/ 2000633 h 2000633"/>
              <a:gd name="connsiteX1" fmla="*/ 237079 w 3191819"/>
              <a:gd name="connsiteY1" fmla="*/ 1630908 h 2000633"/>
              <a:gd name="connsiteX2" fmla="*/ 394028 w 3191819"/>
              <a:gd name="connsiteY2" fmla="*/ 0 h 2000633"/>
              <a:gd name="connsiteX0" fmla="*/ 3083674 w 3083674"/>
              <a:gd name="connsiteY0" fmla="*/ 369851 h 518172"/>
              <a:gd name="connsiteX1" fmla="*/ 128934 w 3083674"/>
              <a:gd name="connsiteY1" fmla="*/ 126 h 518172"/>
              <a:gd name="connsiteX2" fmla="*/ 674072 w 3083674"/>
              <a:gd name="connsiteY2" fmla="*/ 294027 h 518172"/>
              <a:gd name="connsiteX0" fmla="*/ 2485182 w 2485182"/>
              <a:gd name="connsiteY0" fmla="*/ 75824 h 374251"/>
              <a:gd name="connsiteX1" fmla="*/ 884789 w 2485182"/>
              <a:gd name="connsiteY1" fmla="*/ 271093 h 374251"/>
              <a:gd name="connsiteX2" fmla="*/ 75580 w 2485182"/>
              <a:gd name="connsiteY2" fmla="*/ 0 h 374251"/>
              <a:gd name="connsiteX0" fmla="*/ 2468965 w 2468965"/>
              <a:gd name="connsiteY0" fmla="*/ 75824 h 336421"/>
              <a:gd name="connsiteX1" fmla="*/ 1135991 w 2468965"/>
              <a:gd name="connsiteY1" fmla="*/ 175331 h 336421"/>
              <a:gd name="connsiteX2" fmla="*/ 59363 w 2468965"/>
              <a:gd name="connsiteY2" fmla="*/ 0 h 336421"/>
              <a:gd name="connsiteX0" fmla="*/ 2412165 w 2412165"/>
              <a:gd name="connsiteY0" fmla="*/ 75824 h 365406"/>
              <a:gd name="connsiteX1" fmla="*/ 1079191 w 2412165"/>
              <a:gd name="connsiteY1" fmla="*/ 175331 h 365406"/>
              <a:gd name="connsiteX2" fmla="*/ 2563 w 2412165"/>
              <a:gd name="connsiteY2" fmla="*/ 0 h 365406"/>
              <a:gd name="connsiteX0" fmla="*/ 2412193 w 2412193"/>
              <a:gd name="connsiteY0" fmla="*/ 75824 h 455327"/>
              <a:gd name="connsiteX1" fmla="*/ 1070592 w 2412193"/>
              <a:gd name="connsiteY1" fmla="*/ 386007 h 455327"/>
              <a:gd name="connsiteX2" fmla="*/ 2591 w 2412193"/>
              <a:gd name="connsiteY2" fmla="*/ 0 h 455327"/>
              <a:gd name="connsiteX0" fmla="*/ 2412193 w 2413440"/>
              <a:gd name="connsiteY0" fmla="*/ 75824 h 455327"/>
              <a:gd name="connsiteX1" fmla="*/ 1070592 w 2413440"/>
              <a:gd name="connsiteY1" fmla="*/ 386007 h 455327"/>
              <a:gd name="connsiteX2" fmla="*/ 2591 w 2413440"/>
              <a:gd name="connsiteY2" fmla="*/ 0 h 455327"/>
              <a:gd name="connsiteX0" fmla="*/ 2411677 w 2413212"/>
              <a:gd name="connsiteY0" fmla="*/ 75824 h 505402"/>
              <a:gd name="connsiteX1" fmla="*/ 1259857 w 2413212"/>
              <a:gd name="connsiteY1" fmla="*/ 472193 h 505402"/>
              <a:gd name="connsiteX2" fmla="*/ 2075 w 2413212"/>
              <a:gd name="connsiteY2" fmla="*/ 0 h 505402"/>
              <a:gd name="connsiteX0" fmla="*/ 2411521 w 2412925"/>
              <a:gd name="connsiteY0" fmla="*/ 75824 h 509525"/>
              <a:gd name="connsiteX1" fmla="*/ 1259701 w 2412925"/>
              <a:gd name="connsiteY1" fmla="*/ 472193 h 509525"/>
              <a:gd name="connsiteX2" fmla="*/ 1919 w 2412925"/>
              <a:gd name="connsiteY2" fmla="*/ 0 h 509525"/>
              <a:gd name="connsiteX0" fmla="*/ 2403066 w 2404598"/>
              <a:gd name="connsiteY0" fmla="*/ 47096 h 489610"/>
              <a:gd name="connsiteX1" fmla="*/ 1251246 w 2404598"/>
              <a:gd name="connsiteY1" fmla="*/ 443465 h 489610"/>
              <a:gd name="connsiteX2" fmla="*/ 2090 w 2404598"/>
              <a:gd name="connsiteY2" fmla="*/ 0 h 489610"/>
              <a:gd name="connsiteX0" fmla="*/ 2400976 w 2402508"/>
              <a:gd name="connsiteY0" fmla="*/ 47096 h 446656"/>
              <a:gd name="connsiteX1" fmla="*/ 1249156 w 2402508"/>
              <a:gd name="connsiteY1" fmla="*/ 443465 h 446656"/>
              <a:gd name="connsiteX2" fmla="*/ 0 w 2402508"/>
              <a:gd name="connsiteY2" fmla="*/ 0 h 446656"/>
              <a:gd name="connsiteX0" fmla="*/ 2412528 w 2414063"/>
              <a:gd name="connsiteY0" fmla="*/ 0 h 489660"/>
              <a:gd name="connsiteX1" fmla="*/ 1260708 w 2414063"/>
              <a:gd name="connsiteY1" fmla="*/ 396369 h 489660"/>
              <a:gd name="connsiteX2" fmla="*/ 0 w 2414063"/>
              <a:gd name="connsiteY2" fmla="*/ 158487 h 489660"/>
              <a:gd name="connsiteX0" fmla="*/ 2412694 w 2414229"/>
              <a:gd name="connsiteY0" fmla="*/ 0 h 469207"/>
              <a:gd name="connsiteX1" fmla="*/ 1260874 w 2414229"/>
              <a:gd name="connsiteY1" fmla="*/ 396369 h 469207"/>
              <a:gd name="connsiteX2" fmla="*/ 166 w 2414229"/>
              <a:gd name="connsiteY2" fmla="*/ 158487 h 469207"/>
              <a:gd name="connsiteX0" fmla="*/ 2412693 w 2414207"/>
              <a:gd name="connsiteY0" fmla="*/ 0 h 457023"/>
              <a:gd name="connsiteX1" fmla="*/ 1260873 w 2414207"/>
              <a:gd name="connsiteY1" fmla="*/ 396369 h 457023"/>
              <a:gd name="connsiteX2" fmla="*/ 165 w 2414207"/>
              <a:gd name="connsiteY2" fmla="*/ 158487 h 457023"/>
              <a:gd name="connsiteX0" fmla="*/ 2412689 w 2414246"/>
              <a:gd name="connsiteY0" fmla="*/ 0 h 419802"/>
              <a:gd name="connsiteX1" fmla="*/ 1283972 w 2414246"/>
              <a:gd name="connsiteY1" fmla="*/ 309809 h 419802"/>
              <a:gd name="connsiteX2" fmla="*/ 161 w 2414246"/>
              <a:gd name="connsiteY2" fmla="*/ 158487 h 419802"/>
              <a:gd name="connsiteX0" fmla="*/ 2412682 w 2414176"/>
              <a:gd name="connsiteY0" fmla="*/ 0 h 429935"/>
              <a:gd name="connsiteX1" fmla="*/ 1283965 w 2414176"/>
              <a:gd name="connsiteY1" fmla="*/ 309809 h 429935"/>
              <a:gd name="connsiteX2" fmla="*/ 154 w 2414176"/>
              <a:gd name="connsiteY2" fmla="*/ 158487 h 429935"/>
              <a:gd name="connsiteX0" fmla="*/ 2412682 w 2412981"/>
              <a:gd name="connsiteY0" fmla="*/ 0 h 429935"/>
              <a:gd name="connsiteX1" fmla="*/ 1283965 w 2412981"/>
              <a:gd name="connsiteY1" fmla="*/ 309809 h 429935"/>
              <a:gd name="connsiteX2" fmla="*/ 154 w 2412981"/>
              <a:gd name="connsiteY2" fmla="*/ 158487 h 429935"/>
              <a:gd name="connsiteX0" fmla="*/ 2412682 w 2412981"/>
              <a:gd name="connsiteY0" fmla="*/ 0 h 342459"/>
              <a:gd name="connsiteX1" fmla="*/ 1283965 w 2412981"/>
              <a:gd name="connsiteY1" fmla="*/ 309809 h 342459"/>
              <a:gd name="connsiteX2" fmla="*/ 154 w 2412981"/>
              <a:gd name="connsiteY2" fmla="*/ 158487 h 342459"/>
              <a:gd name="connsiteX0" fmla="*/ 2412682 w 2412981"/>
              <a:gd name="connsiteY0" fmla="*/ 69540 h 380009"/>
              <a:gd name="connsiteX1" fmla="*/ 1283965 w 2412981"/>
              <a:gd name="connsiteY1" fmla="*/ 379349 h 380009"/>
              <a:gd name="connsiteX2" fmla="*/ 154 w 2412981"/>
              <a:gd name="connsiteY2" fmla="*/ 228027 h 380009"/>
              <a:gd name="connsiteX0" fmla="*/ 2413316 w 2413469"/>
              <a:gd name="connsiteY0" fmla="*/ 1243428 h 1401915"/>
              <a:gd name="connsiteX1" fmla="*/ 515053 w 2413469"/>
              <a:gd name="connsiteY1" fmla="*/ 332 h 1401915"/>
              <a:gd name="connsiteX2" fmla="*/ 788 w 2413469"/>
              <a:gd name="connsiteY2" fmla="*/ 1401915 h 1401915"/>
              <a:gd name="connsiteX0" fmla="*/ 4262364 w 4262434"/>
              <a:gd name="connsiteY0" fmla="*/ 0 h 1518034"/>
              <a:gd name="connsiteX1" fmla="*/ 515053 w 4262434"/>
              <a:gd name="connsiteY1" fmla="*/ 116451 h 1518034"/>
              <a:gd name="connsiteX2" fmla="*/ 788 w 4262434"/>
              <a:gd name="connsiteY2" fmla="*/ 1518034 h 1518034"/>
              <a:gd name="connsiteX0" fmla="*/ 4262364 w 4262364"/>
              <a:gd name="connsiteY0" fmla="*/ 12339 h 1530373"/>
              <a:gd name="connsiteX1" fmla="*/ 515053 w 4262364"/>
              <a:gd name="connsiteY1" fmla="*/ 128790 h 1530373"/>
              <a:gd name="connsiteX2" fmla="*/ 788 w 4262364"/>
              <a:gd name="connsiteY2" fmla="*/ 1530373 h 1530373"/>
              <a:gd name="connsiteX0" fmla="*/ 4261817 w 4261817"/>
              <a:gd name="connsiteY0" fmla="*/ 21166 h 1539200"/>
              <a:gd name="connsiteX1" fmla="*/ 942030 w 4261817"/>
              <a:gd name="connsiteY1" fmla="*/ 59065 h 1539200"/>
              <a:gd name="connsiteX2" fmla="*/ 241 w 4261817"/>
              <a:gd name="connsiteY2" fmla="*/ 1539200 h 1539200"/>
              <a:gd name="connsiteX0" fmla="*/ 4261821 w 4261821"/>
              <a:gd name="connsiteY0" fmla="*/ 21166 h 1539200"/>
              <a:gd name="connsiteX1" fmla="*/ 942034 w 4261821"/>
              <a:gd name="connsiteY1" fmla="*/ 59065 h 1539200"/>
              <a:gd name="connsiteX2" fmla="*/ 245 w 4261821"/>
              <a:gd name="connsiteY2" fmla="*/ 1539200 h 1539200"/>
              <a:gd name="connsiteX0" fmla="*/ 4261821 w 4261821"/>
              <a:gd name="connsiteY0" fmla="*/ 37419 h 1555453"/>
              <a:gd name="connsiteX1" fmla="*/ 942034 w 4261821"/>
              <a:gd name="connsiteY1" fmla="*/ 75318 h 1555453"/>
              <a:gd name="connsiteX2" fmla="*/ 245 w 4261821"/>
              <a:gd name="connsiteY2" fmla="*/ 1555453 h 1555453"/>
              <a:gd name="connsiteX0" fmla="*/ 4262237 w 4262237"/>
              <a:gd name="connsiteY0" fmla="*/ 76508 h 1594542"/>
              <a:gd name="connsiteX1" fmla="*/ 942450 w 4262237"/>
              <a:gd name="connsiteY1" fmla="*/ 114407 h 1594542"/>
              <a:gd name="connsiteX2" fmla="*/ 661 w 4262237"/>
              <a:gd name="connsiteY2" fmla="*/ 1594542 h 1594542"/>
              <a:gd name="connsiteX0" fmla="*/ 4262343 w 4262343"/>
              <a:gd name="connsiteY0" fmla="*/ 35069 h 1553103"/>
              <a:gd name="connsiteX1" fmla="*/ 910495 w 4262343"/>
              <a:gd name="connsiteY1" fmla="*/ 163604 h 1553103"/>
              <a:gd name="connsiteX2" fmla="*/ 767 w 4262343"/>
              <a:gd name="connsiteY2" fmla="*/ 1553103 h 1553103"/>
              <a:gd name="connsiteX0" fmla="*/ 4305094 w 4305094"/>
              <a:gd name="connsiteY0" fmla="*/ 268644 h 1448302"/>
              <a:gd name="connsiteX1" fmla="*/ 910495 w 4305094"/>
              <a:gd name="connsiteY1" fmla="*/ 58803 h 1448302"/>
              <a:gd name="connsiteX2" fmla="*/ 767 w 4305094"/>
              <a:gd name="connsiteY2" fmla="*/ 1448302 h 1448302"/>
              <a:gd name="connsiteX0" fmla="*/ 4305094 w 4310633"/>
              <a:gd name="connsiteY0" fmla="*/ 290913 h 1470571"/>
              <a:gd name="connsiteX1" fmla="*/ 910495 w 4310633"/>
              <a:gd name="connsiteY1" fmla="*/ 81072 h 1470571"/>
              <a:gd name="connsiteX2" fmla="*/ 767 w 4310633"/>
              <a:gd name="connsiteY2" fmla="*/ 1470571 h 1470571"/>
              <a:gd name="connsiteX0" fmla="*/ 4233529 w 4239207"/>
              <a:gd name="connsiteY0" fmla="*/ 310445 h 1465828"/>
              <a:gd name="connsiteX1" fmla="*/ 910495 w 4239207"/>
              <a:gd name="connsiteY1" fmla="*/ 76329 h 1465828"/>
              <a:gd name="connsiteX2" fmla="*/ 767 w 4239207"/>
              <a:gd name="connsiteY2" fmla="*/ 1465828 h 1465828"/>
              <a:gd name="connsiteX0" fmla="*/ 4233529 w 4236437"/>
              <a:gd name="connsiteY0" fmla="*/ 327300 h 1482683"/>
              <a:gd name="connsiteX1" fmla="*/ 910495 w 4236437"/>
              <a:gd name="connsiteY1" fmla="*/ 93184 h 1482683"/>
              <a:gd name="connsiteX2" fmla="*/ 767 w 4236437"/>
              <a:gd name="connsiteY2" fmla="*/ 1482683 h 148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6437" h="1482683">
                <a:moveTo>
                  <a:pt x="4233529" y="327300"/>
                </a:moveTo>
                <a:cubicBezTo>
                  <a:pt x="4336776" y="26209"/>
                  <a:pt x="1661841" y="-102419"/>
                  <a:pt x="910495" y="93184"/>
                </a:cubicBezTo>
                <a:cubicBezTo>
                  <a:pt x="159149" y="288787"/>
                  <a:pt x="-13218" y="882283"/>
                  <a:pt x="767" y="1482683"/>
                </a:cubicBezTo>
              </a:path>
            </a:pathLst>
          </a:cu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89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Configuration if wiring to </a:t>
            </a:r>
            <a:r>
              <a:rPr lang="en-US" sz="3200" b="1" dirty="0" err="1" smtClean="0"/>
              <a:t>Polysix</a:t>
            </a:r>
            <a:r>
              <a:rPr lang="en-US" sz="3200" b="1" dirty="0" smtClean="0"/>
              <a:t> IC24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t="9824" r="7833" b="11070"/>
          <a:stretch/>
        </p:blipFill>
        <p:spPr bwMode="auto">
          <a:xfrm>
            <a:off x="1049447" y="5047746"/>
            <a:ext cx="3092611" cy="289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Freeform 71"/>
          <p:cNvSpPr/>
          <p:nvPr/>
        </p:nvSpPr>
        <p:spPr>
          <a:xfrm>
            <a:off x="3827058" y="4138186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C200C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126156" y="3978175"/>
            <a:ext cx="935769" cy="369332"/>
          </a:xfrm>
          <a:prstGeom prst="rect">
            <a:avLst/>
          </a:prstGeom>
          <a:solidFill>
            <a:srgbClr val="C200C7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 R113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85603" y="2477588"/>
            <a:ext cx="333746" cy="25391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5V</a:t>
            </a:r>
            <a:endParaRPr 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2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jrc.com/teensy/teensy31_front_pi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513" y="3138602"/>
            <a:ext cx="2912992" cy="33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2512" y="1295041"/>
            <a:ext cx="1445749" cy="130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89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Configuration if on IC24, </a:t>
            </a:r>
            <a:r>
              <a:rPr lang="en-US" sz="3200" b="1" dirty="0" err="1" smtClean="0"/>
              <a:t>veroboard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dirty="0" smtClean="0"/>
              <a:t>(This is the actual circuit as of Oct 11, 2015)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7" t="9824" r="7833" b="11070"/>
          <a:stretch/>
        </p:blipFill>
        <p:spPr bwMode="auto">
          <a:xfrm>
            <a:off x="1308890" y="1253405"/>
            <a:ext cx="1989898" cy="18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://www.escol.com.my/images/Vero%20Boards(III).JP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CFDF8"/>
              </a:clrFrom>
              <a:clrTo>
                <a:srgbClr val="FCFD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92" t="4390" r="19192" b="6205"/>
          <a:stretch/>
        </p:blipFill>
        <p:spPr bwMode="auto">
          <a:xfrm>
            <a:off x="4599297" y="1676919"/>
            <a:ext cx="4067030" cy="412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258304" y="4493044"/>
            <a:ext cx="1401928" cy="810845"/>
            <a:chOff x="5629384" y="3745558"/>
            <a:chExt cx="1401928" cy="81084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936415" y="3510901"/>
              <a:ext cx="810845" cy="128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 rot="16200000">
              <a:off x="6032113" y="3513251"/>
              <a:ext cx="619450" cy="12801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96734" y="4044083"/>
              <a:ext cx="1069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IC24      14051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16200000">
              <a:off x="5749262" y="4316244"/>
              <a:ext cx="91440" cy="914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13709" y="42752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973253" y="42752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3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26862" y="42752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4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286629" y="42752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5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64359" y="42752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6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641046" y="42752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7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795350" y="427521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8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788061" y="38237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15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947605" y="38237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14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01214" y="38237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13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60981" y="38237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12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438711" y="38237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11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15398" y="38237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10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95350" y="3823787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9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629384" y="3823787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16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5977611" y="4368947"/>
              <a:ext cx="199948" cy="1425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Picture 2" descr="https://www.pjrc.com/teensy/teensy31_front_pinou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0" t="32815" r="12573" b="29383"/>
          <a:stretch/>
        </p:blipFill>
        <p:spPr bwMode="auto">
          <a:xfrm rot="5400000">
            <a:off x="4781387" y="2112055"/>
            <a:ext cx="2462458" cy="1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66"/>
          <p:cNvGrpSpPr/>
          <p:nvPr/>
        </p:nvGrpSpPr>
        <p:grpSpPr>
          <a:xfrm rot="10800000">
            <a:off x="5429851" y="4506815"/>
            <a:ext cx="1173707" cy="1216046"/>
            <a:chOff x="5793474" y="3315012"/>
            <a:chExt cx="1173707" cy="1216046"/>
          </a:xfrm>
        </p:grpSpPr>
        <p:sp>
          <p:nvSpPr>
            <p:cNvPr id="68" name="Rectangle 67"/>
            <p:cNvSpPr/>
            <p:nvPr/>
          </p:nvSpPr>
          <p:spPr>
            <a:xfrm>
              <a:off x="5960069" y="3391467"/>
              <a:ext cx="835572" cy="1080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8" descr="http://www.adafruit.com/images/970x728/1210-01.jpg"/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8433" r="38300" b="56579"/>
            <a:stretch/>
          </p:blipFill>
          <p:spPr bwMode="auto">
            <a:xfrm>
              <a:off x="5793474" y="3315012"/>
              <a:ext cx="1173707" cy="121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 69"/>
            <p:cNvSpPr/>
            <p:nvPr/>
          </p:nvSpPr>
          <p:spPr>
            <a:xfrm>
              <a:off x="6152948" y="3750945"/>
              <a:ext cx="457200" cy="3974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 rot="16200000">
              <a:off x="6168721" y="37804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AD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5260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5" name="Straight Connector 84"/>
          <p:cNvCxnSpPr>
            <a:endCxn id="263" idx="5"/>
          </p:cNvCxnSpPr>
          <p:nvPr/>
        </p:nvCxnSpPr>
        <p:spPr>
          <a:xfrm flipH="1" flipV="1">
            <a:off x="5405293" y="4980860"/>
            <a:ext cx="106989" cy="1105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/>
          <p:cNvSpPr/>
          <p:nvPr/>
        </p:nvSpPr>
        <p:spPr>
          <a:xfrm>
            <a:off x="7375434" y="1707316"/>
            <a:ext cx="1290893" cy="205353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>
            <a:stCxn id="216" idx="4"/>
          </p:cNvCxnSpPr>
          <p:nvPr/>
        </p:nvCxnSpPr>
        <p:spPr>
          <a:xfrm flipH="1">
            <a:off x="6523004" y="4988816"/>
            <a:ext cx="17458" cy="7112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Freeform 1042"/>
          <p:cNvSpPr/>
          <p:nvPr/>
        </p:nvSpPr>
        <p:spPr>
          <a:xfrm>
            <a:off x="6729125" y="5214127"/>
            <a:ext cx="1808180" cy="468450"/>
          </a:xfrm>
          <a:custGeom>
            <a:avLst/>
            <a:gdLst>
              <a:gd name="connsiteX0" fmla="*/ 1625600 w 1625600"/>
              <a:gd name="connsiteY0" fmla="*/ 146050 h 421731"/>
              <a:gd name="connsiteX1" fmla="*/ 755650 w 1625600"/>
              <a:gd name="connsiteY1" fmla="*/ 419100 h 421731"/>
              <a:gd name="connsiteX2" fmla="*/ 0 w 1625600"/>
              <a:gd name="connsiteY2" fmla="*/ 0 h 42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421731">
                <a:moveTo>
                  <a:pt x="1625600" y="146050"/>
                </a:moveTo>
                <a:cubicBezTo>
                  <a:pt x="1326091" y="294746"/>
                  <a:pt x="1026583" y="443442"/>
                  <a:pt x="755650" y="419100"/>
                </a:cubicBezTo>
                <a:cubicBezTo>
                  <a:pt x="484717" y="394758"/>
                  <a:pt x="242358" y="197379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>
            <a:stCxn id="237" idx="6"/>
            <a:endCxn id="246" idx="2"/>
          </p:cNvCxnSpPr>
          <p:nvPr/>
        </p:nvCxnSpPr>
        <p:spPr>
          <a:xfrm>
            <a:off x="6780713" y="5407065"/>
            <a:ext cx="845814" cy="0"/>
          </a:xfrm>
          <a:prstGeom prst="line">
            <a:avLst/>
          </a:prstGeom>
          <a:ln w="571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Freeform 1026"/>
          <p:cNvSpPr/>
          <p:nvPr/>
        </p:nvSpPr>
        <p:spPr>
          <a:xfrm>
            <a:off x="6706414" y="1882357"/>
            <a:ext cx="671768" cy="2510312"/>
          </a:xfrm>
          <a:custGeom>
            <a:avLst/>
            <a:gdLst>
              <a:gd name="connsiteX0" fmla="*/ 0 w 716889"/>
              <a:gd name="connsiteY0" fmla="*/ 0 h 2553005"/>
              <a:gd name="connsiteX1" fmla="*/ 716889 w 716889"/>
              <a:gd name="connsiteY1" fmla="*/ 0 h 2553005"/>
              <a:gd name="connsiteX2" fmla="*/ 716889 w 716889"/>
              <a:gd name="connsiteY2" fmla="*/ 2553005 h 2553005"/>
              <a:gd name="connsiteX0" fmla="*/ 0 w 769992"/>
              <a:gd name="connsiteY0" fmla="*/ 189111 h 2742116"/>
              <a:gd name="connsiteX1" fmla="*/ 716889 w 769992"/>
              <a:gd name="connsiteY1" fmla="*/ 189111 h 2742116"/>
              <a:gd name="connsiteX2" fmla="*/ 716889 w 769992"/>
              <a:gd name="connsiteY2" fmla="*/ 2742116 h 2742116"/>
              <a:gd name="connsiteX0" fmla="*/ 0 w 723015"/>
              <a:gd name="connsiteY0" fmla="*/ 181010 h 2734015"/>
              <a:gd name="connsiteX1" fmla="*/ 634186 w 723015"/>
              <a:gd name="connsiteY1" fmla="*/ 205953 h 2734015"/>
              <a:gd name="connsiteX2" fmla="*/ 716889 w 723015"/>
              <a:gd name="connsiteY2" fmla="*/ 181010 h 2734015"/>
              <a:gd name="connsiteX3" fmla="*/ 716889 w 723015"/>
              <a:gd name="connsiteY3" fmla="*/ 2734015 h 2734015"/>
              <a:gd name="connsiteX0" fmla="*/ 0 w 519815"/>
              <a:gd name="connsiteY0" fmla="*/ 187360 h 2734015"/>
              <a:gd name="connsiteX1" fmla="*/ 430986 w 519815"/>
              <a:gd name="connsiteY1" fmla="*/ 205953 h 2734015"/>
              <a:gd name="connsiteX2" fmla="*/ 513689 w 519815"/>
              <a:gd name="connsiteY2" fmla="*/ 181010 h 2734015"/>
              <a:gd name="connsiteX3" fmla="*/ 513689 w 519815"/>
              <a:gd name="connsiteY3" fmla="*/ 2734015 h 2734015"/>
              <a:gd name="connsiteX0" fmla="*/ 0 w 513689"/>
              <a:gd name="connsiteY0" fmla="*/ 0 h 2546655"/>
              <a:gd name="connsiteX1" fmla="*/ 430986 w 513689"/>
              <a:gd name="connsiteY1" fmla="*/ 18593 h 2546655"/>
              <a:gd name="connsiteX2" fmla="*/ 513689 w 513689"/>
              <a:gd name="connsiteY2" fmla="*/ 2546655 h 2546655"/>
              <a:gd name="connsiteX0" fmla="*/ 0 w 519764"/>
              <a:gd name="connsiteY0" fmla="*/ 0 h 2546655"/>
              <a:gd name="connsiteX1" fmla="*/ 430986 w 519764"/>
              <a:gd name="connsiteY1" fmla="*/ 18593 h 2546655"/>
              <a:gd name="connsiteX2" fmla="*/ 513689 w 519764"/>
              <a:gd name="connsiteY2" fmla="*/ 2546655 h 2546655"/>
              <a:gd name="connsiteX0" fmla="*/ 0 w 534631"/>
              <a:gd name="connsiteY0" fmla="*/ 44281 h 2590936"/>
              <a:gd name="connsiteX1" fmla="*/ 430986 w 534631"/>
              <a:gd name="connsiteY1" fmla="*/ 62874 h 2590936"/>
              <a:gd name="connsiteX2" fmla="*/ 513689 w 534631"/>
              <a:gd name="connsiteY2" fmla="*/ 2590936 h 2590936"/>
              <a:gd name="connsiteX0" fmla="*/ 0 w 513689"/>
              <a:gd name="connsiteY0" fmla="*/ 0 h 2546655"/>
              <a:gd name="connsiteX1" fmla="*/ 373836 w 513689"/>
              <a:gd name="connsiteY1" fmla="*/ 501193 h 2546655"/>
              <a:gd name="connsiteX2" fmla="*/ 513689 w 513689"/>
              <a:gd name="connsiteY2" fmla="*/ 2546655 h 2546655"/>
              <a:gd name="connsiteX0" fmla="*/ 0 w 513689"/>
              <a:gd name="connsiteY0" fmla="*/ 0 h 2546655"/>
              <a:gd name="connsiteX1" fmla="*/ 373836 w 513689"/>
              <a:gd name="connsiteY1" fmla="*/ 501193 h 2546655"/>
              <a:gd name="connsiteX2" fmla="*/ 513689 w 513689"/>
              <a:gd name="connsiteY2" fmla="*/ 2546655 h 2546655"/>
              <a:gd name="connsiteX0" fmla="*/ 0 w 513689"/>
              <a:gd name="connsiteY0" fmla="*/ 0 h 2546655"/>
              <a:gd name="connsiteX1" fmla="*/ 323036 w 513689"/>
              <a:gd name="connsiteY1" fmla="*/ 628193 h 2546655"/>
              <a:gd name="connsiteX2" fmla="*/ 513689 w 513689"/>
              <a:gd name="connsiteY2" fmla="*/ 2546655 h 2546655"/>
              <a:gd name="connsiteX0" fmla="*/ 0 w 500989"/>
              <a:gd name="connsiteY0" fmla="*/ 0 h 2368855"/>
              <a:gd name="connsiteX1" fmla="*/ 323036 w 500989"/>
              <a:gd name="connsiteY1" fmla="*/ 628193 h 2368855"/>
              <a:gd name="connsiteX2" fmla="*/ 500989 w 500989"/>
              <a:gd name="connsiteY2" fmla="*/ 2368855 h 2368855"/>
              <a:gd name="connsiteX0" fmla="*/ 0 w 500989"/>
              <a:gd name="connsiteY0" fmla="*/ 0 h 2368855"/>
              <a:gd name="connsiteX1" fmla="*/ 323036 w 500989"/>
              <a:gd name="connsiteY1" fmla="*/ 628193 h 2368855"/>
              <a:gd name="connsiteX2" fmla="*/ 500989 w 500989"/>
              <a:gd name="connsiteY2" fmla="*/ 2368855 h 2368855"/>
              <a:gd name="connsiteX0" fmla="*/ 0 w 500989"/>
              <a:gd name="connsiteY0" fmla="*/ 0 h 2368855"/>
              <a:gd name="connsiteX1" fmla="*/ 348436 w 500989"/>
              <a:gd name="connsiteY1" fmla="*/ 342443 h 2368855"/>
              <a:gd name="connsiteX2" fmla="*/ 500989 w 500989"/>
              <a:gd name="connsiteY2" fmla="*/ 2368855 h 236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989" h="2368855">
                <a:moveTo>
                  <a:pt x="0" y="0"/>
                </a:moveTo>
                <a:cubicBezTo>
                  <a:pt x="143662" y="6198"/>
                  <a:pt x="264938" y="-52366"/>
                  <a:pt x="348436" y="342443"/>
                </a:cubicBezTo>
                <a:cubicBezTo>
                  <a:pt x="431934" y="737252"/>
                  <a:pt x="153559" y="2223176"/>
                  <a:pt x="500989" y="2368855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 1029"/>
          <p:cNvSpPr/>
          <p:nvPr/>
        </p:nvSpPr>
        <p:spPr>
          <a:xfrm>
            <a:off x="6700723" y="4581192"/>
            <a:ext cx="519379" cy="336741"/>
          </a:xfrm>
          <a:custGeom>
            <a:avLst/>
            <a:gdLst>
              <a:gd name="connsiteX0" fmla="*/ 709574 w 709574"/>
              <a:gd name="connsiteY0" fmla="*/ 0 h 336499"/>
              <a:gd name="connsiteX1" fmla="*/ 526694 w 709574"/>
              <a:gd name="connsiteY1" fmla="*/ 0 h 336499"/>
              <a:gd name="connsiteX2" fmla="*/ 190195 w 709574"/>
              <a:gd name="connsiteY2" fmla="*/ 336499 h 336499"/>
              <a:gd name="connsiteX3" fmla="*/ 0 w 709574"/>
              <a:gd name="connsiteY3" fmla="*/ 336499 h 336499"/>
              <a:gd name="connsiteX0" fmla="*/ 709574 w 709574"/>
              <a:gd name="connsiteY0" fmla="*/ 0 h 336499"/>
              <a:gd name="connsiteX1" fmla="*/ 190195 w 709574"/>
              <a:gd name="connsiteY1" fmla="*/ 336499 h 336499"/>
              <a:gd name="connsiteX2" fmla="*/ 0 w 709574"/>
              <a:gd name="connsiteY2" fmla="*/ 336499 h 336499"/>
              <a:gd name="connsiteX0" fmla="*/ 519379 w 519379"/>
              <a:gd name="connsiteY0" fmla="*/ 0 h 507949"/>
              <a:gd name="connsiteX1" fmla="*/ 0 w 519379"/>
              <a:gd name="connsiteY1" fmla="*/ 336499 h 507949"/>
              <a:gd name="connsiteX2" fmla="*/ 152705 w 519379"/>
              <a:gd name="connsiteY2" fmla="*/ 507949 h 507949"/>
              <a:gd name="connsiteX0" fmla="*/ 519379 w 519379"/>
              <a:gd name="connsiteY0" fmla="*/ 0 h 336499"/>
              <a:gd name="connsiteX1" fmla="*/ 0 w 519379"/>
              <a:gd name="connsiteY1" fmla="*/ 336499 h 336499"/>
              <a:gd name="connsiteX0" fmla="*/ 519379 w 519379"/>
              <a:gd name="connsiteY0" fmla="*/ 0 h 336649"/>
              <a:gd name="connsiteX1" fmla="*/ 0 w 519379"/>
              <a:gd name="connsiteY1" fmla="*/ 336499 h 336649"/>
              <a:gd name="connsiteX0" fmla="*/ 519379 w 519379"/>
              <a:gd name="connsiteY0" fmla="*/ 0 h 336741"/>
              <a:gd name="connsiteX1" fmla="*/ 0 w 519379"/>
              <a:gd name="connsiteY1" fmla="*/ 336499 h 33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79" h="336741">
                <a:moveTo>
                  <a:pt x="519379" y="0"/>
                </a:moveTo>
                <a:cubicBezTo>
                  <a:pt x="408166" y="202653"/>
                  <a:pt x="254088" y="343396"/>
                  <a:pt x="0" y="336499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1032"/>
          <p:cNvSpPr/>
          <p:nvPr/>
        </p:nvSpPr>
        <p:spPr>
          <a:xfrm>
            <a:off x="5225283" y="3909632"/>
            <a:ext cx="1486329" cy="663531"/>
          </a:xfrm>
          <a:custGeom>
            <a:avLst/>
            <a:gdLst>
              <a:gd name="connsiteX0" fmla="*/ 182880 w 1199692"/>
              <a:gd name="connsiteY0" fmla="*/ 0 h 534009"/>
              <a:gd name="connsiteX1" fmla="*/ 0 w 1199692"/>
              <a:gd name="connsiteY1" fmla="*/ 0 h 534009"/>
              <a:gd name="connsiteX2" fmla="*/ 0 w 1199692"/>
              <a:gd name="connsiteY2" fmla="*/ 336499 h 534009"/>
              <a:gd name="connsiteX3" fmla="*/ 1199692 w 1199692"/>
              <a:gd name="connsiteY3" fmla="*/ 336499 h 534009"/>
              <a:gd name="connsiteX4" fmla="*/ 1199692 w 1199692"/>
              <a:gd name="connsiteY4" fmla="*/ 534009 h 534009"/>
              <a:gd name="connsiteX0" fmla="*/ 0 w 1199692"/>
              <a:gd name="connsiteY0" fmla="*/ 0 h 534009"/>
              <a:gd name="connsiteX1" fmla="*/ 0 w 1199692"/>
              <a:gd name="connsiteY1" fmla="*/ 336499 h 534009"/>
              <a:gd name="connsiteX2" fmla="*/ 1199692 w 1199692"/>
              <a:gd name="connsiteY2" fmla="*/ 336499 h 534009"/>
              <a:gd name="connsiteX3" fmla="*/ 1199692 w 1199692"/>
              <a:gd name="connsiteY3" fmla="*/ 534009 h 534009"/>
              <a:gd name="connsiteX0" fmla="*/ 88866 w 1288558"/>
              <a:gd name="connsiteY0" fmla="*/ 0 h 534009"/>
              <a:gd name="connsiteX1" fmla="*/ 88866 w 1288558"/>
              <a:gd name="connsiteY1" fmla="*/ 336499 h 534009"/>
              <a:gd name="connsiteX2" fmla="*/ 1288558 w 1288558"/>
              <a:gd name="connsiteY2" fmla="*/ 336499 h 534009"/>
              <a:gd name="connsiteX3" fmla="*/ 1288558 w 1288558"/>
              <a:gd name="connsiteY3" fmla="*/ 534009 h 534009"/>
              <a:gd name="connsiteX0" fmla="*/ 4940 w 1204632"/>
              <a:gd name="connsiteY0" fmla="*/ 0 h 534009"/>
              <a:gd name="connsiteX1" fmla="*/ 157340 w 1204632"/>
              <a:gd name="connsiteY1" fmla="*/ 368249 h 534009"/>
              <a:gd name="connsiteX2" fmla="*/ 1204632 w 1204632"/>
              <a:gd name="connsiteY2" fmla="*/ 336499 h 534009"/>
              <a:gd name="connsiteX3" fmla="*/ 1204632 w 1204632"/>
              <a:gd name="connsiteY3" fmla="*/ 534009 h 534009"/>
              <a:gd name="connsiteX0" fmla="*/ 4940 w 1204632"/>
              <a:gd name="connsiteY0" fmla="*/ 0 h 383336"/>
              <a:gd name="connsiteX1" fmla="*/ 157340 w 1204632"/>
              <a:gd name="connsiteY1" fmla="*/ 368249 h 383336"/>
              <a:gd name="connsiteX2" fmla="*/ 1204632 w 1204632"/>
              <a:gd name="connsiteY2" fmla="*/ 336499 h 383336"/>
              <a:gd name="connsiteX0" fmla="*/ 4940 w 1204632"/>
              <a:gd name="connsiteY0" fmla="*/ 0 h 385264"/>
              <a:gd name="connsiteX1" fmla="*/ 157340 w 1204632"/>
              <a:gd name="connsiteY1" fmla="*/ 368249 h 385264"/>
              <a:gd name="connsiteX2" fmla="*/ 1204632 w 1204632"/>
              <a:gd name="connsiteY2" fmla="*/ 336499 h 385264"/>
              <a:gd name="connsiteX0" fmla="*/ 100880 w 1300572"/>
              <a:gd name="connsiteY0" fmla="*/ 0 h 385264"/>
              <a:gd name="connsiteX1" fmla="*/ 253280 w 1300572"/>
              <a:gd name="connsiteY1" fmla="*/ 368249 h 385264"/>
              <a:gd name="connsiteX2" fmla="*/ 1300572 w 1300572"/>
              <a:gd name="connsiteY2" fmla="*/ 336499 h 385264"/>
              <a:gd name="connsiteX0" fmla="*/ 91858 w 1291550"/>
              <a:gd name="connsiteY0" fmla="*/ 0 h 358615"/>
              <a:gd name="connsiteX1" fmla="*/ 282358 w 1291550"/>
              <a:gd name="connsiteY1" fmla="*/ 336499 h 358615"/>
              <a:gd name="connsiteX2" fmla="*/ 1291550 w 1291550"/>
              <a:gd name="connsiteY2" fmla="*/ 336499 h 358615"/>
              <a:gd name="connsiteX0" fmla="*/ 91706 w 1286636"/>
              <a:gd name="connsiteY0" fmla="*/ 0 h 503186"/>
              <a:gd name="connsiteX1" fmla="*/ 282206 w 1286636"/>
              <a:gd name="connsiteY1" fmla="*/ 336499 h 503186"/>
              <a:gd name="connsiteX2" fmla="*/ 1286636 w 1286636"/>
              <a:gd name="connsiteY2" fmla="*/ 503186 h 503186"/>
              <a:gd name="connsiteX0" fmla="*/ 0 w 1194930"/>
              <a:gd name="connsiteY0" fmla="*/ 0 h 503186"/>
              <a:gd name="connsiteX1" fmla="*/ 1194930 w 1194930"/>
              <a:gd name="connsiteY1" fmla="*/ 503186 h 503186"/>
              <a:gd name="connsiteX0" fmla="*/ 79768 w 1274698"/>
              <a:gd name="connsiteY0" fmla="*/ 0 h 503186"/>
              <a:gd name="connsiteX1" fmla="*/ 1274698 w 1274698"/>
              <a:gd name="connsiteY1" fmla="*/ 503186 h 503186"/>
              <a:gd name="connsiteX0" fmla="*/ 71756 w 1266686"/>
              <a:gd name="connsiteY0" fmla="*/ 0 h 503186"/>
              <a:gd name="connsiteX1" fmla="*/ 1266686 w 1266686"/>
              <a:gd name="connsiteY1" fmla="*/ 503186 h 503186"/>
              <a:gd name="connsiteX0" fmla="*/ 65438 w 1420714"/>
              <a:gd name="connsiteY0" fmla="*/ 0 h 672198"/>
              <a:gd name="connsiteX1" fmla="*/ 1420714 w 1420714"/>
              <a:gd name="connsiteY1" fmla="*/ 672198 h 672198"/>
              <a:gd name="connsiteX0" fmla="*/ 53172 w 1424403"/>
              <a:gd name="connsiteY0" fmla="*/ 0 h 672198"/>
              <a:gd name="connsiteX1" fmla="*/ 1408448 w 1424403"/>
              <a:gd name="connsiteY1" fmla="*/ 672198 h 672198"/>
              <a:gd name="connsiteX0" fmla="*/ 94745 w 1464830"/>
              <a:gd name="connsiteY0" fmla="*/ 0 h 672198"/>
              <a:gd name="connsiteX1" fmla="*/ 1450021 w 1464830"/>
              <a:gd name="connsiteY1" fmla="*/ 672198 h 672198"/>
              <a:gd name="connsiteX0" fmla="*/ 92809 w 1514562"/>
              <a:gd name="connsiteY0" fmla="*/ 0 h 659197"/>
              <a:gd name="connsiteX1" fmla="*/ 1500088 w 1514562"/>
              <a:gd name="connsiteY1" fmla="*/ 659197 h 659197"/>
              <a:gd name="connsiteX0" fmla="*/ 93606 w 1493829"/>
              <a:gd name="connsiteY0" fmla="*/ 0 h 663531"/>
              <a:gd name="connsiteX1" fmla="*/ 1479217 w 1493829"/>
              <a:gd name="connsiteY1" fmla="*/ 663531 h 663531"/>
              <a:gd name="connsiteX0" fmla="*/ 100182 w 1486329"/>
              <a:gd name="connsiteY0" fmla="*/ 0 h 663531"/>
              <a:gd name="connsiteX1" fmla="*/ 1485793 w 1486329"/>
              <a:gd name="connsiteY1" fmla="*/ 663531 h 66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6329" h="663531">
                <a:moveTo>
                  <a:pt x="100182" y="0"/>
                </a:moveTo>
                <a:cubicBezTo>
                  <a:pt x="-461523" y="841882"/>
                  <a:pt x="1523714" y="90064"/>
                  <a:pt x="1485793" y="663531"/>
                </a:cubicBezTo>
              </a:path>
            </a:pathLst>
          </a:cu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/>
          <p:cNvSpPr/>
          <p:nvPr/>
        </p:nvSpPr>
        <p:spPr>
          <a:xfrm>
            <a:off x="6623842" y="181109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450734" y="1811095"/>
            <a:ext cx="147066" cy="147066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7299798" y="4319136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299798" y="4492111"/>
            <a:ext cx="147066" cy="147066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136638" y="4492111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6616710" y="450681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466929" y="4841750"/>
            <a:ext cx="147066" cy="147066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6466929" y="5008104"/>
            <a:ext cx="147066" cy="147066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6633647" y="2806071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6633647" y="2981542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6633647" y="3162696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443801" y="2806071"/>
            <a:ext cx="147066" cy="147066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6443801" y="2981542"/>
            <a:ext cx="147066" cy="147066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6450734" y="3162696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33647" y="5333532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443801" y="5333532"/>
            <a:ext cx="147066" cy="147066"/>
          </a:xfrm>
          <a:prstGeom prst="ellipse">
            <a:avLst/>
          </a:prstGeom>
          <a:solidFill>
            <a:srgbClr val="000099"/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6623049" y="5163948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6451625" y="5163948"/>
            <a:ext cx="147066" cy="1470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626527" y="5333532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635252" y="5214126"/>
            <a:ext cx="147066" cy="147066"/>
          </a:xfrm>
          <a:prstGeom prst="ellipse">
            <a:avLst/>
          </a:prstGeom>
          <a:solidFill>
            <a:srgbClr val="000099"/>
          </a:solidFill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450734" y="4514974"/>
            <a:ext cx="147066" cy="14706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5270983" y="3836100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79"/>
          <p:cNvSpPr/>
          <p:nvPr/>
        </p:nvSpPr>
        <p:spPr>
          <a:xfrm>
            <a:off x="5353904" y="1628129"/>
            <a:ext cx="3403952" cy="3919852"/>
          </a:xfrm>
          <a:custGeom>
            <a:avLst/>
            <a:gdLst>
              <a:gd name="connsiteX0" fmla="*/ 1625600 w 1625600"/>
              <a:gd name="connsiteY0" fmla="*/ 146050 h 421731"/>
              <a:gd name="connsiteX1" fmla="*/ 755650 w 1625600"/>
              <a:gd name="connsiteY1" fmla="*/ 419100 h 421731"/>
              <a:gd name="connsiteX2" fmla="*/ 0 w 1625600"/>
              <a:gd name="connsiteY2" fmla="*/ 0 h 421731"/>
              <a:gd name="connsiteX0" fmla="*/ 2997599 w 2997599"/>
              <a:gd name="connsiteY0" fmla="*/ 574803 h 871221"/>
              <a:gd name="connsiteX1" fmla="*/ 2127649 w 2997599"/>
              <a:gd name="connsiteY1" fmla="*/ 847853 h 871221"/>
              <a:gd name="connsiteX2" fmla="*/ 0 w 2997599"/>
              <a:gd name="connsiteY2" fmla="*/ 0 h 871221"/>
              <a:gd name="connsiteX0" fmla="*/ 3060923 w 3060923"/>
              <a:gd name="connsiteY0" fmla="*/ 574803 h 871221"/>
              <a:gd name="connsiteX1" fmla="*/ 2190973 w 3060923"/>
              <a:gd name="connsiteY1" fmla="*/ 847853 h 871221"/>
              <a:gd name="connsiteX2" fmla="*/ 63324 w 3060923"/>
              <a:gd name="connsiteY2" fmla="*/ 0 h 871221"/>
              <a:gd name="connsiteX0" fmla="*/ 3064032 w 3064032"/>
              <a:gd name="connsiteY0" fmla="*/ 574803 h 789396"/>
              <a:gd name="connsiteX1" fmla="*/ 2080798 w 3064032"/>
              <a:gd name="connsiteY1" fmla="*/ 756385 h 789396"/>
              <a:gd name="connsiteX2" fmla="*/ 66433 w 3064032"/>
              <a:gd name="connsiteY2" fmla="*/ 0 h 789396"/>
              <a:gd name="connsiteX0" fmla="*/ 3210686 w 3210686"/>
              <a:gd name="connsiteY0" fmla="*/ 574803 h 758804"/>
              <a:gd name="connsiteX1" fmla="*/ 2227452 w 3210686"/>
              <a:gd name="connsiteY1" fmla="*/ 756385 h 758804"/>
              <a:gd name="connsiteX2" fmla="*/ 108727 w 3210686"/>
              <a:gd name="connsiteY2" fmla="*/ 628727 h 758804"/>
              <a:gd name="connsiteX3" fmla="*/ 213087 w 3210686"/>
              <a:gd name="connsiteY3" fmla="*/ 0 h 758804"/>
              <a:gd name="connsiteX0" fmla="*/ 3277761 w 3277761"/>
              <a:gd name="connsiteY0" fmla="*/ 574803 h 758804"/>
              <a:gd name="connsiteX1" fmla="*/ 2294527 w 3277761"/>
              <a:gd name="connsiteY1" fmla="*/ 756385 h 758804"/>
              <a:gd name="connsiteX2" fmla="*/ 175802 w 3277761"/>
              <a:gd name="connsiteY2" fmla="*/ 628727 h 758804"/>
              <a:gd name="connsiteX3" fmla="*/ 280162 w 3277761"/>
              <a:gd name="connsiteY3" fmla="*/ 0 h 758804"/>
              <a:gd name="connsiteX0" fmla="*/ 3264996 w 3264996"/>
              <a:gd name="connsiteY0" fmla="*/ 574803 h 758804"/>
              <a:gd name="connsiteX1" fmla="*/ 2281762 w 3264996"/>
              <a:gd name="connsiteY1" fmla="*/ 756385 h 758804"/>
              <a:gd name="connsiteX2" fmla="*/ 163037 w 3264996"/>
              <a:gd name="connsiteY2" fmla="*/ 628727 h 758804"/>
              <a:gd name="connsiteX3" fmla="*/ 267397 w 3264996"/>
              <a:gd name="connsiteY3" fmla="*/ 0 h 758804"/>
              <a:gd name="connsiteX0" fmla="*/ 3095819 w 3095819"/>
              <a:gd name="connsiteY0" fmla="*/ 574803 h 806361"/>
              <a:gd name="connsiteX1" fmla="*/ 2112585 w 3095819"/>
              <a:gd name="connsiteY1" fmla="*/ 756385 h 806361"/>
              <a:gd name="connsiteX2" fmla="*/ 321126 w 3095819"/>
              <a:gd name="connsiteY2" fmla="*/ 737344 h 806361"/>
              <a:gd name="connsiteX3" fmla="*/ 98220 w 3095819"/>
              <a:gd name="connsiteY3" fmla="*/ 0 h 806361"/>
              <a:gd name="connsiteX0" fmla="*/ 3229822 w 3229822"/>
              <a:gd name="connsiteY0" fmla="*/ 574803 h 806361"/>
              <a:gd name="connsiteX1" fmla="*/ 2246588 w 3229822"/>
              <a:gd name="connsiteY1" fmla="*/ 756385 h 806361"/>
              <a:gd name="connsiteX2" fmla="*/ 455129 w 3229822"/>
              <a:gd name="connsiteY2" fmla="*/ 737344 h 806361"/>
              <a:gd name="connsiteX3" fmla="*/ 232223 w 3229822"/>
              <a:gd name="connsiteY3" fmla="*/ 0 h 806361"/>
              <a:gd name="connsiteX0" fmla="*/ 3267076 w 3267076"/>
              <a:gd name="connsiteY0" fmla="*/ 574803 h 810286"/>
              <a:gd name="connsiteX1" fmla="*/ 2283842 w 3267076"/>
              <a:gd name="connsiteY1" fmla="*/ 756385 h 810286"/>
              <a:gd name="connsiteX2" fmla="*/ 372806 w 3267076"/>
              <a:gd name="connsiteY2" fmla="*/ 743060 h 810286"/>
              <a:gd name="connsiteX3" fmla="*/ 269477 w 3267076"/>
              <a:gd name="connsiteY3" fmla="*/ 0 h 810286"/>
              <a:gd name="connsiteX0" fmla="*/ 3233479 w 3233479"/>
              <a:gd name="connsiteY0" fmla="*/ 574803 h 810286"/>
              <a:gd name="connsiteX1" fmla="*/ 2250245 w 3233479"/>
              <a:gd name="connsiteY1" fmla="*/ 756385 h 810286"/>
              <a:gd name="connsiteX2" fmla="*/ 339209 w 3233479"/>
              <a:gd name="connsiteY2" fmla="*/ 743060 h 810286"/>
              <a:gd name="connsiteX3" fmla="*/ 235880 w 3233479"/>
              <a:gd name="connsiteY3" fmla="*/ 0 h 810286"/>
              <a:gd name="connsiteX0" fmla="*/ 3319581 w 3319581"/>
              <a:gd name="connsiteY0" fmla="*/ 574803 h 814299"/>
              <a:gd name="connsiteX1" fmla="*/ 2336347 w 3319581"/>
              <a:gd name="connsiteY1" fmla="*/ 756385 h 814299"/>
              <a:gd name="connsiteX2" fmla="*/ 198742 w 3319581"/>
              <a:gd name="connsiteY2" fmla="*/ 748777 h 814299"/>
              <a:gd name="connsiteX3" fmla="*/ 321982 w 3319581"/>
              <a:gd name="connsiteY3" fmla="*/ 0 h 814299"/>
              <a:gd name="connsiteX0" fmla="*/ 3319581 w 3319581"/>
              <a:gd name="connsiteY0" fmla="*/ 574803 h 836728"/>
              <a:gd name="connsiteX1" fmla="*/ 2525154 w 3319581"/>
              <a:gd name="connsiteY1" fmla="*/ 807835 h 836728"/>
              <a:gd name="connsiteX2" fmla="*/ 198742 w 3319581"/>
              <a:gd name="connsiteY2" fmla="*/ 748777 h 836728"/>
              <a:gd name="connsiteX3" fmla="*/ 321982 w 3319581"/>
              <a:gd name="connsiteY3" fmla="*/ 0 h 836728"/>
              <a:gd name="connsiteX0" fmla="*/ 3319581 w 3319581"/>
              <a:gd name="connsiteY0" fmla="*/ 574803 h 838737"/>
              <a:gd name="connsiteX1" fmla="*/ 2525154 w 3319581"/>
              <a:gd name="connsiteY1" fmla="*/ 807835 h 838737"/>
              <a:gd name="connsiteX2" fmla="*/ 198742 w 3319581"/>
              <a:gd name="connsiteY2" fmla="*/ 748777 h 838737"/>
              <a:gd name="connsiteX3" fmla="*/ 321982 w 3319581"/>
              <a:gd name="connsiteY3" fmla="*/ 0 h 838737"/>
              <a:gd name="connsiteX0" fmla="*/ 3377810 w 3377810"/>
              <a:gd name="connsiteY0" fmla="*/ 574803 h 874885"/>
              <a:gd name="connsiteX1" fmla="*/ 2583383 w 3377810"/>
              <a:gd name="connsiteY1" fmla="*/ 807835 h 874885"/>
              <a:gd name="connsiteX2" fmla="*/ 256971 w 3377810"/>
              <a:gd name="connsiteY2" fmla="*/ 748777 h 874885"/>
              <a:gd name="connsiteX3" fmla="*/ 380211 w 3377810"/>
              <a:gd name="connsiteY3" fmla="*/ 0 h 874885"/>
              <a:gd name="connsiteX0" fmla="*/ 3354230 w 3354230"/>
              <a:gd name="connsiteY0" fmla="*/ 574803 h 850391"/>
              <a:gd name="connsiteX1" fmla="*/ 2559803 w 3354230"/>
              <a:gd name="connsiteY1" fmla="*/ 807835 h 850391"/>
              <a:gd name="connsiteX2" fmla="*/ 277446 w 3354230"/>
              <a:gd name="connsiteY2" fmla="*/ 708761 h 850391"/>
              <a:gd name="connsiteX3" fmla="*/ 356631 w 3354230"/>
              <a:gd name="connsiteY3" fmla="*/ 0 h 850391"/>
              <a:gd name="connsiteX0" fmla="*/ 3288332 w 3288332"/>
              <a:gd name="connsiteY0" fmla="*/ 574803 h 850391"/>
              <a:gd name="connsiteX1" fmla="*/ 2493905 w 3288332"/>
              <a:gd name="connsiteY1" fmla="*/ 807835 h 850391"/>
              <a:gd name="connsiteX2" fmla="*/ 211548 w 3288332"/>
              <a:gd name="connsiteY2" fmla="*/ 708761 h 850391"/>
              <a:gd name="connsiteX3" fmla="*/ 290733 w 3288332"/>
              <a:gd name="connsiteY3" fmla="*/ 0 h 850391"/>
              <a:gd name="connsiteX0" fmla="*/ 3305420 w 3305420"/>
              <a:gd name="connsiteY0" fmla="*/ 546220 h 792357"/>
              <a:gd name="connsiteX1" fmla="*/ 2510993 w 3305420"/>
              <a:gd name="connsiteY1" fmla="*/ 779252 h 792357"/>
              <a:gd name="connsiteX2" fmla="*/ 228636 w 3305420"/>
              <a:gd name="connsiteY2" fmla="*/ 680178 h 792357"/>
              <a:gd name="connsiteX3" fmla="*/ 276353 w 3305420"/>
              <a:gd name="connsiteY3" fmla="*/ 0 h 792357"/>
              <a:gd name="connsiteX0" fmla="*/ 3251023 w 3251023"/>
              <a:gd name="connsiteY0" fmla="*/ 546220 h 792357"/>
              <a:gd name="connsiteX1" fmla="*/ 2456596 w 3251023"/>
              <a:gd name="connsiteY1" fmla="*/ 779252 h 792357"/>
              <a:gd name="connsiteX2" fmla="*/ 174239 w 3251023"/>
              <a:gd name="connsiteY2" fmla="*/ 680178 h 792357"/>
              <a:gd name="connsiteX3" fmla="*/ 221956 w 3251023"/>
              <a:gd name="connsiteY3" fmla="*/ 0 h 792357"/>
              <a:gd name="connsiteX0" fmla="*/ 3167300 w 3167300"/>
              <a:gd name="connsiteY0" fmla="*/ 546220 h 779252"/>
              <a:gd name="connsiteX1" fmla="*/ 2372873 w 3167300"/>
              <a:gd name="connsiteY1" fmla="*/ 779252 h 779252"/>
              <a:gd name="connsiteX2" fmla="*/ 90516 w 3167300"/>
              <a:gd name="connsiteY2" fmla="*/ 680178 h 779252"/>
              <a:gd name="connsiteX3" fmla="*/ 138233 w 3167300"/>
              <a:gd name="connsiteY3" fmla="*/ 0 h 779252"/>
              <a:gd name="connsiteX0" fmla="*/ 3260622 w 3260622"/>
              <a:gd name="connsiteY0" fmla="*/ 546220 h 779252"/>
              <a:gd name="connsiteX1" fmla="*/ 2466195 w 3260622"/>
              <a:gd name="connsiteY1" fmla="*/ 779252 h 779252"/>
              <a:gd name="connsiteX2" fmla="*/ 183838 w 3260622"/>
              <a:gd name="connsiteY2" fmla="*/ 680178 h 779252"/>
              <a:gd name="connsiteX3" fmla="*/ 231555 w 3260622"/>
              <a:gd name="connsiteY3" fmla="*/ 0 h 779252"/>
              <a:gd name="connsiteX0" fmla="*/ 3423520 w 3423520"/>
              <a:gd name="connsiteY0" fmla="*/ 546220 h 779252"/>
              <a:gd name="connsiteX1" fmla="*/ 2629093 w 3423520"/>
              <a:gd name="connsiteY1" fmla="*/ 779252 h 779252"/>
              <a:gd name="connsiteX2" fmla="*/ 346736 w 3423520"/>
              <a:gd name="connsiteY2" fmla="*/ 680178 h 779252"/>
              <a:gd name="connsiteX3" fmla="*/ 394453 w 3423520"/>
              <a:gd name="connsiteY3" fmla="*/ 0 h 779252"/>
              <a:gd name="connsiteX0" fmla="*/ 3172049 w 3172049"/>
              <a:gd name="connsiteY0" fmla="*/ 546220 h 779252"/>
              <a:gd name="connsiteX1" fmla="*/ 2377622 w 3172049"/>
              <a:gd name="connsiteY1" fmla="*/ 779252 h 779252"/>
              <a:gd name="connsiteX2" fmla="*/ 95265 w 3172049"/>
              <a:gd name="connsiteY2" fmla="*/ 680178 h 779252"/>
              <a:gd name="connsiteX3" fmla="*/ 142982 w 3172049"/>
              <a:gd name="connsiteY3" fmla="*/ 0 h 779252"/>
              <a:gd name="connsiteX0" fmla="*/ 3190329 w 3190329"/>
              <a:gd name="connsiteY0" fmla="*/ 546220 h 781417"/>
              <a:gd name="connsiteX1" fmla="*/ 2395902 w 3190329"/>
              <a:gd name="connsiteY1" fmla="*/ 779252 h 781417"/>
              <a:gd name="connsiteX2" fmla="*/ 88371 w 3190329"/>
              <a:gd name="connsiteY2" fmla="*/ 605861 h 781417"/>
              <a:gd name="connsiteX3" fmla="*/ 161262 w 3190329"/>
              <a:gd name="connsiteY3" fmla="*/ 0 h 781417"/>
              <a:gd name="connsiteX0" fmla="*/ 3190329 w 3190329"/>
              <a:gd name="connsiteY0" fmla="*/ 546220 h 781417"/>
              <a:gd name="connsiteX1" fmla="*/ 2395902 w 3190329"/>
              <a:gd name="connsiteY1" fmla="*/ 779252 h 781417"/>
              <a:gd name="connsiteX2" fmla="*/ 88371 w 3190329"/>
              <a:gd name="connsiteY2" fmla="*/ 605861 h 781417"/>
              <a:gd name="connsiteX3" fmla="*/ 161262 w 3190329"/>
              <a:gd name="connsiteY3" fmla="*/ 0 h 781417"/>
              <a:gd name="connsiteX0" fmla="*/ 3190329 w 3190329"/>
              <a:gd name="connsiteY0" fmla="*/ 546220 h 636706"/>
              <a:gd name="connsiteX1" fmla="*/ 88371 w 3190329"/>
              <a:gd name="connsiteY1" fmla="*/ 605861 h 636706"/>
              <a:gd name="connsiteX2" fmla="*/ 161262 w 3190329"/>
              <a:gd name="connsiteY2" fmla="*/ 0 h 636706"/>
              <a:gd name="connsiteX0" fmla="*/ 3190329 w 3190329"/>
              <a:gd name="connsiteY0" fmla="*/ 546220 h 741490"/>
              <a:gd name="connsiteX1" fmla="*/ 88371 w 3190329"/>
              <a:gd name="connsiteY1" fmla="*/ 605861 h 741490"/>
              <a:gd name="connsiteX2" fmla="*/ 161262 w 3190329"/>
              <a:gd name="connsiteY2" fmla="*/ 0 h 741490"/>
              <a:gd name="connsiteX0" fmla="*/ 3190329 w 3190329"/>
              <a:gd name="connsiteY0" fmla="*/ 546220 h 668196"/>
              <a:gd name="connsiteX1" fmla="*/ 88371 w 3190329"/>
              <a:gd name="connsiteY1" fmla="*/ 605861 h 668196"/>
              <a:gd name="connsiteX2" fmla="*/ 161262 w 3190329"/>
              <a:gd name="connsiteY2" fmla="*/ 0 h 668196"/>
              <a:gd name="connsiteX0" fmla="*/ 3190329 w 3192057"/>
              <a:gd name="connsiteY0" fmla="*/ 546220 h 792708"/>
              <a:gd name="connsiteX1" fmla="*/ 88371 w 3192057"/>
              <a:gd name="connsiteY1" fmla="*/ 605861 h 792708"/>
              <a:gd name="connsiteX2" fmla="*/ 161262 w 3192057"/>
              <a:gd name="connsiteY2" fmla="*/ 0 h 792708"/>
              <a:gd name="connsiteX0" fmla="*/ 3190329 w 3190329"/>
              <a:gd name="connsiteY0" fmla="*/ 546220 h 833123"/>
              <a:gd name="connsiteX1" fmla="*/ 88371 w 3190329"/>
              <a:gd name="connsiteY1" fmla="*/ 605861 h 833123"/>
              <a:gd name="connsiteX2" fmla="*/ 161262 w 3190329"/>
              <a:gd name="connsiteY2" fmla="*/ 0 h 833123"/>
              <a:gd name="connsiteX0" fmla="*/ 3167629 w 3167629"/>
              <a:gd name="connsiteY0" fmla="*/ 546220 h 839921"/>
              <a:gd name="connsiteX1" fmla="*/ 97139 w 3167629"/>
              <a:gd name="connsiteY1" fmla="*/ 623011 h 839921"/>
              <a:gd name="connsiteX2" fmla="*/ 138562 w 3167629"/>
              <a:gd name="connsiteY2" fmla="*/ 0 h 839921"/>
              <a:gd name="connsiteX0" fmla="*/ 3195456 w 3195456"/>
              <a:gd name="connsiteY0" fmla="*/ 546220 h 860804"/>
              <a:gd name="connsiteX1" fmla="*/ 124966 w 3195456"/>
              <a:gd name="connsiteY1" fmla="*/ 623011 h 860804"/>
              <a:gd name="connsiteX2" fmla="*/ 166389 w 3195456"/>
              <a:gd name="connsiteY2" fmla="*/ 0 h 860804"/>
              <a:gd name="connsiteX0" fmla="*/ 3206946 w 3206946"/>
              <a:gd name="connsiteY0" fmla="*/ 546220 h 860804"/>
              <a:gd name="connsiteX1" fmla="*/ 136456 w 3206946"/>
              <a:gd name="connsiteY1" fmla="*/ 623011 h 860804"/>
              <a:gd name="connsiteX2" fmla="*/ 177879 w 3206946"/>
              <a:gd name="connsiteY2" fmla="*/ 0 h 860804"/>
              <a:gd name="connsiteX0" fmla="*/ 3253010 w 3253010"/>
              <a:gd name="connsiteY0" fmla="*/ 546220 h 737202"/>
              <a:gd name="connsiteX1" fmla="*/ 2397857 w 3253010"/>
              <a:gd name="connsiteY1" fmla="*/ 731626 h 737202"/>
              <a:gd name="connsiteX2" fmla="*/ 182520 w 3253010"/>
              <a:gd name="connsiteY2" fmla="*/ 623011 h 737202"/>
              <a:gd name="connsiteX3" fmla="*/ 223943 w 3253010"/>
              <a:gd name="connsiteY3" fmla="*/ 0 h 737202"/>
              <a:gd name="connsiteX0" fmla="*/ 3158747 w 3158747"/>
              <a:gd name="connsiteY0" fmla="*/ 546220 h 769550"/>
              <a:gd name="connsiteX1" fmla="*/ 2303594 w 3158747"/>
              <a:gd name="connsiteY1" fmla="*/ 731626 h 769550"/>
              <a:gd name="connsiteX2" fmla="*/ 245596 w 3158747"/>
              <a:gd name="connsiteY2" fmla="*/ 703045 h 769550"/>
              <a:gd name="connsiteX3" fmla="*/ 129680 w 3158747"/>
              <a:gd name="connsiteY3" fmla="*/ 0 h 769550"/>
              <a:gd name="connsiteX0" fmla="*/ 3164252 w 3164252"/>
              <a:gd name="connsiteY0" fmla="*/ 546220 h 777360"/>
              <a:gd name="connsiteX1" fmla="*/ 2397209 w 3164252"/>
              <a:gd name="connsiteY1" fmla="*/ 777360 h 777360"/>
              <a:gd name="connsiteX2" fmla="*/ 251101 w 3164252"/>
              <a:gd name="connsiteY2" fmla="*/ 703045 h 777360"/>
              <a:gd name="connsiteX3" fmla="*/ 135185 w 3164252"/>
              <a:gd name="connsiteY3" fmla="*/ 0 h 777360"/>
              <a:gd name="connsiteX0" fmla="*/ 3164648 w 3164648"/>
              <a:gd name="connsiteY0" fmla="*/ 546220 h 766789"/>
              <a:gd name="connsiteX1" fmla="*/ 2403898 w 3164648"/>
              <a:gd name="connsiteY1" fmla="*/ 743060 h 766789"/>
              <a:gd name="connsiteX2" fmla="*/ 251497 w 3164648"/>
              <a:gd name="connsiteY2" fmla="*/ 703045 h 766789"/>
              <a:gd name="connsiteX3" fmla="*/ 135581 w 3164648"/>
              <a:gd name="connsiteY3" fmla="*/ 0 h 766789"/>
              <a:gd name="connsiteX0" fmla="*/ 3164648 w 3164648"/>
              <a:gd name="connsiteY0" fmla="*/ 546220 h 766789"/>
              <a:gd name="connsiteX1" fmla="*/ 2403898 w 3164648"/>
              <a:gd name="connsiteY1" fmla="*/ 743060 h 766789"/>
              <a:gd name="connsiteX2" fmla="*/ 251497 w 3164648"/>
              <a:gd name="connsiteY2" fmla="*/ 703045 h 766789"/>
              <a:gd name="connsiteX3" fmla="*/ 135581 w 3164648"/>
              <a:gd name="connsiteY3" fmla="*/ 0 h 766789"/>
              <a:gd name="connsiteX0" fmla="*/ 3164648 w 3164648"/>
              <a:gd name="connsiteY0" fmla="*/ 546220 h 766789"/>
              <a:gd name="connsiteX1" fmla="*/ 2403898 w 3164648"/>
              <a:gd name="connsiteY1" fmla="*/ 743060 h 766789"/>
              <a:gd name="connsiteX2" fmla="*/ 251497 w 3164648"/>
              <a:gd name="connsiteY2" fmla="*/ 703045 h 766789"/>
              <a:gd name="connsiteX3" fmla="*/ 135581 w 3164648"/>
              <a:gd name="connsiteY3" fmla="*/ 0 h 766789"/>
              <a:gd name="connsiteX0" fmla="*/ 3174810 w 3174810"/>
              <a:gd name="connsiteY0" fmla="*/ 565364 h 766789"/>
              <a:gd name="connsiteX1" fmla="*/ 2403898 w 3174810"/>
              <a:gd name="connsiteY1" fmla="*/ 743060 h 766789"/>
              <a:gd name="connsiteX2" fmla="*/ 251497 w 3174810"/>
              <a:gd name="connsiteY2" fmla="*/ 703045 h 766789"/>
              <a:gd name="connsiteX3" fmla="*/ 135581 w 3174810"/>
              <a:gd name="connsiteY3" fmla="*/ 0 h 766789"/>
              <a:gd name="connsiteX0" fmla="*/ 3174810 w 3229048"/>
              <a:gd name="connsiteY0" fmla="*/ 565364 h 766789"/>
              <a:gd name="connsiteX1" fmla="*/ 2403898 w 3229048"/>
              <a:gd name="connsiteY1" fmla="*/ 743060 h 766789"/>
              <a:gd name="connsiteX2" fmla="*/ 251497 w 3229048"/>
              <a:gd name="connsiteY2" fmla="*/ 703045 h 766789"/>
              <a:gd name="connsiteX3" fmla="*/ 135581 w 3229048"/>
              <a:gd name="connsiteY3" fmla="*/ 0 h 766789"/>
              <a:gd name="connsiteX0" fmla="*/ 3209216 w 3366529"/>
              <a:gd name="connsiteY0" fmla="*/ 1641094 h 1806829"/>
              <a:gd name="connsiteX1" fmla="*/ 2966697 w 3366529"/>
              <a:gd name="connsiteY1" fmla="*/ 83 h 1806829"/>
              <a:gd name="connsiteX2" fmla="*/ 285903 w 3366529"/>
              <a:gd name="connsiteY2" fmla="*/ 1778775 h 1806829"/>
              <a:gd name="connsiteX3" fmla="*/ 169987 w 3366529"/>
              <a:gd name="connsiteY3" fmla="*/ 1075730 h 1806829"/>
              <a:gd name="connsiteX0" fmla="*/ 3047093 w 3204406"/>
              <a:gd name="connsiteY0" fmla="*/ 2365917 h 2365917"/>
              <a:gd name="connsiteX1" fmla="*/ 2804574 w 3204406"/>
              <a:gd name="connsiteY1" fmla="*/ 724906 h 2365917"/>
              <a:gd name="connsiteX2" fmla="*/ 2054449 w 3204406"/>
              <a:gd name="connsiteY2" fmla="*/ 24413 h 2365917"/>
              <a:gd name="connsiteX3" fmla="*/ 7864 w 3204406"/>
              <a:gd name="connsiteY3" fmla="*/ 1800553 h 2365917"/>
              <a:gd name="connsiteX0" fmla="*/ 3047093 w 3204406"/>
              <a:gd name="connsiteY0" fmla="*/ 2376547 h 2376547"/>
              <a:gd name="connsiteX1" fmla="*/ 2804574 w 3204406"/>
              <a:gd name="connsiteY1" fmla="*/ 735536 h 2376547"/>
              <a:gd name="connsiteX2" fmla="*/ 2054449 w 3204406"/>
              <a:gd name="connsiteY2" fmla="*/ 35043 h 2376547"/>
              <a:gd name="connsiteX3" fmla="*/ 7864 w 3204406"/>
              <a:gd name="connsiteY3" fmla="*/ 1811183 h 2376547"/>
              <a:gd name="connsiteX0" fmla="*/ 3047093 w 3148207"/>
              <a:gd name="connsiteY0" fmla="*/ 2376547 h 2376547"/>
              <a:gd name="connsiteX1" fmla="*/ 2804574 w 3148207"/>
              <a:gd name="connsiteY1" fmla="*/ 735536 h 2376547"/>
              <a:gd name="connsiteX2" fmla="*/ 2054449 w 3148207"/>
              <a:gd name="connsiteY2" fmla="*/ 35043 h 2376547"/>
              <a:gd name="connsiteX3" fmla="*/ 7864 w 3148207"/>
              <a:gd name="connsiteY3" fmla="*/ 1811183 h 2376547"/>
              <a:gd name="connsiteX0" fmla="*/ 3047180 w 3125112"/>
              <a:gd name="connsiteY0" fmla="*/ 2379648 h 2379648"/>
              <a:gd name="connsiteX1" fmla="*/ 2804661 w 3125112"/>
              <a:gd name="connsiteY1" fmla="*/ 738637 h 2379648"/>
              <a:gd name="connsiteX2" fmla="*/ 2034213 w 3125112"/>
              <a:gd name="connsiteY2" fmla="*/ 38144 h 2379648"/>
              <a:gd name="connsiteX3" fmla="*/ 7951 w 3125112"/>
              <a:gd name="connsiteY3" fmla="*/ 1814284 h 2379648"/>
              <a:gd name="connsiteX0" fmla="*/ 3046244 w 3124176"/>
              <a:gd name="connsiteY0" fmla="*/ 2450366 h 2450366"/>
              <a:gd name="connsiteX1" fmla="*/ 2803725 w 3124176"/>
              <a:gd name="connsiteY1" fmla="*/ 809355 h 2450366"/>
              <a:gd name="connsiteX2" fmla="*/ 2033277 w 3124176"/>
              <a:gd name="connsiteY2" fmla="*/ 108862 h 2450366"/>
              <a:gd name="connsiteX3" fmla="*/ 7015 w 3124176"/>
              <a:gd name="connsiteY3" fmla="*/ 1885002 h 2450366"/>
              <a:gd name="connsiteX0" fmla="*/ 3046010 w 3123942"/>
              <a:gd name="connsiteY0" fmla="*/ 2381226 h 2381226"/>
              <a:gd name="connsiteX1" fmla="*/ 2803491 w 3123942"/>
              <a:gd name="connsiteY1" fmla="*/ 740215 h 2381226"/>
              <a:gd name="connsiteX2" fmla="*/ 2033043 w 3123942"/>
              <a:gd name="connsiteY2" fmla="*/ 39722 h 2381226"/>
              <a:gd name="connsiteX3" fmla="*/ 6781 w 3123942"/>
              <a:gd name="connsiteY3" fmla="*/ 1815862 h 2381226"/>
              <a:gd name="connsiteX0" fmla="*/ 3047400 w 3219363"/>
              <a:gd name="connsiteY0" fmla="*/ 2362240 h 2362240"/>
              <a:gd name="connsiteX1" fmla="*/ 3099563 w 3219363"/>
              <a:gd name="connsiteY1" fmla="*/ 922245 h 2362240"/>
              <a:gd name="connsiteX2" fmla="*/ 2034433 w 3219363"/>
              <a:gd name="connsiteY2" fmla="*/ 20736 h 2362240"/>
              <a:gd name="connsiteX3" fmla="*/ 8171 w 3219363"/>
              <a:gd name="connsiteY3" fmla="*/ 1796876 h 2362240"/>
              <a:gd name="connsiteX0" fmla="*/ 3047400 w 3240053"/>
              <a:gd name="connsiteY0" fmla="*/ 2361762 h 2361762"/>
              <a:gd name="connsiteX1" fmla="*/ 3099563 w 3240053"/>
              <a:gd name="connsiteY1" fmla="*/ 921767 h 2361762"/>
              <a:gd name="connsiteX2" fmla="*/ 2034433 w 3240053"/>
              <a:gd name="connsiteY2" fmla="*/ 20258 h 2361762"/>
              <a:gd name="connsiteX3" fmla="*/ 8171 w 3240053"/>
              <a:gd name="connsiteY3" fmla="*/ 1796398 h 2361762"/>
              <a:gd name="connsiteX0" fmla="*/ 3047496 w 3220814"/>
              <a:gd name="connsiteY0" fmla="*/ 2315497 h 2315497"/>
              <a:gd name="connsiteX1" fmla="*/ 3099659 w 3220814"/>
              <a:gd name="connsiteY1" fmla="*/ 875502 h 2315497"/>
              <a:gd name="connsiteX2" fmla="*/ 2014207 w 3220814"/>
              <a:gd name="connsiteY2" fmla="*/ 21854 h 2315497"/>
              <a:gd name="connsiteX3" fmla="*/ 8267 w 3220814"/>
              <a:gd name="connsiteY3" fmla="*/ 1750133 h 2315497"/>
              <a:gd name="connsiteX0" fmla="*/ 2915959 w 3089277"/>
              <a:gd name="connsiteY0" fmla="*/ 3475293 h 3475293"/>
              <a:gd name="connsiteX1" fmla="*/ 2968122 w 3089277"/>
              <a:gd name="connsiteY1" fmla="*/ 2035298 h 3475293"/>
              <a:gd name="connsiteX2" fmla="*/ 1882670 w 3089277"/>
              <a:gd name="connsiteY2" fmla="*/ 1181650 h 3475293"/>
              <a:gd name="connsiteX3" fmla="*/ 8829 w 3089277"/>
              <a:gd name="connsiteY3" fmla="*/ 0 h 3475293"/>
              <a:gd name="connsiteX0" fmla="*/ 2907130 w 3080448"/>
              <a:gd name="connsiteY0" fmla="*/ 3497241 h 3497241"/>
              <a:gd name="connsiteX1" fmla="*/ 2959293 w 3080448"/>
              <a:gd name="connsiteY1" fmla="*/ 2057246 h 3497241"/>
              <a:gd name="connsiteX2" fmla="*/ 1873841 w 3080448"/>
              <a:gd name="connsiteY2" fmla="*/ 1203598 h 3497241"/>
              <a:gd name="connsiteX3" fmla="*/ 1464320 w 3080448"/>
              <a:gd name="connsiteY3" fmla="*/ 75012 h 3497241"/>
              <a:gd name="connsiteX4" fmla="*/ 0 w 3080448"/>
              <a:gd name="connsiteY4" fmla="*/ 21948 h 3497241"/>
              <a:gd name="connsiteX0" fmla="*/ 3039229 w 3212547"/>
              <a:gd name="connsiteY0" fmla="*/ 3472043 h 3472043"/>
              <a:gd name="connsiteX1" fmla="*/ 3091392 w 3212547"/>
              <a:gd name="connsiteY1" fmla="*/ 2032048 h 3472043"/>
              <a:gd name="connsiteX2" fmla="*/ 2005940 w 3212547"/>
              <a:gd name="connsiteY2" fmla="*/ 1178400 h 3472043"/>
              <a:gd name="connsiteX3" fmla="*/ 1596419 w 3212547"/>
              <a:gd name="connsiteY3" fmla="*/ 49814 h 3472043"/>
              <a:gd name="connsiteX4" fmla="*/ 0 w 3212547"/>
              <a:gd name="connsiteY4" fmla="*/ 188192 h 3472043"/>
              <a:gd name="connsiteX0" fmla="*/ 3039588 w 3212906"/>
              <a:gd name="connsiteY0" fmla="*/ 3621252 h 3621252"/>
              <a:gd name="connsiteX1" fmla="*/ 3091751 w 3212906"/>
              <a:gd name="connsiteY1" fmla="*/ 2181257 h 3621252"/>
              <a:gd name="connsiteX2" fmla="*/ 2006299 w 3212906"/>
              <a:gd name="connsiteY2" fmla="*/ 1327609 h 3621252"/>
              <a:gd name="connsiteX3" fmla="*/ 1596778 w 3212906"/>
              <a:gd name="connsiteY3" fmla="*/ 199023 h 3621252"/>
              <a:gd name="connsiteX4" fmla="*/ 359 w 3212906"/>
              <a:gd name="connsiteY4" fmla="*/ 337401 h 3621252"/>
              <a:gd name="connsiteX0" fmla="*/ 3059905 w 3233223"/>
              <a:gd name="connsiteY0" fmla="*/ 3647406 h 3647406"/>
              <a:gd name="connsiteX1" fmla="*/ 3112068 w 3233223"/>
              <a:gd name="connsiteY1" fmla="*/ 2207411 h 3647406"/>
              <a:gd name="connsiteX2" fmla="*/ 2026616 w 3233223"/>
              <a:gd name="connsiteY2" fmla="*/ 1353763 h 3647406"/>
              <a:gd name="connsiteX3" fmla="*/ 1617095 w 3233223"/>
              <a:gd name="connsiteY3" fmla="*/ 225177 h 3647406"/>
              <a:gd name="connsiteX4" fmla="*/ 354 w 3233223"/>
              <a:gd name="connsiteY4" fmla="*/ 315694 h 3647406"/>
              <a:gd name="connsiteX0" fmla="*/ 3063390 w 3236708"/>
              <a:gd name="connsiteY0" fmla="*/ 3566906 h 3566906"/>
              <a:gd name="connsiteX1" fmla="*/ 3115553 w 3236708"/>
              <a:gd name="connsiteY1" fmla="*/ 2126911 h 3566906"/>
              <a:gd name="connsiteX2" fmla="*/ 2030101 w 3236708"/>
              <a:gd name="connsiteY2" fmla="*/ 1273263 h 3566906"/>
              <a:gd name="connsiteX3" fmla="*/ 1620580 w 3236708"/>
              <a:gd name="connsiteY3" fmla="*/ 144677 h 3566906"/>
              <a:gd name="connsiteX4" fmla="*/ 3839 w 3236708"/>
              <a:gd name="connsiteY4" fmla="*/ 235194 h 3566906"/>
              <a:gd name="connsiteX0" fmla="*/ 3063390 w 3242168"/>
              <a:gd name="connsiteY0" fmla="*/ 3566906 h 3566906"/>
              <a:gd name="connsiteX1" fmla="*/ 3115553 w 3242168"/>
              <a:gd name="connsiteY1" fmla="*/ 2126911 h 3566906"/>
              <a:gd name="connsiteX2" fmla="*/ 1948811 w 3242168"/>
              <a:gd name="connsiteY2" fmla="*/ 1263691 h 3566906"/>
              <a:gd name="connsiteX3" fmla="*/ 1620580 w 3242168"/>
              <a:gd name="connsiteY3" fmla="*/ 144677 h 3566906"/>
              <a:gd name="connsiteX4" fmla="*/ 3839 w 3242168"/>
              <a:gd name="connsiteY4" fmla="*/ 235194 h 3566906"/>
              <a:gd name="connsiteX0" fmla="*/ 3063364 w 3242142"/>
              <a:gd name="connsiteY0" fmla="*/ 3520735 h 3520735"/>
              <a:gd name="connsiteX1" fmla="*/ 3115527 w 3242142"/>
              <a:gd name="connsiteY1" fmla="*/ 2080740 h 3520735"/>
              <a:gd name="connsiteX2" fmla="*/ 1948785 w 3242142"/>
              <a:gd name="connsiteY2" fmla="*/ 1217520 h 3520735"/>
              <a:gd name="connsiteX3" fmla="*/ 1630715 w 3242142"/>
              <a:gd name="connsiteY3" fmla="*/ 194228 h 3520735"/>
              <a:gd name="connsiteX4" fmla="*/ 3813 w 3242142"/>
              <a:gd name="connsiteY4" fmla="*/ 189023 h 3520735"/>
              <a:gd name="connsiteX0" fmla="*/ 3063364 w 3254027"/>
              <a:gd name="connsiteY0" fmla="*/ 3520735 h 3520735"/>
              <a:gd name="connsiteX1" fmla="*/ 3135850 w 3254027"/>
              <a:gd name="connsiteY1" fmla="*/ 2224323 h 3520735"/>
              <a:gd name="connsiteX2" fmla="*/ 1948785 w 3254027"/>
              <a:gd name="connsiteY2" fmla="*/ 1217520 h 3520735"/>
              <a:gd name="connsiteX3" fmla="*/ 1630715 w 3254027"/>
              <a:gd name="connsiteY3" fmla="*/ 194228 h 3520735"/>
              <a:gd name="connsiteX4" fmla="*/ 3813 w 3254027"/>
              <a:gd name="connsiteY4" fmla="*/ 189023 h 3520735"/>
              <a:gd name="connsiteX0" fmla="*/ 3063364 w 3252611"/>
              <a:gd name="connsiteY0" fmla="*/ 3520735 h 3520735"/>
              <a:gd name="connsiteX1" fmla="*/ 3135850 w 3252611"/>
              <a:gd name="connsiteY1" fmla="*/ 2224323 h 3520735"/>
              <a:gd name="connsiteX2" fmla="*/ 1969107 w 3252611"/>
              <a:gd name="connsiteY2" fmla="*/ 2184306 h 3520735"/>
              <a:gd name="connsiteX3" fmla="*/ 1630715 w 3252611"/>
              <a:gd name="connsiteY3" fmla="*/ 194228 h 3520735"/>
              <a:gd name="connsiteX4" fmla="*/ 3813 w 3252611"/>
              <a:gd name="connsiteY4" fmla="*/ 189023 h 3520735"/>
              <a:gd name="connsiteX0" fmla="*/ 3063364 w 3252611"/>
              <a:gd name="connsiteY0" fmla="*/ 3520735 h 3520735"/>
              <a:gd name="connsiteX1" fmla="*/ 3135850 w 3252611"/>
              <a:gd name="connsiteY1" fmla="*/ 2320044 h 3520735"/>
              <a:gd name="connsiteX2" fmla="*/ 1969107 w 3252611"/>
              <a:gd name="connsiteY2" fmla="*/ 2184306 h 3520735"/>
              <a:gd name="connsiteX3" fmla="*/ 1630715 w 3252611"/>
              <a:gd name="connsiteY3" fmla="*/ 194228 h 3520735"/>
              <a:gd name="connsiteX4" fmla="*/ 3813 w 3252611"/>
              <a:gd name="connsiteY4" fmla="*/ 189023 h 3520735"/>
              <a:gd name="connsiteX0" fmla="*/ 3063163 w 3252410"/>
              <a:gd name="connsiteY0" fmla="*/ 3528911 h 3528911"/>
              <a:gd name="connsiteX1" fmla="*/ 3135649 w 3252410"/>
              <a:gd name="connsiteY1" fmla="*/ 2328220 h 3528911"/>
              <a:gd name="connsiteX2" fmla="*/ 1968906 w 3252410"/>
              <a:gd name="connsiteY2" fmla="*/ 2192482 h 3528911"/>
              <a:gd name="connsiteX3" fmla="*/ 1711805 w 3252410"/>
              <a:gd name="connsiteY3" fmla="*/ 183260 h 3528911"/>
              <a:gd name="connsiteX4" fmla="*/ 3612 w 3252410"/>
              <a:gd name="connsiteY4" fmla="*/ 197199 h 3528911"/>
              <a:gd name="connsiteX0" fmla="*/ 3063163 w 3253118"/>
              <a:gd name="connsiteY0" fmla="*/ 3528911 h 3528911"/>
              <a:gd name="connsiteX1" fmla="*/ 3135649 w 3253118"/>
              <a:gd name="connsiteY1" fmla="*/ 2328220 h 3528911"/>
              <a:gd name="connsiteX2" fmla="*/ 1958744 w 3253118"/>
              <a:gd name="connsiteY2" fmla="*/ 2182910 h 3528911"/>
              <a:gd name="connsiteX3" fmla="*/ 1711805 w 3253118"/>
              <a:gd name="connsiteY3" fmla="*/ 183260 h 3528911"/>
              <a:gd name="connsiteX4" fmla="*/ 3612 w 3253118"/>
              <a:gd name="connsiteY4" fmla="*/ 197199 h 352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3118" h="3528911">
                <a:moveTo>
                  <a:pt x="3063163" y="3528911"/>
                </a:moveTo>
                <a:cubicBezTo>
                  <a:pt x="3281400" y="3332850"/>
                  <a:pt x="3319719" y="2552554"/>
                  <a:pt x="3135649" y="2328220"/>
                </a:cubicBezTo>
                <a:cubicBezTo>
                  <a:pt x="2951579" y="2103887"/>
                  <a:pt x="2196051" y="2540403"/>
                  <a:pt x="1958744" y="2182910"/>
                </a:cubicBezTo>
                <a:cubicBezTo>
                  <a:pt x="1721437" y="1825417"/>
                  <a:pt x="2024112" y="380202"/>
                  <a:pt x="1711805" y="183260"/>
                </a:cubicBezTo>
                <a:cubicBezTo>
                  <a:pt x="1399498" y="-13682"/>
                  <a:pt x="-82582" y="-109838"/>
                  <a:pt x="3612" y="197199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5438748" y="3836100"/>
            <a:ext cx="147066" cy="147066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 1046"/>
          <p:cNvSpPr/>
          <p:nvPr/>
        </p:nvSpPr>
        <p:spPr>
          <a:xfrm>
            <a:off x="6737352" y="3412250"/>
            <a:ext cx="2109226" cy="2331781"/>
          </a:xfrm>
          <a:custGeom>
            <a:avLst/>
            <a:gdLst>
              <a:gd name="connsiteX0" fmla="*/ 0 w 1346200"/>
              <a:gd name="connsiteY0" fmla="*/ 0 h 2197100"/>
              <a:gd name="connsiteX1" fmla="*/ 222250 w 1346200"/>
              <a:gd name="connsiteY1" fmla="*/ 857250 h 2197100"/>
              <a:gd name="connsiteX2" fmla="*/ 234950 w 1346200"/>
              <a:gd name="connsiteY2" fmla="*/ 2197100 h 2197100"/>
              <a:gd name="connsiteX3" fmla="*/ 1346200 w 1346200"/>
              <a:gd name="connsiteY3" fmla="*/ 1879600 h 2197100"/>
              <a:gd name="connsiteX0" fmla="*/ 0 w 1346200"/>
              <a:gd name="connsiteY0" fmla="*/ 0 h 2197100"/>
              <a:gd name="connsiteX1" fmla="*/ 222250 w 1346200"/>
              <a:gd name="connsiteY1" fmla="*/ 857250 h 2197100"/>
              <a:gd name="connsiteX2" fmla="*/ 234950 w 1346200"/>
              <a:gd name="connsiteY2" fmla="*/ 2197100 h 2197100"/>
              <a:gd name="connsiteX3" fmla="*/ 1346200 w 1346200"/>
              <a:gd name="connsiteY3" fmla="*/ 1879600 h 2197100"/>
              <a:gd name="connsiteX0" fmla="*/ 0 w 1346200"/>
              <a:gd name="connsiteY0" fmla="*/ 0 h 2204365"/>
              <a:gd name="connsiteX1" fmla="*/ 222250 w 1346200"/>
              <a:gd name="connsiteY1" fmla="*/ 857250 h 2204365"/>
              <a:gd name="connsiteX2" fmla="*/ 234950 w 1346200"/>
              <a:gd name="connsiteY2" fmla="*/ 2197100 h 2204365"/>
              <a:gd name="connsiteX3" fmla="*/ 1346200 w 1346200"/>
              <a:gd name="connsiteY3" fmla="*/ 1879600 h 2204365"/>
              <a:gd name="connsiteX0" fmla="*/ 0 w 1346200"/>
              <a:gd name="connsiteY0" fmla="*/ 0 h 2204365"/>
              <a:gd name="connsiteX1" fmla="*/ 222250 w 1346200"/>
              <a:gd name="connsiteY1" fmla="*/ 857250 h 2204365"/>
              <a:gd name="connsiteX2" fmla="*/ 234950 w 1346200"/>
              <a:gd name="connsiteY2" fmla="*/ 2197100 h 2204365"/>
              <a:gd name="connsiteX3" fmla="*/ 1346200 w 1346200"/>
              <a:gd name="connsiteY3" fmla="*/ 1879600 h 2204365"/>
              <a:gd name="connsiteX0" fmla="*/ 0 w 1346200"/>
              <a:gd name="connsiteY0" fmla="*/ 0 h 2233587"/>
              <a:gd name="connsiteX1" fmla="*/ 222250 w 1346200"/>
              <a:gd name="connsiteY1" fmla="*/ 857250 h 2233587"/>
              <a:gd name="connsiteX2" fmla="*/ 234950 w 1346200"/>
              <a:gd name="connsiteY2" fmla="*/ 2197100 h 2233587"/>
              <a:gd name="connsiteX3" fmla="*/ 1346200 w 1346200"/>
              <a:gd name="connsiteY3" fmla="*/ 1879600 h 2233587"/>
              <a:gd name="connsiteX0" fmla="*/ 0 w 1301750"/>
              <a:gd name="connsiteY0" fmla="*/ 0 h 2201837"/>
              <a:gd name="connsiteX1" fmla="*/ 177800 w 1301750"/>
              <a:gd name="connsiteY1" fmla="*/ 825500 h 2201837"/>
              <a:gd name="connsiteX2" fmla="*/ 190500 w 1301750"/>
              <a:gd name="connsiteY2" fmla="*/ 2165350 h 2201837"/>
              <a:gd name="connsiteX3" fmla="*/ 1301750 w 1301750"/>
              <a:gd name="connsiteY3" fmla="*/ 1847850 h 2201837"/>
              <a:gd name="connsiteX0" fmla="*/ 0 w 1301750"/>
              <a:gd name="connsiteY0" fmla="*/ 0 h 2201837"/>
              <a:gd name="connsiteX1" fmla="*/ 177800 w 1301750"/>
              <a:gd name="connsiteY1" fmla="*/ 825500 h 2201837"/>
              <a:gd name="connsiteX2" fmla="*/ 190500 w 1301750"/>
              <a:gd name="connsiteY2" fmla="*/ 2165350 h 2201837"/>
              <a:gd name="connsiteX3" fmla="*/ 1301750 w 1301750"/>
              <a:gd name="connsiteY3" fmla="*/ 1847850 h 2201837"/>
              <a:gd name="connsiteX0" fmla="*/ 0 w 1301750"/>
              <a:gd name="connsiteY0" fmla="*/ 0 h 2135095"/>
              <a:gd name="connsiteX1" fmla="*/ 177800 w 1301750"/>
              <a:gd name="connsiteY1" fmla="*/ 825500 h 2135095"/>
              <a:gd name="connsiteX2" fmla="*/ 349250 w 1301750"/>
              <a:gd name="connsiteY2" fmla="*/ 2089150 h 2135095"/>
              <a:gd name="connsiteX3" fmla="*/ 1301750 w 1301750"/>
              <a:gd name="connsiteY3" fmla="*/ 1847850 h 2135095"/>
              <a:gd name="connsiteX0" fmla="*/ 0 w 1301750"/>
              <a:gd name="connsiteY0" fmla="*/ 0 h 1968146"/>
              <a:gd name="connsiteX1" fmla="*/ 177800 w 1301750"/>
              <a:gd name="connsiteY1" fmla="*/ 825500 h 1968146"/>
              <a:gd name="connsiteX2" fmla="*/ 330200 w 1301750"/>
              <a:gd name="connsiteY2" fmla="*/ 1828800 h 1968146"/>
              <a:gd name="connsiteX3" fmla="*/ 1301750 w 1301750"/>
              <a:gd name="connsiteY3" fmla="*/ 1847850 h 1968146"/>
              <a:gd name="connsiteX0" fmla="*/ 0 w 1316696"/>
              <a:gd name="connsiteY0" fmla="*/ 0 h 1964363"/>
              <a:gd name="connsiteX1" fmla="*/ 177800 w 1316696"/>
              <a:gd name="connsiteY1" fmla="*/ 825500 h 1964363"/>
              <a:gd name="connsiteX2" fmla="*/ 330200 w 1316696"/>
              <a:gd name="connsiteY2" fmla="*/ 1828800 h 1964363"/>
              <a:gd name="connsiteX3" fmla="*/ 1301750 w 1316696"/>
              <a:gd name="connsiteY3" fmla="*/ 1847850 h 1964363"/>
              <a:gd name="connsiteX0" fmla="*/ 0 w 1890205"/>
              <a:gd name="connsiteY0" fmla="*/ 0 h 1883996"/>
              <a:gd name="connsiteX1" fmla="*/ 177800 w 1890205"/>
              <a:gd name="connsiteY1" fmla="*/ 825500 h 1883996"/>
              <a:gd name="connsiteX2" fmla="*/ 1854482 w 1890205"/>
              <a:gd name="connsiteY2" fmla="*/ 1239406 h 1883996"/>
              <a:gd name="connsiteX3" fmla="*/ 1301750 w 1890205"/>
              <a:gd name="connsiteY3" fmla="*/ 1847850 h 1883996"/>
              <a:gd name="connsiteX0" fmla="*/ 0 w 1896994"/>
              <a:gd name="connsiteY0" fmla="*/ 0 h 2212621"/>
              <a:gd name="connsiteX1" fmla="*/ 177800 w 1896994"/>
              <a:gd name="connsiteY1" fmla="*/ 825500 h 2212621"/>
              <a:gd name="connsiteX2" fmla="*/ 1854482 w 1896994"/>
              <a:gd name="connsiteY2" fmla="*/ 1239406 h 2212621"/>
              <a:gd name="connsiteX3" fmla="*/ 1301750 w 1896994"/>
              <a:gd name="connsiteY3" fmla="*/ 1847850 h 2212621"/>
              <a:gd name="connsiteX0" fmla="*/ 0 w 1881399"/>
              <a:gd name="connsiteY0" fmla="*/ 0 h 2154959"/>
              <a:gd name="connsiteX1" fmla="*/ 177800 w 1881399"/>
              <a:gd name="connsiteY1" fmla="*/ 825500 h 2154959"/>
              <a:gd name="connsiteX2" fmla="*/ 1837732 w 1881399"/>
              <a:gd name="connsiteY2" fmla="*/ 810756 h 2154959"/>
              <a:gd name="connsiteX3" fmla="*/ 1301750 w 1881399"/>
              <a:gd name="connsiteY3" fmla="*/ 1847850 h 2154959"/>
              <a:gd name="connsiteX0" fmla="*/ 0 w 1859883"/>
              <a:gd name="connsiteY0" fmla="*/ 0 h 2167290"/>
              <a:gd name="connsiteX1" fmla="*/ 588183 w 1859883"/>
              <a:gd name="connsiteY1" fmla="*/ 387919 h 2167290"/>
              <a:gd name="connsiteX2" fmla="*/ 1837732 w 1859883"/>
              <a:gd name="connsiteY2" fmla="*/ 810756 h 2167290"/>
              <a:gd name="connsiteX3" fmla="*/ 1301750 w 1859883"/>
              <a:gd name="connsiteY3" fmla="*/ 1847850 h 2167290"/>
              <a:gd name="connsiteX0" fmla="*/ 0 w 1772784"/>
              <a:gd name="connsiteY0" fmla="*/ 0 h 2152705"/>
              <a:gd name="connsiteX1" fmla="*/ 588183 w 1772784"/>
              <a:gd name="connsiteY1" fmla="*/ 387919 h 2152705"/>
              <a:gd name="connsiteX2" fmla="*/ 1745605 w 1772784"/>
              <a:gd name="connsiteY2" fmla="*/ 685733 h 2152705"/>
              <a:gd name="connsiteX3" fmla="*/ 1301750 w 1772784"/>
              <a:gd name="connsiteY3" fmla="*/ 1847850 h 2152705"/>
              <a:gd name="connsiteX0" fmla="*/ 0 w 1826182"/>
              <a:gd name="connsiteY0" fmla="*/ 0 h 2212816"/>
              <a:gd name="connsiteX1" fmla="*/ 588183 w 1826182"/>
              <a:gd name="connsiteY1" fmla="*/ 387919 h 2212816"/>
              <a:gd name="connsiteX2" fmla="*/ 1745605 w 1826182"/>
              <a:gd name="connsiteY2" fmla="*/ 685733 h 2212816"/>
              <a:gd name="connsiteX3" fmla="*/ 1680619 w 1826182"/>
              <a:gd name="connsiteY3" fmla="*/ 2167066 h 2212816"/>
              <a:gd name="connsiteX4" fmla="*/ 1301750 w 1826182"/>
              <a:gd name="connsiteY4" fmla="*/ 1847850 h 2212816"/>
              <a:gd name="connsiteX0" fmla="*/ 0 w 1864670"/>
              <a:gd name="connsiteY0" fmla="*/ 0 h 2212816"/>
              <a:gd name="connsiteX1" fmla="*/ 588183 w 1864670"/>
              <a:gd name="connsiteY1" fmla="*/ 387919 h 2212816"/>
              <a:gd name="connsiteX2" fmla="*/ 1745605 w 1864670"/>
              <a:gd name="connsiteY2" fmla="*/ 685733 h 2212816"/>
              <a:gd name="connsiteX3" fmla="*/ 1680619 w 1864670"/>
              <a:gd name="connsiteY3" fmla="*/ 2167066 h 2212816"/>
              <a:gd name="connsiteX4" fmla="*/ 1301750 w 1864670"/>
              <a:gd name="connsiteY4" fmla="*/ 1847850 h 2212816"/>
              <a:gd name="connsiteX0" fmla="*/ 0 w 1826182"/>
              <a:gd name="connsiteY0" fmla="*/ 0 h 2212816"/>
              <a:gd name="connsiteX1" fmla="*/ 588183 w 1826182"/>
              <a:gd name="connsiteY1" fmla="*/ 387919 h 2212816"/>
              <a:gd name="connsiteX2" fmla="*/ 1745605 w 1826182"/>
              <a:gd name="connsiteY2" fmla="*/ 685733 h 2212816"/>
              <a:gd name="connsiteX3" fmla="*/ 1680619 w 1826182"/>
              <a:gd name="connsiteY3" fmla="*/ 2167066 h 2212816"/>
              <a:gd name="connsiteX4" fmla="*/ 1301750 w 1826182"/>
              <a:gd name="connsiteY4" fmla="*/ 1847850 h 2212816"/>
              <a:gd name="connsiteX0" fmla="*/ 0 w 1878845"/>
              <a:gd name="connsiteY0" fmla="*/ 0 h 2197935"/>
              <a:gd name="connsiteX1" fmla="*/ 588183 w 1878845"/>
              <a:gd name="connsiteY1" fmla="*/ 387919 h 2197935"/>
              <a:gd name="connsiteX2" fmla="*/ 1745605 w 1878845"/>
              <a:gd name="connsiteY2" fmla="*/ 685733 h 2197935"/>
              <a:gd name="connsiteX3" fmla="*/ 1680619 w 1878845"/>
              <a:gd name="connsiteY3" fmla="*/ 2167066 h 2197935"/>
              <a:gd name="connsiteX4" fmla="*/ 1301750 w 1878845"/>
              <a:gd name="connsiteY4" fmla="*/ 1847850 h 2197935"/>
              <a:gd name="connsiteX0" fmla="*/ 0 w 1854596"/>
              <a:gd name="connsiteY0" fmla="*/ 0 h 2214812"/>
              <a:gd name="connsiteX1" fmla="*/ 588183 w 1854596"/>
              <a:gd name="connsiteY1" fmla="*/ 387919 h 2214812"/>
              <a:gd name="connsiteX2" fmla="*/ 1745605 w 1854596"/>
              <a:gd name="connsiteY2" fmla="*/ 685733 h 2214812"/>
              <a:gd name="connsiteX3" fmla="*/ 1630368 w 1854596"/>
              <a:gd name="connsiteY3" fmla="*/ 2184926 h 2214812"/>
              <a:gd name="connsiteX4" fmla="*/ 1301750 w 1854596"/>
              <a:gd name="connsiteY4" fmla="*/ 1847850 h 2214812"/>
              <a:gd name="connsiteX0" fmla="*/ 0 w 1826123"/>
              <a:gd name="connsiteY0" fmla="*/ 0 h 2186173"/>
              <a:gd name="connsiteX1" fmla="*/ 588183 w 1826123"/>
              <a:gd name="connsiteY1" fmla="*/ 387919 h 2186173"/>
              <a:gd name="connsiteX2" fmla="*/ 1745605 w 1826123"/>
              <a:gd name="connsiteY2" fmla="*/ 685733 h 2186173"/>
              <a:gd name="connsiteX3" fmla="*/ 1630368 w 1826123"/>
              <a:gd name="connsiteY3" fmla="*/ 2184926 h 2186173"/>
              <a:gd name="connsiteX4" fmla="*/ 1301750 w 1826123"/>
              <a:gd name="connsiteY4" fmla="*/ 1847850 h 2186173"/>
              <a:gd name="connsiteX0" fmla="*/ 0 w 1844865"/>
              <a:gd name="connsiteY0" fmla="*/ 0 h 2186173"/>
              <a:gd name="connsiteX1" fmla="*/ 588183 w 1844865"/>
              <a:gd name="connsiteY1" fmla="*/ 387919 h 2186173"/>
              <a:gd name="connsiteX2" fmla="*/ 1745605 w 1844865"/>
              <a:gd name="connsiteY2" fmla="*/ 685733 h 2186173"/>
              <a:gd name="connsiteX3" fmla="*/ 1630368 w 1844865"/>
              <a:gd name="connsiteY3" fmla="*/ 2184926 h 2186173"/>
              <a:gd name="connsiteX4" fmla="*/ 1301750 w 1844865"/>
              <a:gd name="connsiteY4" fmla="*/ 1847850 h 2186173"/>
              <a:gd name="connsiteX0" fmla="*/ 0 w 1833348"/>
              <a:gd name="connsiteY0" fmla="*/ 0 h 2186173"/>
              <a:gd name="connsiteX1" fmla="*/ 747312 w 1833348"/>
              <a:gd name="connsiteY1" fmla="*/ 521872 h 2186173"/>
              <a:gd name="connsiteX2" fmla="*/ 1745605 w 1833348"/>
              <a:gd name="connsiteY2" fmla="*/ 685733 h 2186173"/>
              <a:gd name="connsiteX3" fmla="*/ 1630368 w 1833348"/>
              <a:gd name="connsiteY3" fmla="*/ 2184926 h 2186173"/>
              <a:gd name="connsiteX4" fmla="*/ 1301750 w 1833348"/>
              <a:gd name="connsiteY4" fmla="*/ 1847850 h 2186173"/>
              <a:gd name="connsiteX0" fmla="*/ 0 w 1855218"/>
              <a:gd name="connsiteY0" fmla="*/ 0 h 2186173"/>
              <a:gd name="connsiteX1" fmla="*/ 747312 w 1855218"/>
              <a:gd name="connsiteY1" fmla="*/ 521872 h 2186173"/>
              <a:gd name="connsiteX2" fmla="*/ 1745605 w 1855218"/>
              <a:gd name="connsiteY2" fmla="*/ 685733 h 2186173"/>
              <a:gd name="connsiteX3" fmla="*/ 1630368 w 1855218"/>
              <a:gd name="connsiteY3" fmla="*/ 2184926 h 2186173"/>
              <a:gd name="connsiteX4" fmla="*/ 1301750 w 1855218"/>
              <a:gd name="connsiteY4" fmla="*/ 1847850 h 2186173"/>
              <a:gd name="connsiteX0" fmla="*/ 0 w 1855218"/>
              <a:gd name="connsiteY0" fmla="*/ 0 h 2186173"/>
              <a:gd name="connsiteX1" fmla="*/ 747312 w 1855218"/>
              <a:gd name="connsiteY1" fmla="*/ 521872 h 2186173"/>
              <a:gd name="connsiteX2" fmla="*/ 1745605 w 1855218"/>
              <a:gd name="connsiteY2" fmla="*/ 685733 h 2186173"/>
              <a:gd name="connsiteX3" fmla="*/ 1630368 w 1855218"/>
              <a:gd name="connsiteY3" fmla="*/ 2184926 h 2186173"/>
              <a:gd name="connsiteX4" fmla="*/ 1301750 w 1855218"/>
              <a:gd name="connsiteY4" fmla="*/ 1847850 h 2186173"/>
              <a:gd name="connsiteX0" fmla="*/ 0 w 1829122"/>
              <a:gd name="connsiteY0" fmla="*/ 0 h 2186173"/>
              <a:gd name="connsiteX1" fmla="*/ 805939 w 1829122"/>
              <a:gd name="connsiteY1" fmla="*/ 548663 h 2186173"/>
              <a:gd name="connsiteX2" fmla="*/ 1745605 w 1829122"/>
              <a:gd name="connsiteY2" fmla="*/ 685733 h 2186173"/>
              <a:gd name="connsiteX3" fmla="*/ 1630368 w 1829122"/>
              <a:gd name="connsiteY3" fmla="*/ 2184926 h 2186173"/>
              <a:gd name="connsiteX4" fmla="*/ 1301750 w 1829122"/>
              <a:gd name="connsiteY4" fmla="*/ 1847850 h 2186173"/>
              <a:gd name="connsiteX0" fmla="*/ 0 w 1843650"/>
              <a:gd name="connsiteY0" fmla="*/ 0 h 2186173"/>
              <a:gd name="connsiteX1" fmla="*/ 805939 w 1843650"/>
              <a:gd name="connsiteY1" fmla="*/ 548663 h 2186173"/>
              <a:gd name="connsiteX2" fmla="*/ 1745605 w 1843650"/>
              <a:gd name="connsiteY2" fmla="*/ 685733 h 2186173"/>
              <a:gd name="connsiteX3" fmla="*/ 1630368 w 1843650"/>
              <a:gd name="connsiteY3" fmla="*/ 2184926 h 2186173"/>
              <a:gd name="connsiteX4" fmla="*/ 1301750 w 1843650"/>
              <a:gd name="connsiteY4" fmla="*/ 1847850 h 2186173"/>
              <a:gd name="connsiteX0" fmla="*/ 0 w 1854607"/>
              <a:gd name="connsiteY0" fmla="*/ 0 h 2186173"/>
              <a:gd name="connsiteX1" fmla="*/ 805939 w 1854607"/>
              <a:gd name="connsiteY1" fmla="*/ 548663 h 2186173"/>
              <a:gd name="connsiteX2" fmla="*/ 1745605 w 1854607"/>
              <a:gd name="connsiteY2" fmla="*/ 685733 h 2186173"/>
              <a:gd name="connsiteX3" fmla="*/ 1630368 w 1854607"/>
              <a:gd name="connsiteY3" fmla="*/ 2184926 h 2186173"/>
              <a:gd name="connsiteX4" fmla="*/ 1301750 w 1854607"/>
              <a:gd name="connsiteY4" fmla="*/ 1847850 h 218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607" h="2186173">
                <a:moveTo>
                  <a:pt x="0" y="0"/>
                </a:moveTo>
                <a:cubicBezTo>
                  <a:pt x="492464" y="203200"/>
                  <a:pt x="515005" y="434374"/>
                  <a:pt x="805939" y="548663"/>
                </a:cubicBezTo>
                <a:cubicBezTo>
                  <a:pt x="1096873" y="662952"/>
                  <a:pt x="1549575" y="457674"/>
                  <a:pt x="1745605" y="685733"/>
                </a:cubicBezTo>
                <a:cubicBezTo>
                  <a:pt x="1941635" y="913792"/>
                  <a:pt x="1855097" y="2160914"/>
                  <a:pt x="1630368" y="2184926"/>
                </a:cubicBezTo>
                <a:cubicBezTo>
                  <a:pt x="1405639" y="2208938"/>
                  <a:pt x="1343957" y="1878727"/>
                  <a:pt x="1301750" y="1847850"/>
                </a:cubicBezTo>
              </a:path>
            </a:pathLst>
          </a:custGeom>
          <a:noFill/>
          <a:ln w="57150">
            <a:solidFill>
              <a:srgbClr val="C20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8472006" y="5337686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8467097" y="5173002"/>
            <a:ext cx="147066" cy="1470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6621256" y="4841750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 1041"/>
          <p:cNvSpPr/>
          <p:nvPr/>
        </p:nvSpPr>
        <p:spPr>
          <a:xfrm>
            <a:off x="6782636" y="3241498"/>
            <a:ext cx="1435181" cy="1151171"/>
          </a:xfrm>
          <a:custGeom>
            <a:avLst/>
            <a:gdLst>
              <a:gd name="connsiteX0" fmla="*/ 0 w 1261068"/>
              <a:gd name="connsiteY0" fmla="*/ 0 h 939521"/>
              <a:gd name="connsiteX1" fmla="*/ 768699 w 1261068"/>
              <a:gd name="connsiteY1" fmla="*/ 356716 h 939521"/>
              <a:gd name="connsiteX2" fmla="*/ 1261068 w 1261068"/>
              <a:gd name="connsiteY2" fmla="*/ 939521 h 9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1068" h="939521">
                <a:moveTo>
                  <a:pt x="0" y="0"/>
                </a:moveTo>
                <a:cubicBezTo>
                  <a:pt x="279260" y="100064"/>
                  <a:pt x="558521" y="200129"/>
                  <a:pt x="768699" y="356716"/>
                </a:cubicBezTo>
                <a:cubicBezTo>
                  <a:pt x="978877" y="513303"/>
                  <a:pt x="1119972" y="726412"/>
                  <a:pt x="1261068" y="939521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 270"/>
          <p:cNvSpPr/>
          <p:nvPr/>
        </p:nvSpPr>
        <p:spPr>
          <a:xfrm>
            <a:off x="6768321" y="3055074"/>
            <a:ext cx="1619626" cy="1347727"/>
          </a:xfrm>
          <a:custGeom>
            <a:avLst/>
            <a:gdLst>
              <a:gd name="connsiteX0" fmla="*/ 0 w 1261068"/>
              <a:gd name="connsiteY0" fmla="*/ 0 h 939521"/>
              <a:gd name="connsiteX1" fmla="*/ 768699 w 1261068"/>
              <a:gd name="connsiteY1" fmla="*/ 356716 h 939521"/>
              <a:gd name="connsiteX2" fmla="*/ 1261068 w 1261068"/>
              <a:gd name="connsiteY2" fmla="*/ 939521 h 9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1068" h="939521">
                <a:moveTo>
                  <a:pt x="0" y="0"/>
                </a:moveTo>
                <a:cubicBezTo>
                  <a:pt x="279260" y="100064"/>
                  <a:pt x="558521" y="200129"/>
                  <a:pt x="768699" y="356716"/>
                </a:cubicBezTo>
                <a:cubicBezTo>
                  <a:pt x="978877" y="513303"/>
                  <a:pt x="1119972" y="726412"/>
                  <a:pt x="1261068" y="939521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reeform 271"/>
          <p:cNvSpPr/>
          <p:nvPr/>
        </p:nvSpPr>
        <p:spPr>
          <a:xfrm>
            <a:off x="6768321" y="2882553"/>
            <a:ext cx="1777218" cy="1510115"/>
          </a:xfrm>
          <a:custGeom>
            <a:avLst/>
            <a:gdLst>
              <a:gd name="connsiteX0" fmla="*/ 0 w 1261068"/>
              <a:gd name="connsiteY0" fmla="*/ 0 h 939521"/>
              <a:gd name="connsiteX1" fmla="*/ 768699 w 1261068"/>
              <a:gd name="connsiteY1" fmla="*/ 356716 h 939521"/>
              <a:gd name="connsiteX2" fmla="*/ 1261068 w 1261068"/>
              <a:gd name="connsiteY2" fmla="*/ 939521 h 939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1068" h="939521">
                <a:moveTo>
                  <a:pt x="0" y="0"/>
                </a:moveTo>
                <a:cubicBezTo>
                  <a:pt x="279260" y="100064"/>
                  <a:pt x="558521" y="200129"/>
                  <a:pt x="768699" y="356716"/>
                </a:cubicBezTo>
                <a:cubicBezTo>
                  <a:pt x="978877" y="513303"/>
                  <a:pt x="1119972" y="726412"/>
                  <a:pt x="1261068" y="939521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6464325" y="2136154"/>
            <a:ext cx="147066" cy="147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6538823" y="5158886"/>
            <a:ext cx="1139768" cy="426129"/>
          </a:xfrm>
          <a:custGeom>
            <a:avLst/>
            <a:gdLst>
              <a:gd name="connsiteX0" fmla="*/ 0 w 1009290"/>
              <a:gd name="connsiteY0" fmla="*/ 422694 h 450543"/>
              <a:gd name="connsiteX1" fmla="*/ 526211 w 1009290"/>
              <a:gd name="connsiteY1" fmla="*/ 405441 h 450543"/>
              <a:gd name="connsiteX2" fmla="*/ 1009290 w 1009290"/>
              <a:gd name="connsiteY2" fmla="*/ 0 h 450543"/>
              <a:gd name="connsiteX0" fmla="*/ 0 w 1009290"/>
              <a:gd name="connsiteY0" fmla="*/ 422694 h 448743"/>
              <a:gd name="connsiteX1" fmla="*/ 169215 w 1009290"/>
              <a:gd name="connsiteY1" fmla="*/ 439119 h 448743"/>
              <a:gd name="connsiteX2" fmla="*/ 526211 w 1009290"/>
              <a:gd name="connsiteY2" fmla="*/ 405441 h 448743"/>
              <a:gd name="connsiteX3" fmla="*/ 1009290 w 1009290"/>
              <a:gd name="connsiteY3" fmla="*/ 0 h 448743"/>
              <a:gd name="connsiteX0" fmla="*/ 0 w 1009290"/>
              <a:gd name="connsiteY0" fmla="*/ 422694 h 440455"/>
              <a:gd name="connsiteX1" fmla="*/ 160161 w 1009290"/>
              <a:gd name="connsiteY1" fmla="*/ 421012 h 440455"/>
              <a:gd name="connsiteX2" fmla="*/ 526211 w 1009290"/>
              <a:gd name="connsiteY2" fmla="*/ 405441 h 440455"/>
              <a:gd name="connsiteX3" fmla="*/ 1009290 w 1009290"/>
              <a:gd name="connsiteY3" fmla="*/ 0 h 440455"/>
              <a:gd name="connsiteX0" fmla="*/ 0 w 1009290"/>
              <a:gd name="connsiteY0" fmla="*/ 422694 h 440455"/>
              <a:gd name="connsiteX1" fmla="*/ 160161 w 1009290"/>
              <a:gd name="connsiteY1" fmla="*/ 421012 h 440455"/>
              <a:gd name="connsiteX2" fmla="*/ 526211 w 1009290"/>
              <a:gd name="connsiteY2" fmla="*/ 405441 h 440455"/>
              <a:gd name="connsiteX3" fmla="*/ 1009290 w 1009290"/>
              <a:gd name="connsiteY3" fmla="*/ 0 h 440455"/>
              <a:gd name="connsiteX0" fmla="*/ 0 w 1009290"/>
              <a:gd name="connsiteY0" fmla="*/ 422694 h 426129"/>
              <a:gd name="connsiteX1" fmla="*/ 160161 w 1009290"/>
              <a:gd name="connsiteY1" fmla="*/ 421012 h 426129"/>
              <a:gd name="connsiteX2" fmla="*/ 612219 w 1009290"/>
              <a:gd name="connsiteY2" fmla="*/ 373754 h 426129"/>
              <a:gd name="connsiteX3" fmla="*/ 1009290 w 1009290"/>
              <a:gd name="connsiteY3" fmla="*/ 0 h 42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290" h="426129">
                <a:moveTo>
                  <a:pt x="0" y="422694"/>
                </a:moveTo>
                <a:cubicBezTo>
                  <a:pt x="87049" y="429957"/>
                  <a:pt x="72459" y="423887"/>
                  <a:pt x="160161" y="421012"/>
                </a:cubicBezTo>
                <a:cubicBezTo>
                  <a:pt x="247863" y="418137"/>
                  <a:pt x="470698" y="443923"/>
                  <a:pt x="612219" y="373754"/>
                </a:cubicBezTo>
                <a:cubicBezTo>
                  <a:pt x="753740" y="303585"/>
                  <a:pt x="851858" y="167496"/>
                  <a:pt x="1009290" y="0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633647" y="5511482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443801" y="5511482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632971" y="5044782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8472006" y="549292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5442443" y="4861038"/>
            <a:ext cx="147066" cy="1470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5279764" y="4855331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5442443" y="5013226"/>
            <a:ext cx="147066" cy="1470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1"/>
          <p:cNvSpPr/>
          <p:nvPr/>
        </p:nvSpPr>
        <p:spPr>
          <a:xfrm>
            <a:off x="4752660" y="1882445"/>
            <a:ext cx="457606" cy="3199192"/>
          </a:xfrm>
          <a:custGeom>
            <a:avLst/>
            <a:gdLst>
              <a:gd name="connsiteX0" fmla="*/ 1625600 w 1625600"/>
              <a:gd name="connsiteY0" fmla="*/ 146050 h 421731"/>
              <a:gd name="connsiteX1" fmla="*/ 755650 w 1625600"/>
              <a:gd name="connsiteY1" fmla="*/ 419100 h 421731"/>
              <a:gd name="connsiteX2" fmla="*/ 0 w 1625600"/>
              <a:gd name="connsiteY2" fmla="*/ 0 h 421731"/>
              <a:gd name="connsiteX0" fmla="*/ 2997599 w 2997599"/>
              <a:gd name="connsiteY0" fmla="*/ 574803 h 871221"/>
              <a:gd name="connsiteX1" fmla="*/ 2127649 w 2997599"/>
              <a:gd name="connsiteY1" fmla="*/ 847853 h 871221"/>
              <a:gd name="connsiteX2" fmla="*/ 0 w 2997599"/>
              <a:gd name="connsiteY2" fmla="*/ 0 h 871221"/>
              <a:gd name="connsiteX0" fmla="*/ 3060923 w 3060923"/>
              <a:gd name="connsiteY0" fmla="*/ 574803 h 871221"/>
              <a:gd name="connsiteX1" fmla="*/ 2190973 w 3060923"/>
              <a:gd name="connsiteY1" fmla="*/ 847853 h 871221"/>
              <a:gd name="connsiteX2" fmla="*/ 63324 w 3060923"/>
              <a:gd name="connsiteY2" fmla="*/ 0 h 871221"/>
              <a:gd name="connsiteX0" fmla="*/ 3064032 w 3064032"/>
              <a:gd name="connsiteY0" fmla="*/ 574803 h 789396"/>
              <a:gd name="connsiteX1" fmla="*/ 2080798 w 3064032"/>
              <a:gd name="connsiteY1" fmla="*/ 756385 h 789396"/>
              <a:gd name="connsiteX2" fmla="*/ 66433 w 3064032"/>
              <a:gd name="connsiteY2" fmla="*/ 0 h 789396"/>
              <a:gd name="connsiteX0" fmla="*/ 3210686 w 3210686"/>
              <a:gd name="connsiteY0" fmla="*/ 574803 h 758804"/>
              <a:gd name="connsiteX1" fmla="*/ 2227452 w 3210686"/>
              <a:gd name="connsiteY1" fmla="*/ 756385 h 758804"/>
              <a:gd name="connsiteX2" fmla="*/ 108727 w 3210686"/>
              <a:gd name="connsiteY2" fmla="*/ 628727 h 758804"/>
              <a:gd name="connsiteX3" fmla="*/ 213087 w 3210686"/>
              <a:gd name="connsiteY3" fmla="*/ 0 h 758804"/>
              <a:gd name="connsiteX0" fmla="*/ 3277761 w 3277761"/>
              <a:gd name="connsiteY0" fmla="*/ 574803 h 758804"/>
              <a:gd name="connsiteX1" fmla="*/ 2294527 w 3277761"/>
              <a:gd name="connsiteY1" fmla="*/ 756385 h 758804"/>
              <a:gd name="connsiteX2" fmla="*/ 175802 w 3277761"/>
              <a:gd name="connsiteY2" fmla="*/ 628727 h 758804"/>
              <a:gd name="connsiteX3" fmla="*/ 280162 w 3277761"/>
              <a:gd name="connsiteY3" fmla="*/ 0 h 758804"/>
              <a:gd name="connsiteX0" fmla="*/ 3264996 w 3264996"/>
              <a:gd name="connsiteY0" fmla="*/ 574803 h 758804"/>
              <a:gd name="connsiteX1" fmla="*/ 2281762 w 3264996"/>
              <a:gd name="connsiteY1" fmla="*/ 756385 h 758804"/>
              <a:gd name="connsiteX2" fmla="*/ 163037 w 3264996"/>
              <a:gd name="connsiteY2" fmla="*/ 628727 h 758804"/>
              <a:gd name="connsiteX3" fmla="*/ 267397 w 3264996"/>
              <a:gd name="connsiteY3" fmla="*/ 0 h 758804"/>
              <a:gd name="connsiteX0" fmla="*/ 3095819 w 3095819"/>
              <a:gd name="connsiteY0" fmla="*/ 574803 h 806361"/>
              <a:gd name="connsiteX1" fmla="*/ 2112585 w 3095819"/>
              <a:gd name="connsiteY1" fmla="*/ 756385 h 806361"/>
              <a:gd name="connsiteX2" fmla="*/ 321126 w 3095819"/>
              <a:gd name="connsiteY2" fmla="*/ 737344 h 806361"/>
              <a:gd name="connsiteX3" fmla="*/ 98220 w 3095819"/>
              <a:gd name="connsiteY3" fmla="*/ 0 h 806361"/>
              <a:gd name="connsiteX0" fmla="*/ 3229822 w 3229822"/>
              <a:gd name="connsiteY0" fmla="*/ 574803 h 806361"/>
              <a:gd name="connsiteX1" fmla="*/ 2246588 w 3229822"/>
              <a:gd name="connsiteY1" fmla="*/ 756385 h 806361"/>
              <a:gd name="connsiteX2" fmla="*/ 455129 w 3229822"/>
              <a:gd name="connsiteY2" fmla="*/ 737344 h 806361"/>
              <a:gd name="connsiteX3" fmla="*/ 232223 w 3229822"/>
              <a:gd name="connsiteY3" fmla="*/ 0 h 806361"/>
              <a:gd name="connsiteX0" fmla="*/ 3267076 w 3267076"/>
              <a:gd name="connsiteY0" fmla="*/ 574803 h 810286"/>
              <a:gd name="connsiteX1" fmla="*/ 2283842 w 3267076"/>
              <a:gd name="connsiteY1" fmla="*/ 756385 h 810286"/>
              <a:gd name="connsiteX2" fmla="*/ 372806 w 3267076"/>
              <a:gd name="connsiteY2" fmla="*/ 743060 h 810286"/>
              <a:gd name="connsiteX3" fmla="*/ 269477 w 3267076"/>
              <a:gd name="connsiteY3" fmla="*/ 0 h 810286"/>
              <a:gd name="connsiteX0" fmla="*/ 3233479 w 3233479"/>
              <a:gd name="connsiteY0" fmla="*/ 574803 h 810286"/>
              <a:gd name="connsiteX1" fmla="*/ 2250245 w 3233479"/>
              <a:gd name="connsiteY1" fmla="*/ 756385 h 810286"/>
              <a:gd name="connsiteX2" fmla="*/ 339209 w 3233479"/>
              <a:gd name="connsiteY2" fmla="*/ 743060 h 810286"/>
              <a:gd name="connsiteX3" fmla="*/ 235880 w 3233479"/>
              <a:gd name="connsiteY3" fmla="*/ 0 h 810286"/>
              <a:gd name="connsiteX0" fmla="*/ 3319581 w 3319581"/>
              <a:gd name="connsiteY0" fmla="*/ 574803 h 814299"/>
              <a:gd name="connsiteX1" fmla="*/ 2336347 w 3319581"/>
              <a:gd name="connsiteY1" fmla="*/ 756385 h 814299"/>
              <a:gd name="connsiteX2" fmla="*/ 198742 w 3319581"/>
              <a:gd name="connsiteY2" fmla="*/ 748777 h 814299"/>
              <a:gd name="connsiteX3" fmla="*/ 321982 w 3319581"/>
              <a:gd name="connsiteY3" fmla="*/ 0 h 814299"/>
              <a:gd name="connsiteX0" fmla="*/ 3319581 w 3319581"/>
              <a:gd name="connsiteY0" fmla="*/ 574803 h 836728"/>
              <a:gd name="connsiteX1" fmla="*/ 2525154 w 3319581"/>
              <a:gd name="connsiteY1" fmla="*/ 807835 h 836728"/>
              <a:gd name="connsiteX2" fmla="*/ 198742 w 3319581"/>
              <a:gd name="connsiteY2" fmla="*/ 748777 h 836728"/>
              <a:gd name="connsiteX3" fmla="*/ 321982 w 3319581"/>
              <a:gd name="connsiteY3" fmla="*/ 0 h 836728"/>
              <a:gd name="connsiteX0" fmla="*/ 3319581 w 3319581"/>
              <a:gd name="connsiteY0" fmla="*/ 574803 h 838737"/>
              <a:gd name="connsiteX1" fmla="*/ 2525154 w 3319581"/>
              <a:gd name="connsiteY1" fmla="*/ 807835 h 838737"/>
              <a:gd name="connsiteX2" fmla="*/ 198742 w 3319581"/>
              <a:gd name="connsiteY2" fmla="*/ 748777 h 838737"/>
              <a:gd name="connsiteX3" fmla="*/ 321982 w 3319581"/>
              <a:gd name="connsiteY3" fmla="*/ 0 h 838737"/>
              <a:gd name="connsiteX0" fmla="*/ 3377810 w 3377810"/>
              <a:gd name="connsiteY0" fmla="*/ 574803 h 874885"/>
              <a:gd name="connsiteX1" fmla="*/ 2583383 w 3377810"/>
              <a:gd name="connsiteY1" fmla="*/ 807835 h 874885"/>
              <a:gd name="connsiteX2" fmla="*/ 256971 w 3377810"/>
              <a:gd name="connsiteY2" fmla="*/ 748777 h 874885"/>
              <a:gd name="connsiteX3" fmla="*/ 380211 w 3377810"/>
              <a:gd name="connsiteY3" fmla="*/ 0 h 874885"/>
              <a:gd name="connsiteX0" fmla="*/ 3354230 w 3354230"/>
              <a:gd name="connsiteY0" fmla="*/ 574803 h 850391"/>
              <a:gd name="connsiteX1" fmla="*/ 2559803 w 3354230"/>
              <a:gd name="connsiteY1" fmla="*/ 807835 h 850391"/>
              <a:gd name="connsiteX2" fmla="*/ 277446 w 3354230"/>
              <a:gd name="connsiteY2" fmla="*/ 708761 h 850391"/>
              <a:gd name="connsiteX3" fmla="*/ 356631 w 3354230"/>
              <a:gd name="connsiteY3" fmla="*/ 0 h 850391"/>
              <a:gd name="connsiteX0" fmla="*/ 3288332 w 3288332"/>
              <a:gd name="connsiteY0" fmla="*/ 574803 h 850391"/>
              <a:gd name="connsiteX1" fmla="*/ 2493905 w 3288332"/>
              <a:gd name="connsiteY1" fmla="*/ 807835 h 850391"/>
              <a:gd name="connsiteX2" fmla="*/ 211548 w 3288332"/>
              <a:gd name="connsiteY2" fmla="*/ 708761 h 850391"/>
              <a:gd name="connsiteX3" fmla="*/ 290733 w 3288332"/>
              <a:gd name="connsiteY3" fmla="*/ 0 h 850391"/>
              <a:gd name="connsiteX0" fmla="*/ 3082859 w 3082859"/>
              <a:gd name="connsiteY0" fmla="*/ 2587079 h 2965394"/>
              <a:gd name="connsiteX1" fmla="*/ 2288432 w 3082859"/>
              <a:gd name="connsiteY1" fmla="*/ 2820111 h 2965394"/>
              <a:gd name="connsiteX2" fmla="*/ 6075 w 3082859"/>
              <a:gd name="connsiteY2" fmla="*/ 2721037 h 2965394"/>
              <a:gd name="connsiteX3" fmla="*/ 3049533 w 3082859"/>
              <a:gd name="connsiteY3" fmla="*/ 0 h 2965394"/>
              <a:gd name="connsiteX0" fmla="*/ 803250 w 803250"/>
              <a:gd name="connsiteY0" fmla="*/ 2587079 h 2926934"/>
              <a:gd name="connsiteX1" fmla="*/ 8823 w 803250"/>
              <a:gd name="connsiteY1" fmla="*/ 2820111 h 2926934"/>
              <a:gd name="connsiteX2" fmla="*/ 401233 w 803250"/>
              <a:gd name="connsiteY2" fmla="*/ 851678 h 2926934"/>
              <a:gd name="connsiteX3" fmla="*/ 769924 w 803250"/>
              <a:gd name="connsiteY3" fmla="*/ 0 h 2926934"/>
              <a:gd name="connsiteX0" fmla="*/ 402017 w 402017"/>
              <a:gd name="connsiteY0" fmla="*/ 2587079 h 2587079"/>
              <a:gd name="connsiteX1" fmla="*/ 0 w 402017"/>
              <a:gd name="connsiteY1" fmla="*/ 851678 h 2587079"/>
              <a:gd name="connsiteX2" fmla="*/ 368691 w 402017"/>
              <a:gd name="connsiteY2" fmla="*/ 0 h 2587079"/>
              <a:gd name="connsiteX0" fmla="*/ 424601 w 424601"/>
              <a:gd name="connsiteY0" fmla="*/ 2587079 h 2587079"/>
              <a:gd name="connsiteX1" fmla="*/ 22584 w 424601"/>
              <a:gd name="connsiteY1" fmla="*/ 851678 h 2587079"/>
              <a:gd name="connsiteX2" fmla="*/ 391275 w 424601"/>
              <a:gd name="connsiteY2" fmla="*/ 0 h 2587079"/>
              <a:gd name="connsiteX0" fmla="*/ 404945 w 404945"/>
              <a:gd name="connsiteY0" fmla="*/ 2587079 h 2587079"/>
              <a:gd name="connsiteX1" fmla="*/ 2928 w 404945"/>
              <a:gd name="connsiteY1" fmla="*/ 851678 h 2587079"/>
              <a:gd name="connsiteX2" fmla="*/ 371619 w 404945"/>
              <a:gd name="connsiteY2" fmla="*/ 0 h 2587079"/>
              <a:gd name="connsiteX0" fmla="*/ 523830 w 523830"/>
              <a:gd name="connsiteY0" fmla="*/ 2587079 h 2587079"/>
              <a:gd name="connsiteX1" fmla="*/ 2235 w 523830"/>
              <a:gd name="connsiteY1" fmla="*/ 1263280 h 2587079"/>
              <a:gd name="connsiteX2" fmla="*/ 490504 w 523830"/>
              <a:gd name="connsiteY2" fmla="*/ 0 h 2587079"/>
              <a:gd name="connsiteX0" fmla="*/ 522053 w 522053"/>
              <a:gd name="connsiteY0" fmla="*/ 2587079 h 2587079"/>
              <a:gd name="connsiteX1" fmla="*/ 458 w 522053"/>
              <a:gd name="connsiteY1" fmla="*/ 1263280 h 2587079"/>
              <a:gd name="connsiteX2" fmla="*/ 488727 w 522053"/>
              <a:gd name="connsiteY2" fmla="*/ 0 h 2587079"/>
              <a:gd name="connsiteX0" fmla="*/ 522053 w 522053"/>
              <a:gd name="connsiteY0" fmla="*/ 2587079 h 2590627"/>
              <a:gd name="connsiteX1" fmla="*/ 458 w 522053"/>
              <a:gd name="connsiteY1" fmla="*/ 1263280 h 2590627"/>
              <a:gd name="connsiteX2" fmla="*/ 488727 w 522053"/>
              <a:gd name="connsiteY2" fmla="*/ 0 h 2590627"/>
              <a:gd name="connsiteX0" fmla="*/ 386340 w 497766"/>
              <a:gd name="connsiteY0" fmla="*/ 2587079 h 2590434"/>
              <a:gd name="connsiteX1" fmla="*/ 9497 w 497766"/>
              <a:gd name="connsiteY1" fmla="*/ 1263280 h 2590434"/>
              <a:gd name="connsiteX2" fmla="*/ 497766 w 497766"/>
              <a:gd name="connsiteY2" fmla="*/ 0 h 2590434"/>
              <a:gd name="connsiteX0" fmla="*/ 386340 w 497766"/>
              <a:gd name="connsiteY0" fmla="*/ 2587079 h 2590434"/>
              <a:gd name="connsiteX1" fmla="*/ 9497 w 497766"/>
              <a:gd name="connsiteY1" fmla="*/ 1263280 h 2590434"/>
              <a:gd name="connsiteX2" fmla="*/ 497766 w 497766"/>
              <a:gd name="connsiteY2" fmla="*/ 0 h 2590434"/>
              <a:gd name="connsiteX0" fmla="*/ 272299 w 383725"/>
              <a:gd name="connsiteY0" fmla="*/ 2587079 h 2590226"/>
              <a:gd name="connsiteX1" fmla="*/ 64065 w 383725"/>
              <a:gd name="connsiteY1" fmla="*/ 1196275 h 2590226"/>
              <a:gd name="connsiteX2" fmla="*/ 383725 w 383725"/>
              <a:gd name="connsiteY2" fmla="*/ 0 h 2590226"/>
              <a:gd name="connsiteX0" fmla="*/ 263299 w 395801"/>
              <a:gd name="connsiteY0" fmla="*/ 2749805 h 2752600"/>
              <a:gd name="connsiteX1" fmla="*/ 76141 w 395801"/>
              <a:gd name="connsiteY1" fmla="*/ 1196275 h 2752600"/>
              <a:gd name="connsiteX2" fmla="*/ 395801 w 395801"/>
              <a:gd name="connsiteY2" fmla="*/ 0 h 2752600"/>
              <a:gd name="connsiteX0" fmla="*/ 410130 w 410130"/>
              <a:gd name="connsiteY0" fmla="*/ 2730660 h 2733493"/>
              <a:gd name="connsiteX1" fmla="*/ 43825 w 410130"/>
              <a:gd name="connsiteY1" fmla="*/ 1196275 h 2733493"/>
              <a:gd name="connsiteX2" fmla="*/ 363485 w 410130"/>
              <a:gd name="connsiteY2" fmla="*/ 0 h 2733493"/>
              <a:gd name="connsiteX0" fmla="*/ 472189 w 472189"/>
              <a:gd name="connsiteY0" fmla="*/ 2730660 h 2732773"/>
              <a:gd name="connsiteX1" fmla="*/ 105884 w 472189"/>
              <a:gd name="connsiteY1" fmla="*/ 1196275 h 2732773"/>
              <a:gd name="connsiteX2" fmla="*/ 425544 w 472189"/>
              <a:gd name="connsiteY2" fmla="*/ 0 h 2732773"/>
              <a:gd name="connsiteX0" fmla="*/ 566038 w 566038"/>
              <a:gd name="connsiteY0" fmla="*/ 2759376 h 2761497"/>
              <a:gd name="connsiteX1" fmla="*/ 199733 w 566038"/>
              <a:gd name="connsiteY1" fmla="*/ 1224991 h 2761497"/>
              <a:gd name="connsiteX2" fmla="*/ 266479 w 566038"/>
              <a:gd name="connsiteY2" fmla="*/ 0 h 2761497"/>
              <a:gd name="connsiteX0" fmla="*/ 457158 w 457158"/>
              <a:gd name="connsiteY0" fmla="*/ 2759376 h 2761497"/>
              <a:gd name="connsiteX1" fmla="*/ 90853 w 457158"/>
              <a:gd name="connsiteY1" fmla="*/ 1224991 h 2761497"/>
              <a:gd name="connsiteX2" fmla="*/ 157599 w 457158"/>
              <a:gd name="connsiteY2" fmla="*/ 0 h 2761497"/>
              <a:gd name="connsiteX0" fmla="*/ 463362 w 463362"/>
              <a:gd name="connsiteY0" fmla="*/ 2730660 h 2732773"/>
              <a:gd name="connsiteX1" fmla="*/ 97057 w 463362"/>
              <a:gd name="connsiteY1" fmla="*/ 1196275 h 2732773"/>
              <a:gd name="connsiteX2" fmla="*/ 269185 w 463362"/>
              <a:gd name="connsiteY2" fmla="*/ 0 h 2732773"/>
              <a:gd name="connsiteX0" fmla="*/ 463362 w 463362"/>
              <a:gd name="connsiteY0" fmla="*/ 2730660 h 2732773"/>
              <a:gd name="connsiteX1" fmla="*/ 97057 w 463362"/>
              <a:gd name="connsiteY1" fmla="*/ 1196275 h 2732773"/>
              <a:gd name="connsiteX2" fmla="*/ 269185 w 463362"/>
              <a:gd name="connsiteY2" fmla="*/ 0 h 2732773"/>
              <a:gd name="connsiteX0" fmla="*/ 486370 w 486370"/>
              <a:gd name="connsiteY0" fmla="*/ 2730660 h 2732756"/>
              <a:gd name="connsiteX1" fmla="*/ 120065 w 486370"/>
              <a:gd name="connsiteY1" fmla="*/ 1196275 h 2732756"/>
              <a:gd name="connsiteX2" fmla="*/ 292193 w 486370"/>
              <a:gd name="connsiteY2" fmla="*/ 0 h 2732756"/>
              <a:gd name="connsiteX0" fmla="*/ 550268 w 550268"/>
              <a:gd name="connsiteY0" fmla="*/ 2730660 h 2732739"/>
              <a:gd name="connsiteX1" fmla="*/ 68044 w 550268"/>
              <a:gd name="connsiteY1" fmla="*/ 1186703 h 2732739"/>
              <a:gd name="connsiteX2" fmla="*/ 356091 w 550268"/>
              <a:gd name="connsiteY2" fmla="*/ 0 h 2732739"/>
              <a:gd name="connsiteX0" fmla="*/ 453540 w 453540"/>
              <a:gd name="connsiteY0" fmla="*/ 2740233 h 2742315"/>
              <a:gd name="connsiteX1" fmla="*/ 129387 w 453540"/>
              <a:gd name="connsiteY1" fmla="*/ 1186703 h 2742315"/>
              <a:gd name="connsiteX2" fmla="*/ 417434 w 453540"/>
              <a:gd name="connsiteY2" fmla="*/ 0 h 2742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3540" h="2742315">
                <a:moveTo>
                  <a:pt x="453540" y="2740233"/>
                </a:moveTo>
                <a:cubicBezTo>
                  <a:pt x="-324114" y="2797872"/>
                  <a:pt x="135405" y="1643409"/>
                  <a:pt x="129387" y="1186703"/>
                </a:cubicBezTo>
                <a:cubicBezTo>
                  <a:pt x="123369" y="729998"/>
                  <a:pt x="184279" y="353910"/>
                  <a:pt x="417434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5114366" y="5017256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442443" y="1825205"/>
            <a:ext cx="147066" cy="1470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5110087" y="179865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3"/>
          <p:cNvSpPr/>
          <p:nvPr/>
        </p:nvSpPr>
        <p:spPr>
          <a:xfrm>
            <a:off x="5052791" y="3716124"/>
            <a:ext cx="298829" cy="849520"/>
          </a:xfrm>
          <a:custGeom>
            <a:avLst/>
            <a:gdLst>
              <a:gd name="connsiteX0" fmla="*/ 0 w 1009290"/>
              <a:gd name="connsiteY0" fmla="*/ 422694 h 450543"/>
              <a:gd name="connsiteX1" fmla="*/ 526211 w 1009290"/>
              <a:gd name="connsiteY1" fmla="*/ 405441 h 450543"/>
              <a:gd name="connsiteX2" fmla="*/ 1009290 w 1009290"/>
              <a:gd name="connsiteY2" fmla="*/ 0 h 450543"/>
              <a:gd name="connsiteX0" fmla="*/ 0 w 1009290"/>
              <a:gd name="connsiteY0" fmla="*/ 422694 h 448743"/>
              <a:gd name="connsiteX1" fmla="*/ 169215 w 1009290"/>
              <a:gd name="connsiteY1" fmla="*/ 439119 h 448743"/>
              <a:gd name="connsiteX2" fmla="*/ 526211 w 1009290"/>
              <a:gd name="connsiteY2" fmla="*/ 405441 h 448743"/>
              <a:gd name="connsiteX3" fmla="*/ 1009290 w 1009290"/>
              <a:gd name="connsiteY3" fmla="*/ 0 h 448743"/>
              <a:gd name="connsiteX0" fmla="*/ 0 w 1009290"/>
              <a:gd name="connsiteY0" fmla="*/ 422694 h 440455"/>
              <a:gd name="connsiteX1" fmla="*/ 160161 w 1009290"/>
              <a:gd name="connsiteY1" fmla="*/ 421012 h 440455"/>
              <a:gd name="connsiteX2" fmla="*/ 526211 w 1009290"/>
              <a:gd name="connsiteY2" fmla="*/ 405441 h 440455"/>
              <a:gd name="connsiteX3" fmla="*/ 1009290 w 1009290"/>
              <a:gd name="connsiteY3" fmla="*/ 0 h 440455"/>
              <a:gd name="connsiteX0" fmla="*/ 0 w 1009290"/>
              <a:gd name="connsiteY0" fmla="*/ 422694 h 440455"/>
              <a:gd name="connsiteX1" fmla="*/ 160161 w 1009290"/>
              <a:gd name="connsiteY1" fmla="*/ 421012 h 440455"/>
              <a:gd name="connsiteX2" fmla="*/ 526211 w 1009290"/>
              <a:gd name="connsiteY2" fmla="*/ 405441 h 440455"/>
              <a:gd name="connsiteX3" fmla="*/ 1009290 w 1009290"/>
              <a:gd name="connsiteY3" fmla="*/ 0 h 440455"/>
              <a:gd name="connsiteX0" fmla="*/ 0 w 1009290"/>
              <a:gd name="connsiteY0" fmla="*/ 422694 h 426129"/>
              <a:gd name="connsiteX1" fmla="*/ 160161 w 1009290"/>
              <a:gd name="connsiteY1" fmla="*/ 421012 h 426129"/>
              <a:gd name="connsiteX2" fmla="*/ 612219 w 1009290"/>
              <a:gd name="connsiteY2" fmla="*/ 373754 h 426129"/>
              <a:gd name="connsiteX3" fmla="*/ 1009290 w 1009290"/>
              <a:gd name="connsiteY3" fmla="*/ 0 h 426129"/>
              <a:gd name="connsiteX0" fmla="*/ 0 w 1231540"/>
              <a:gd name="connsiteY0" fmla="*/ 54390 h 249372"/>
              <a:gd name="connsiteX1" fmla="*/ 160161 w 1231540"/>
              <a:gd name="connsiteY1" fmla="*/ 52708 h 249372"/>
              <a:gd name="connsiteX2" fmla="*/ 612219 w 1231540"/>
              <a:gd name="connsiteY2" fmla="*/ 5450 h 249372"/>
              <a:gd name="connsiteX3" fmla="*/ 1231540 w 1231540"/>
              <a:gd name="connsiteY3" fmla="*/ 203196 h 249372"/>
              <a:gd name="connsiteX0" fmla="*/ 0 w 1231540"/>
              <a:gd name="connsiteY0" fmla="*/ 54640 h 249622"/>
              <a:gd name="connsiteX1" fmla="*/ 612219 w 1231540"/>
              <a:gd name="connsiteY1" fmla="*/ 5700 h 249622"/>
              <a:gd name="connsiteX2" fmla="*/ 1231540 w 1231540"/>
              <a:gd name="connsiteY2" fmla="*/ 203446 h 249622"/>
              <a:gd name="connsiteX0" fmla="*/ 0 w 1231540"/>
              <a:gd name="connsiteY0" fmla="*/ 153074 h 339691"/>
              <a:gd name="connsiteX1" fmla="*/ 897969 w 1231540"/>
              <a:gd name="connsiteY1" fmla="*/ 2534 h 339691"/>
              <a:gd name="connsiteX2" fmla="*/ 1231540 w 1231540"/>
              <a:gd name="connsiteY2" fmla="*/ 301880 h 339691"/>
              <a:gd name="connsiteX0" fmla="*/ 0 w 1231540"/>
              <a:gd name="connsiteY0" fmla="*/ 153074 h 301880"/>
              <a:gd name="connsiteX1" fmla="*/ 897969 w 1231540"/>
              <a:gd name="connsiteY1" fmla="*/ 2534 h 301880"/>
              <a:gd name="connsiteX2" fmla="*/ 1231540 w 1231540"/>
              <a:gd name="connsiteY2" fmla="*/ 301880 h 301880"/>
              <a:gd name="connsiteX0" fmla="*/ 327583 w 350093"/>
              <a:gd name="connsiteY0" fmla="*/ 236 h 733242"/>
              <a:gd name="connsiteX1" fmla="*/ 2 w 350093"/>
              <a:gd name="connsiteY1" fmla="*/ 433896 h 733242"/>
              <a:gd name="connsiteX2" fmla="*/ 333573 w 350093"/>
              <a:gd name="connsiteY2" fmla="*/ 733242 h 733242"/>
              <a:gd name="connsiteX0" fmla="*/ 327895 w 333885"/>
              <a:gd name="connsiteY0" fmla="*/ 2548 h 735554"/>
              <a:gd name="connsiteX1" fmla="*/ 314 w 333885"/>
              <a:gd name="connsiteY1" fmla="*/ 436208 h 735554"/>
              <a:gd name="connsiteX2" fmla="*/ 333885 w 333885"/>
              <a:gd name="connsiteY2" fmla="*/ 735554 h 735554"/>
              <a:gd name="connsiteX0" fmla="*/ 321758 w 327748"/>
              <a:gd name="connsiteY0" fmla="*/ 3129 h 736135"/>
              <a:gd name="connsiteX1" fmla="*/ 527 w 327748"/>
              <a:gd name="connsiteY1" fmla="*/ 366939 h 736135"/>
              <a:gd name="connsiteX2" fmla="*/ 327748 w 327748"/>
              <a:gd name="connsiteY2" fmla="*/ 736135 h 736135"/>
              <a:gd name="connsiteX0" fmla="*/ 292839 w 298829"/>
              <a:gd name="connsiteY0" fmla="*/ 2947 h 735953"/>
              <a:gd name="connsiteX1" fmla="*/ 3358 w 298829"/>
              <a:gd name="connsiteY1" fmla="*/ 385807 h 735953"/>
              <a:gd name="connsiteX2" fmla="*/ 298829 w 298829"/>
              <a:gd name="connsiteY2" fmla="*/ 735953 h 73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829" h="735953">
                <a:moveTo>
                  <a:pt x="292839" y="2947"/>
                </a:moveTo>
                <a:cubicBezTo>
                  <a:pt x="-49515" y="-32649"/>
                  <a:pt x="2360" y="263639"/>
                  <a:pt x="3358" y="385807"/>
                </a:cubicBezTo>
                <a:cubicBezTo>
                  <a:pt x="4356" y="507975"/>
                  <a:pt x="14397" y="700249"/>
                  <a:pt x="298829" y="735953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282784" y="4517558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5440558" y="4518584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5257384" y="3659893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5440558" y="3660919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Freeform 1043"/>
          <p:cNvSpPr/>
          <p:nvPr/>
        </p:nvSpPr>
        <p:spPr>
          <a:xfrm>
            <a:off x="4736349" y="1464508"/>
            <a:ext cx="2299621" cy="3298666"/>
          </a:xfrm>
          <a:custGeom>
            <a:avLst/>
            <a:gdLst>
              <a:gd name="connsiteX0" fmla="*/ 1889915 w 2274445"/>
              <a:gd name="connsiteY0" fmla="*/ 585674 h 709154"/>
              <a:gd name="connsiteX1" fmla="*/ 2105815 w 2274445"/>
              <a:gd name="connsiteY1" fmla="*/ 693624 h 709154"/>
              <a:gd name="connsiteX2" fmla="*/ 2226465 w 2274445"/>
              <a:gd name="connsiteY2" fmla="*/ 287224 h 709154"/>
              <a:gd name="connsiteX3" fmla="*/ 1267615 w 2274445"/>
              <a:gd name="connsiteY3" fmla="*/ 7824 h 709154"/>
              <a:gd name="connsiteX4" fmla="*/ 150015 w 2274445"/>
              <a:gd name="connsiteY4" fmla="*/ 96724 h 709154"/>
              <a:gd name="connsiteX5" fmla="*/ 42065 w 2274445"/>
              <a:gd name="connsiteY5" fmla="*/ 299924 h 709154"/>
              <a:gd name="connsiteX0" fmla="*/ 1889915 w 2244671"/>
              <a:gd name="connsiteY0" fmla="*/ 585674 h 585674"/>
              <a:gd name="connsiteX1" fmla="*/ 2226465 w 2244671"/>
              <a:gd name="connsiteY1" fmla="*/ 287224 h 585674"/>
              <a:gd name="connsiteX2" fmla="*/ 1267615 w 2244671"/>
              <a:gd name="connsiteY2" fmla="*/ 7824 h 585674"/>
              <a:gd name="connsiteX3" fmla="*/ 150015 w 2244671"/>
              <a:gd name="connsiteY3" fmla="*/ 96724 h 585674"/>
              <a:gd name="connsiteX4" fmla="*/ 42065 w 2244671"/>
              <a:gd name="connsiteY4" fmla="*/ 299924 h 585674"/>
              <a:gd name="connsiteX0" fmla="*/ 1889915 w 2278889"/>
              <a:gd name="connsiteY0" fmla="*/ 585674 h 587852"/>
              <a:gd name="connsiteX1" fmla="*/ 2124865 w 2278889"/>
              <a:gd name="connsiteY1" fmla="*/ 560274 h 587852"/>
              <a:gd name="connsiteX2" fmla="*/ 2226465 w 2278889"/>
              <a:gd name="connsiteY2" fmla="*/ 287224 h 587852"/>
              <a:gd name="connsiteX3" fmla="*/ 1267615 w 2278889"/>
              <a:gd name="connsiteY3" fmla="*/ 7824 h 587852"/>
              <a:gd name="connsiteX4" fmla="*/ 150015 w 2278889"/>
              <a:gd name="connsiteY4" fmla="*/ 96724 h 587852"/>
              <a:gd name="connsiteX5" fmla="*/ 42065 w 2278889"/>
              <a:gd name="connsiteY5" fmla="*/ 299924 h 587852"/>
              <a:gd name="connsiteX0" fmla="*/ 1874309 w 2263283"/>
              <a:gd name="connsiteY0" fmla="*/ 585674 h 587852"/>
              <a:gd name="connsiteX1" fmla="*/ 2109259 w 2263283"/>
              <a:gd name="connsiteY1" fmla="*/ 560274 h 587852"/>
              <a:gd name="connsiteX2" fmla="*/ 2210859 w 2263283"/>
              <a:gd name="connsiteY2" fmla="*/ 287224 h 587852"/>
              <a:gd name="connsiteX3" fmla="*/ 1252009 w 2263283"/>
              <a:gd name="connsiteY3" fmla="*/ 7824 h 587852"/>
              <a:gd name="connsiteX4" fmla="*/ 134409 w 2263283"/>
              <a:gd name="connsiteY4" fmla="*/ 96724 h 587852"/>
              <a:gd name="connsiteX5" fmla="*/ 51859 w 2263283"/>
              <a:gd name="connsiteY5" fmla="*/ 299924 h 587852"/>
              <a:gd name="connsiteX0" fmla="*/ 1834809 w 2223783"/>
              <a:gd name="connsiteY0" fmla="*/ 585674 h 587852"/>
              <a:gd name="connsiteX1" fmla="*/ 2069759 w 2223783"/>
              <a:gd name="connsiteY1" fmla="*/ 560274 h 587852"/>
              <a:gd name="connsiteX2" fmla="*/ 2171359 w 2223783"/>
              <a:gd name="connsiteY2" fmla="*/ 287224 h 587852"/>
              <a:gd name="connsiteX3" fmla="*/ 1212509 w 2223783"/>
              <a:gd name="connsiteY3" fmla="*/ 7824 h 587852"/>
              <a:gd name="connsiteX4" fmla="*/ 94909 w 2223783"/>
              <a:gd name="connsiteY4" fmla="*/ 96724 h 587852"/>
              <a:gd name="connsiteX5" fmla="*/ 12359 w 2223783"/>
              <a:gd name="connsiteY5" fmla="*/ 299924 h 587852"/>
              <a:gd name="connsiteX0" fmla="*/ 1822450 w 2211424"/>
              <a:gd name="connsiteY0" fmla="*/ 577868 h 580046"/>
              <a:gd name="connsiteX1" fmla="*/ 2057400 w 2211424"/>
              <a:gd name="connsiteY1" fmla="*/ 552468 h 580046"/>
              <a:gd name="connsiteX2" fmla="*/ 2159000 w 2211424"/>
              <a:gd name="connsiteY2" fmla="*/ 279418 h 580046"/>
              <a:gd name="connsiteX3" fmla="*/ 1200150 w 2211424"/>
              <a:gd name="connsiteY3" fmla="*/ 18 h 580046"/>
              <a:gd name="connsiteX4" fmla="*/ 0 w 2211424"/>
              <a:gd name="connsiteY4" fmla="*/ 292118 h 580046"/>
              <a:gd name="connsiteX0" fmla="*/ 1822450 w 2211424"/>
              <a:gd name="connsiteY0" fmla="*/ 577868 h 580046"/>
              <a:gd name="connsiteX1" fmla="*/ 2057400 w 2211424"/>
              <a:gd name="connsiteY1" fmla="*/ 552468 h 580046"/>
              <a:gd name="connsiteX2" fmla="*/ 2159000 w 2211424"/>
              <a:gd name="connsiteY2" fmla="*/ 279418 h 580046"/>
              <a:gd name="connsiteX3" fmla="*/ 1200150 w 2211424"/>
              <a:gd name="connsiteY3" fmla="*/ 18 h 580046"/>
              <a:gd name="connsiteX4" fmla="*/ 0 w 2211424"/>
              <a:gd name="connsiteY4" fmla="*/ 292118 h 580046"/>
              <a:gd name="connsiteX0" fmla="*/ 1822450 w 2215520"/>
              <a:gd name="connsiteY0" fmla="*/ 577868 h 580046"/>
              <a:gd name="connsiteX1" fmla="*/ 2057400 w 2215520"/>
              <a:gd name="connsiteY1" fmla="*/ 552468 h 580046"/>
              <a:gd name="connsiteX2" fmla="*/ 2159000 w 2215520"/>
              <a:gd name="connsiteY2" fmla="*/ 279418 h 580046"/>
              <a:gd name="connsiteX3" fmla="*/ 1143000 w 2215520"/>
              <a:gd name="connsiteY3" fmla="*/ 18 h 580046"/>
              <a:gd name="connsiteX4" fmla="*/ 0 w 2215520"/>
              <a:gd name="connsiteY4" fmla="*/ 292118 h 580046"/>
              <a:gd name="connsiteX0" fmla="*/ 1822450 w 2227880"/>
              <a:gd name="connsiteY0" fmla="*/ 577868 h 580046"/>
              <a:gd name="connsiteX1" fmla="*/ 2057400 w 2227880"/>
              <a:gd name="connsiteY1" fmla="*/ 552468 h 580046"/>
              <a:gd name="connsiteX2" fmla="*/ 2159000 w 2227880"/>
              <a:gd name="connsiteY2" fmla="*/ 279418 h 580046"/>
              <a:gd name="connsiteX3" fmla="*/ 971550 w 2227880"/>
              <a:gd name="connsiteY3" fmla="*/ 18 h 580046"/>
              <a:gd name="connsiteX4" fmla="*/ 0 w 2227880"/>
              <a:gd name="connsiteY4" fmla="*/ 292118 h 580046"/>
              <a:gd name="connsiteX0" fmla="*/ 1822450 w 2143532"/>
              <a:gd name="connsiteY0" fmla="*/ 580860 h 583038"/>
              <a:gd name="connsiteX1" fmla="*/ 2057400 w 2143532"/>
              <a:gd name="connsiteY1" fmla="*/ 555460 h 583038"/>
              <a:gd name="connsiteX2" fmla="*/ 2044700 w 2143532"/>
              <a:gd name="connsiteY2" fmla="*/ 168110 h 583038"/>
              <a:gd name="connsiteX3" fmla="*/ 971550 w 2143532"/>
              <a:gd name="connsiteY3" fmla="*/ 3010 h 583038"/>
              <a:gd name="connsiteX4" fmla="*/ 0 w 2143532"/>
              <a:gd name="connsiteY4" fmla="*/ 295110 h 583038"/>
              <a:gd name="connsiteX0" fmla="*/ 1822450 w 2090350"/>
              <a:gd name="connsiteY0" fmla="*/ 577850 h 600027"/>
              <a:gd name="connsiteX1" fmla="*/ 2057400 w 2090350"/>
              <a:gd name="connsiteY1" fmla="*/ 552450 h 600027"/>
              <a:gd name="connsiteX2" fmla="*/ 971550 w 2090350"/>
              <a:gd name="connsiteY2" fmla="*/ 0 h 600027"/>
              <a:gd name="connsiteX3" fmla="*/ 0 w 2090350"/>
              <a:gd name="connsiteY3" fmla="*/ 292100 h 600027"/>
              <a:gd name="connsiteX0" fmla="*/ 1822450 w 2090350"/>
              <a:gd name="connsiteY0" fmla="*/ 577850 h 600027"/>
              <a:gd name="connsiteX1" fmla="*/ 2057400 w 2090350"/>
              <a:gd name="connsiteY1" fmla="*/ 552450 h 600027"/>
              <a:gd name="connsiteX2" fmla="*/ 971550 w 2090350"/>
              <a:gd name="connsiteY2" fmla="*/ 0 h 600027"/>
              <a:gd name="connsiteX3" fmla="*/ 0 w 2090350"/>
              <a:gd name="connsiteY3" fmla="*/ 292100 h 600027"/>
              <a:gd name="connsiteX0" fmla="*/ 1822450 w 2077899"/>
              <a:gd name="connsiteY0" fmla="*/ 577850 h 706870"/>
              <a:gd name="connsiteX1" fmla="*/ 2057400 w 2077899"/>
              <a:gd name="connsiteY1" fmla="*/ 552450 h 706870"/>
              <a:gd name="connsiteX2" fmla="*/ 971550 w 2077899"/>
              <a:gd name="connsiteY2" fmla="*/ 0 h 706870"/>
              <a:gd name="connsiteX3" fmla="*/ 0 w 2077899"/>
              <a:gd name="connsiteY3" fmla="*/ 292100 h 706870"/>
              <a:gd name="connsiteX0" fmla="*/ 1822450 w 2175305"/>
              <a:gd name="connsiteY0" fmla="*/ 578016 h 578386"/>
              <a:gd name="connsiteX1" fmla="*/ 2159000 w 2175305"/>
              <a:gd name="connsiteY1" fmla="*/ 304966 h 578386"/>
              <a:gd name="connsiteX2" fmla="*/ 971550 w 2175305"/>
              <a:gd name="connsiteY2" fmla="*/ 166 h 578386"/>
              <a:gd name="connsiteX3" fmla="*/ 0 w 2175305"/>
              <a:gd name="connsiteY3" fmla="*/ 292266 h 578386"/>
              <a:gd name="connsiteX0" fmla="*/ 1822450 w 2169166"/>
              <a:gd name="connsiteY0" fmla="*/ 581151 h 581151"/>
              <a:gd name="connsiteX1" fmla="*/ 2152650 w 2169166"/>
              <a:gd name="connsiteY1" fmla="*/ 289051 h 581151"/>
              <a:gd name="connsiteX2" fmla="*/ 971550 w 2169166"/>
              <a:gd name="connsiteY2" fmla="*/ 3301 h 581151"/>
              <a:gd name="connsiteX3" fmla="*/ 0 w 2169166"/>
              <a:gd name="connsiteY3" fmla="*/ 295401 h 581151"/>
              <a:gd name="connsiteX0" fmla="*/ 1822450 w 2171138"/>
              <a:gd name="connsiteY0" fmla="*/ 584204 h 584204"/>
              <a:gd name="connsiteX1" fmla="*/ 2152650 w 2171138"/>
              <a:gd name="connsiteY1" fmla="*/ 292104 h 584204"/>
              <a:gd name="connsiteX2" fmla="*/ 1155700 w 2171138"/>
              <a:gd name="connsiteY2" fmla="*/ 4 h 584204"/>
              <a:gd name="connsiteX3" fmla="*/ 0 w 2171138"/>
              <a:gd name="connsiteY3" fmla="*/ 298454 h 584204"/>
              <a:gd name="connsiteX0" fmla="*/ 1822450 w 2171138"/>
              <a:gd name="connsiteY0" fmla="*/ 584216 h 584216"/>
              <a:gd name="connsiteX1" fmla="*/ 2152650 w 2171138"/>
              <a:gd name="connsiteY1" fmla="*/ 292116 h 584216"/>
              <a:gd name="connsiteX2" fmla="*/ 1155700 w 2171138"/>
              <a:gd name="connsiteY2" fmla="*/ 16 h 584216"/>
              <a:gd name="connsiteX3" fmla="*/ 0 w 2171138"/>
              <a:gd name="connsiteY3" fmla="*/ 298466 h 584216"/>
              <a:gd name="connsiteX0" fmla="*/ 1822450 w 2171138"/>
              <a:gd name="connsiteY0" fmla="*/ 589645 h 589645"/>
              <a:gd name="connsiteX1" fmla="*/ 2152650 w 2171138"/>
              <a:gd name="connsiteY1" fmla="*/ 297545 h 589645"/>
              <a:gd name="connsiteX2" fmla="*/ 1155700 w 2171138"/>
              <a:gd name="connsiteY2" fmla="*/ 5445 h 589645"/>
              <a:gd name="connsiteX3" fmla="*/ 0 w 2171138"/>
              <a:gd name="connsiteY3" fmla="*/ 303895 h 589645"/>
              <a:gd name="connsiteX0" fmla="*/ 1322720 w 1671408"/>
              <a:gd name="connsiteY0" fmla="*/ 775561 h 3318071"/>
              <a:gd name="connsiteX1" fmla="*/ 1652920 w 1671408"/>
              <a:gd name="connsiteY1" fmla="*/ 483461 h 3318071"/>
              <a:gd name="connsiteX2" fmla="*/ 655970 w 1671408"/>
              <a:gd name="connsiteY2" fmla="*/ 191361 h 3318071"/>
              <a:gd name="connsiteX3" fmla="*/ 0 w 1671408"/>
              <a:gd name="connsiteY3" fmla="*/ 3318071 h 3318071"/>
              <a:gd name="connsiteX0" fmla="*/ 1579370 w 1928058"/>
              <a:gd name="connsiteY0" fmla="*/ 775561 h 3318071"/>
              <a:gd name="connsiteX1" fmla="*/ 1909570 w 1928058"/>
              <a:gd name="connsiteY1" fmla="*/ 483461 h 3318071"/>
              <a:gd name="connsiteX2" fmla="*/ 912620 w 1928058"/>
              <a:gd name="connsiteY2" fmla="*/ 191361 h 3318071"/>
              <a:gd name="connsiteX3" fmla="*/ 256650 w 1928058"/>
              <a:gd name="connsiteY3" fmla="*/ 3318071 h 3318071"/>
              <a:gd name="connsiteX0" fmla="*/ 1723355 w 2072043"/>
              <a:gd name="connsiteY0" fmla="*/ 624203 h 3166713"/>
              <a:gd name="connsiteX1" fmla="*/ 2053555 w 2072043"/>
              <a:gd name="connsiteY1" fmla="*/ 332103 h 3166713"/>
              <a:gd name="connsiteX2" fmla="*/ 1056605 w 2072043"/>
              <a:gd name="connsiteY2" fmla="*/ 40003 h 3166713"/>
              <a:gd name="connsiteX3" fmla="*/ 15057 w 2072043"/>
              <a:gd name="connsiteY3" fmla="*/ 352188 h 3166713"/>
              <a:gd name="connsiteX4" fmla="*/ 400635 w 2072043"/>
              <a:gd name="connsiteY4" fmla="*/ 3166713 h 3166713"/>
              <a:gd name="connsiteX0" fmla="*/ 1932042 w 2280730"/>
              <a:gd name="connsiteY0" fmla="*/ 588219 h 3130729"/>
              <a:gd name="connsiteX1" fmla="*/ 2262242 w 2280730"/>
              <a:gd name="connsiteY1" fmla="*/ 296119 h 3130729"/>
              <a:gd name="connsiteX2" fmla="*/ 1265292 w 2280730"/>
              <a:gd name="connsiteY2" fmla="*/ 4019 h 3130729"/>
              <a:gd name="connsiteX3" fmla="*/ 11093 w 2280730"/>
              <a:gd name="connsiteY3" fmla="*/ 433162 h 3130729"/>
              <a:gd name="connsiteX4" fmla="*/ 609322 w 2280730"/>
              <a:gd name="connsiteY4" fmla="*/ 3130729 h 3130729"/>
              <a:gd name="connsiteX0" fmla="*/ 1932498 w 2281186"/>
              <a:gd name="connsiteY0" fmla="*/ 588219 h 3151994"/>
              <a:gd name="connsiteX1" fmla="*/ 2262698 w 2281186"/>
              <a:gd name="connsiteY1" fmla="*/ 296119 h 3151994"/>
              <a:gd name="connsiteX2" fmla="*/ 1265748 w 2281186"/>
              <a:gd name="connsiteY2" fmla="*/ 4019 h 3151994"/>
              <a:gd name="connsiteX3" fmla="*/ 11549 w 2281186"/>
              <a:gd name="connsiteY3" fmla="*/ 433162 h 3151994"/>
              <a:gd name="connsiteX4" fmla="*/ 577880 w 2281186"/>
              <a:gd name="connsiteY4" fmla="*/ 3151994 h 3151994"/>
              <a:gd name="connsiteX0" fmla="*/ 1937844 w 2286532"/>
              <a:gd name="connsiteY0" fmla="*/ 588219 h 3151994"/>
              <a:gd name="connsiteX1" fmla="*/ 2268044 w 2286532"/>
              <a:gd name="connsiteY1" fmla="*/ 296119 h 3151994"/>
              <a:gd name="connsiteX2" fmla="*/ 1271094 w 2286532"/>
              <a:gd name="connsiteY2" fmla="*/ 4019 h 3151994"/>
              <a:gd name="connsiteX3" fmla="*/ 16895 w 2286532"/>
              <a:gd name="connsiteY3" fmla="*/ 433162 h 3151994"/>
              <a:gd name="connsiteX4" fmla="*/ 583226 w 2286532"/>
              <a:gd name="connsiteY4" fmla="*/ 3151994 h 3151994"/>
              <a:gd name="connsiteX0" fmla="*/ 1999424 w 2348112"/>
              <a:gd name="connsiteY0" fmla="*/ 588219 h 3151994"/>
              <a:gd name="connsiteX1" fmla="*/ 2329624 w 2348112"/>
              <a:gd name="connsiteY1" fmla="*/ 296119 h 3151994"/>
              <a:gd name="connsiteX2" fmla="*/ 1332674 w 2348112"/>
              <a:gd name="connsiteY2" fmla="*/ 4019 h 3151994"/>
              <a:gd name="connsiteX3" fmla="*/ 78475 w 2348112"/>
              <a:gd name="connsiteY3" fmla="*/ 433162 h 3151994"/>
              <a:gd name="connsiteX4" fmla="*/ 142272 w 2348112"/>
              <a:gd name="connsiteY4" fmla="*/ 2538407 h 3151994"/>
              <a:gd name="connsiteX5" fmla="*/ 644806 w 2348112"/>
              <a:gd name="connsiteY5" fmla="*/ 3151994 h 3151994"/>
              <a:gd name="connsiteX0" fmla="*/ 1978051 w 2326739"/>
              <a:gd name="connsiteY0" fmla="*/ 588219 h 3151994"/>
              <a:gd name="connsiteX1" fmla="*/ 2308251 w 2326739"/>
              <a:gd name="connsiteY1" fmla="*/ 296119 h 3151994"/>
              <a:gd name="connsiteX2" fmla="*/ 1311301 w 2326739"/>
              <a:gd name="connsiteY2" fmla="*/ 4019 h 3151994"/>
              <a:gd name="connsiteX3" fmla="*/ 57102 w 2326739"/>
              <a:gd name="connsiteY3" fmla="*/ 433162 h 3151994"/>
              <a:gd name="connsiteX4" fmla="*/ 120899 w 2326739"/>
              <a:gd name="connsiteY4" fmla="*/ 2538407 h 3151994"/>
              <a:gd name="connsiteX5" fmla="*/ 623433 w 2326739"/>
              <a:gd name="connsiteY5" fmla="*/ 3151994 h 3151994"/>
              <a:gd name="connsiteX0" fmla="*/ 1999424 w 2348112"/>
              <a:gd name="connsiteY0" fmla="*/ 588219 h 3151994"/>
              <a:gd name="connsiteX1" fmla="*/ 2329624 w 2348112"/>
              <a:gd name="connsiteY1" fmla="*/ 296119 h 3151994"/>
              <a:gd name="connsiteX2" fmla="*/ 1332674 w 2348112"/>
              <a:gd name="connsiteY2" fmla="*/ 4019 h 3151994"/>
              <a:gd name="connsiteX3" fmla="*/ 78475 w 2348112"/>
              <a:gd name="connsiteY3" fmla="*/ 433162 h 3151994"/>
              <a:gd name="connsiteX4" fmla="*/ 142272 w 2348112"/>
              <a:gd name="connsiteY4" fmla="*/ 2538407 h 3151994"/>
              <a:gd name="connsiteX5" fmla="*/ 644806 w 2348112"/>
              <a:gd name="connsiteY5" fmla="*/ 3151994 h 3151994"/>
              <a:gd name="connsiteX0" fmla="*/ 1982871 w 2331559"/>
              <a:gd name="connsiteY0" fmla="*/ 588219 h 3151994"/>
              <a:gd name="connsiteX1" fmla="*/ 2313071 w 2331559"/>
              <a:gd name="connsiteY1" fmla="*/ 296119 h 3151994"/>
              <a:gd name="connsiteX2" fmla="*/ 1316121 w 2331559"/>
              <a:gd name="connsiteY2" fmla="*/ 4019 h 3151994"/>
              <a:gd name="connsiteX3" fmla="*/ 61922 w 2331559"/>
              <a:gd name="connsiteY3" fmla="*/ 433162 h 3151994"/>
              <a:gd name="connsiteX4" fmla="*/ 125719 w 2331559"/>
              <a:gd name="connsiteY4" fmla="*/ 2538407 h 3151994"/>
              <a:gd name="connsiteX5" fmla="*/ 628253 w 2331559"/>
              <a:gd name="connsiteY5" fmla="*/ 3151994 h 3151994"/>
              <a:gd name="connsiteX0" fmla="*/ 1969250 w 2317938"/>
              <a:gd name="connsiteY0" fmla="*/ 588219 h 3151994"/>
              <a:gd name="connsiteX1" fmla="*/ 2299450 w 2317938"/>
              <a:gd name="connsiteY1" fmla="*/ 296119 h 3151994"/>
              <a:gd name="connsiteX2" fmla="*/ 1302500 w 2317938"/>
              <a:gd name="connsiteY2" fmla="*/ 4019 h 3151994"/>
              <a:gd name="connsiteX3" fmla="*/ 48301 w 2317938"/>
              <a:gd name="connsiteY3" fmla="*/ 433162 h 3151994"/>
              <a:gd name="connsiteX4" fmla="*/ 207791 w 2317938"/>
              <a:gd name="connsiteY4" fmla="*/ 2655365 h 3151994"/>
              <a:gd name="connsiteX5" fmla="*/ 614632 w 2317938"/>
              <a:gd name="connsiteY5" fmla="*/ 3151994 h 3151994"/>
              <a:gd name="connsiteX0" fmla="*/ 1969250 w 2321888"/>
              <a:gd name="connsiteY0" fmla="*/ 734148 h 3297923"/>
              <a:gd name="connsiteX1" fmla="*/ 2299450 w 2321888"/>
              <a:gd name="connsiteY1" fmla="*/ 442048 h 3297923"/>
              <a:gd name="connsiteX2" fmla="*/ 1217440 w 2321888"/>
              <a:gd name="connsiteY2" fmla="*/ 1092 h 3297923"/>
              <a:gd name="connsiteX3" fmla="*/ 48301 w 2321888"/>
              <a:gd name="connsiteY3" fmla="*/ 579091 h 3297923"/>
              <a:gd name="connsiteX4" fmla="*/ 207791 w 2321888"/>
              <a:gd name="connsiteY4" fmla="*/ 2801294 h 3297923"/>
              <a:gd name="connsiteX5" fmla="*/ 614632 w 2321888"/>
              <a:gd name="connsiteY5" fmla="*/ 3297923 h 3297923"/>
              <a:gd name="connsiteX0" fmla="*/ 1969250 w 2304306"/>
              <a:gd name="connsiteY0" fmla="*/ 734479 h 3298254"/>
              <a:gd name="connsiteX1" fmla="*/ 2299450 w 2304306"/>
              <a:gd name="connsiteY1" fmla="*/ 442379 h 3298254"/>
              <a:gd name="connsiteX2" fmla="*/ 1217440 w 2304306"/>
              <a:gd name="connsiteY2" fmla="*/ 1423 h 3298254"/>
              <a:gd name="connsiteX3" fmla="*/ 48301 w 2304306"/>
              <a:gd name="connsiteY3" fmla="*/ 579422 h 3298254"/>
              <a:gd name="connsiteX4" fmla="*/ 207791 w 2304306"/>
              <a:gd name="connsiteY4" fmla="*/ 2801625 h 3298254"/>
              <a:gd name="connsiteX5" fmla="*/ 614632 w 2304306"/>
              <a:gd name="connsiteY5" fmla="*/ 3298254 h 3298254"/>
              <a:gd name="connsiteX0" fmla="*/ 1969250 w 2299621"/>
              <a:gd name="connsiteY0" fmla="*/ 734891 h 3298666"/>
              <a:gd name="connsiteX1" fmla="*/ 2299450 w 2299621"/>
              <a:gd name="connsiteY1" fmla="*/ 442791 h 3298666"/>
              <a:gd name="connsiteX2" fmla="*/ 1217440 w 2299621"/>
              <a:gd name="connsiteY2" fmla="*/ 1835 h 3298666"/>
              <a:gd name="connsiteX3" fmla="*/ 48301 w 2299621"/>
              <a:gd name="connsiteY3" fmla="*/ 579834 h 3298666"/>
              <a:gd name="connsiteX4" fmla="*/ 207791 w 2299621"/>
              <a:gd name="connsiteY4" fmla="*/ 2802037 h 3298666"/>
              <a:gd name="connsiteX5" fmla="*/ 614632 w 2299621"/>
              <a:gd name="connsiteY5" fmla="*/ 3298666 h 329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9621" h="3298666">
                <a:moveTo>
                  <a:pt x="1969250" y="734891"/>
                </a:moveTo>
                <a:cubicBezTo>
                  <a:pt x="1985125" y="724308"/>
                  <a:pt x="2286528" y="713823"/>
                  <a:pt x="2299450" y="442791"/>
                </a:cubicBezTo>
                <a:cubicBezTo>
                  <a:pt x="2312372" y="171759"/>
                  <a:pt x="1592631" y="-21005"/>
                  <a:pt x="1217440" y="1835"/>
                </a:cubicBezTo>
                <a:cubicBezTo>
                  <a:pt x="842249" y="24675"/>
                  <a:pt x="214804" y="189334"/>
                  <a:pt x="48301" y="579834"/>
                </a:cubicBezTo>
                <a:cubicBezTo>
                  <a:pt x="-118202" y="970334"/>
                  <a:pt x="198464" y="2348898"/>
                  <a:pt x="207791" y="2802037"/>
                </a:cubicBezTo>
                <a:cubicBezTo>
                  <a:pt x="217118" y="3255176"/>
                  <a:pt x="562774" y="3164504"/>
                  <a:pt x="614632" y="329866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6637908" y="215526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0"/>
          <p:cNvSpPr/>
          <p:nvPr/>
        </p:nvSpPr>
        <p:spPr>
          <a:xfrm>
            <a:off x="4981517" y="4739490"/>
            <a:ext cx="346611" cy="525730"/>
          </a:xfrm>
          <a:custGeom>
            <a:avLst/>
            <a:gdLst>
              <a:gd name="connsiteX0" fmla="*/ 0 w 463550"/>
              <a:gd name="connsiteY0" fmla="*/ 0 h 2355850"/>
              <a:gd name="connsiteX1" fmla="*/ 463550 w 463550"/>
              <a:gd name="connsiteY1" fmla="*/ 2355850 h 2355850"/>
              <a:gd name="connsiteX0" fmla="*/ 85337 w 548887"/>
              <a:gd name="connsiteY0" fmla="*/ 0 h 2355850"/>
              <a:gd name="connsiteX1" fmla="*/ 548887 w 548887"/>
              <a:gd name="connsiteY1" fmla="*/ 2355850 h 2355850"/>
              <a:gd name="connsiteX0" fmla="*/ 154516 w 618066"/>
              <a:gd name="connsiteY0" fmla="*/ 0 h 2355850"/>
              <a:gd name="connsiteX1" fmla="*/ 618066 w 618066"/>
              <a:gd name="connsiteY1" fmla="*/ 2355850 h 2355850"/>
              <a:gd name="connsiteX0" fmla="*/ 148134 w 637084"/>
              <a:gd name="connsiteY0" fmla="*/ 0 h 2368550"/>
              <a:gd name="connsiteX1" fmla="*/ 637084 w 637084"/>
              <a:gd name="connsiteY1" fmla="*/ 2368550 h 2368550"/>
              <a:gd name="connsiteX0" fmla="*/ 444360 w 444360"/>
              <a:gd name="connsiteY0" fmla="*/ 587173 h 620227"/>
              <a:gd name="connsiteX1" fmla="*/ 311010 w 444360"/>
              <a:gd name="connsiteY1" fmla="*/ 91873 h 620227"/>
              <a:gd name="connsiteX0" fmla="*/ 427562 w 427562"/>
              <a:gd name="connsiteY0" fmla="*/ 497486 h 543029"/>
              <a:gd name="connsiteX1" fmla="*/ 294212 w 427562"/>
              <a:gd name="connsiteY1" fmla="*/ 2186 h 543029"/>
              <a:gd name="connsiteX0" fmla="*/ 427562 w 427562"/>
              <a:gd name="connsiteY0" fmla="*/ 522819 h 567165"/>
              <a:gd name="connsiteX1" fmla="*/ 294212 w 427562"/>
              <a:gd name="connsiteY1" fmla="*/ 2119 h 567165"/>
              <a:gd name="connsiteX0" fmla="*/ 355028 w 355028"/>
              <a:gd name="connsiteY0" fmla="*/ 521210 h 566693"/>
              <a:gd name="connsiteX1" fmla="*/ 221678 w 355028"/>
              <a:gd name="connsiteY1" fmla="*/ 510 h 566693"/>
              <a:gd name="connsiteX0" fmla="*/ 382482 w 382482"/>
              <a:gd name="connsiteY0" fmla="*/ 521492 h 521492"/>
              <a:gd name="connsiteX1" fmla="*/ 249132 w 382482"/>
              <a:gd name="connsiteY1" fmla="*/ 792 h 521492"/>
              <a:gd name="connsiteX0" fmla="*/ 346611 w 346611"/>
              <a:gd name="connsiteY0" fmla="*/ 521356 h 525730"/>
              <a:gd name="connsiteX1" fmla="*/ 213261 w 346611"/>
              <a:gd name="connsiteY1" fmla="*/ 656 h 5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11" h="525730">
                <a:moveTo>
                  <a:pt x="346611" y="521356"/>
                </a:moveTo>
                <a:cubicBezTo>
                  <a:pt x="69328" y="582739"/>
                  <a:pt x="-201606" y="-22627"/>
                  <a:pt x="213261" y="65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5444145" y="4681341"/>
            <a:ext cx="147066" cy="147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5444145" y="5186466"/>
            <a:ext cx="147066" cy="14706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5282747" y="5186466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5115692" y="467899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5282747" y="4681341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407397" y="1987421"/>
            <a:ext cx="2104884" cy="65536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  <a:gd name="connsiteX0" fmla="*/ 1467341 w 1467341"/>
              <a:gd name="connsiteY0" fmla="*/ 215843 h 278374"/>
              <a:gd name="connsiteX1" fmla="*/ 1077710 w 1467341"/>
              <a:gd name="connsiteY1" fmla="*/ 603 h 278374"/>
              <a:gd name="connsiteX2" fmla="*/ 0 w 1467341"/>
              <a:gd name="connsiteY2" fmla="*/ 83137 h 278374"/>
              <a:gd name="connsiteX0" fmla="*/ 1467341 w 1467341"/>
              <a:gd name="connsiteY0" fmla="*/ 218215 h 218314"/>
              <a:gd name="connsiteX1" fmla="*/ 1077710 w 1467341"/>
              <a:gd name="connsiteY1" fmla="*/ 2975 h 218314"/>
              <a:gd name="connsiteX2" fmla="*/ 0 w 1467341"/>
              <a:gd name="connsiteY2" fmla="*/ 85509 h 218314"/>
              <a:gd name="connsiteX0" fmla="*/ 1467341 w 1467341"/>
              <a:gd name="connsiteY0" fmla="*/ 215386 h 215477"/>
              <a:gd name="connsiteX1" fmla="*/ 1077710 w 1467341"/>
              <a:gd name="connsiteY1" fmla="*/ 146 h 215477"/>
              <a:gd name="connsiteX2" fmla="*/ 0 w 1467341"/>
              <a:gd name="connsiteY2" fmla="*/ 178646 h 215477"/>
              <a:gd name="connsiteX0" fmla="*/ 1467341 w 1467341"/>
              <a:gd name="connsiteY0" fmla="*/ 36740 h 36740"/>
              <a:gd name="connsiteX1" fmla="*/ 0 w 1467341"/>
              <a:gd name="connsiteY1" fmla="*/ 0 h 3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7341" h="36740">
                <a:moveTo>
                  <a:pt x="1467341" y="3674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722397" y="1840355"/>
            <a:ext cx="7168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Serial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94" name="Freeform 293"/>
          <p:cNvSpPr/>
          <p:nvPr/>
        </p:nvSpPr>
        <p:spPr>
          <a:xfrm>
            <a:off x="6681649" y="4052246"/>
            <a:ext cx="251762" cy="684545"/>
          </a:xfrm>
          <a:custGeom>
            <a:avLst/>
            <a:gdLst>
              <a:gd name="connsiteX0" fmla="*/ 0 w 1261068"/>
              <a:gd name="connsiteY0" fmla="*/ 0 h 939521"/>
              <a:gd name="connsiteX1" fmla="*/ 768699 w 1261068"/>
              <a:gd name="connsiteY1" fmla="*/ 356716 h 939521"/>
              <a:gd name="connsiteX2" fmla="*/ 1261068 w 1261068"/>
              <a:gd name="connsiteY2" fmla="*/ 939521 h 939521"/>
              <a:gd name="connsiteX0" fmla="*/ 2496 w 771198"/>
              <a:gd name="connsiteY0" fmla="*/ 0 h 446749"/>
              <a:gd name="connsiteX1" fmla="*/ 771195 w 771198"/>
              <a:gd name="connsiteY1" fmla="*/ 356716 h 446749"/>
              <a:gd name="connsiteX2" fmla="*/ 15021 w 771198"/>
              <a:gd name="connsiteY2" fmla="*/ 446749 h 446749"/>
              <a:gd name="connsiteX0" fmla="*/ 0 w 768704"/>
              <a:gd name="connsiteY0" fmla="*/ 0 h 446749"/>
              <a:gd name="connsiteX1" fmla="*/ 768699 w 768704"/>
              <a:gd name="connsiteY1" fmla="*/ 356716 h 446749"/>
              <a:gd name="connsiteX2" fmla="*/ 12525 w 768704"/>
              <a:gd name="connsiteY2" fmla="*/ 446749 h 446749"/>
              <a:gd name="connsiteX0" fmla="*/ 0 w 12525"/>
              <a:gd name="connsiteY0" fmla="*/ 0 h 446749"/>
              <a:gd name="connsiteX1" fmla="*/ 12525 w 12525"/>
              <a:gd name="connsiteY1" fmla="*/ 446749 h 446749"/>
              <a:gd name="connsiteX0" fmla="*/ 0 w 72280"/>
              <a:gd name="connsiteY0" fmla="*/ 0 h 446749"/>
              <a:gd name="connsiteX1" fmla="*/ 12525 w 72280"/>
              <a:gd name="connsiteY1" fmla="*/ 446749 h 446749"/>
              <a:gd name="connsiteX0" fmla="*/ 0 w 120209"/>
              <a:gd name="connsiteY0" fmla="*/ 0 h 446749"/>
              <a:gd name="connsiteX1" fmla="*/ 12525 w 120209"/>
              <a:gd name="connsiteY1" fmla="*/ 446749 h 44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209" h="446749">
                <a:moveTo>
                  <a:pt x="0" y="0"/>
                </a:moveTo>
                <a:cubicBezTo>
                  <a:pt x="164392" y="159513"/>
                  <a:pt x="151992" y="313729"/>
                  <a:pt x="12525" y="446749"/>
                </a:cubicBezTo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613995" y="4668619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464796" y="3995206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6613995" y="3992514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6464796" y="4663259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6633647" y="3324036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20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8137727" y="5333532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20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8137727" y="5171161"/>
            <a:ext cx="147066" cy="147066"/>
          </a:xfrm>
          <a:prstGeom prst="ellipse">
            <a:avLst/>
          </a:prstGeom>
          <a:solidFill>
            <a:srgbClr val="C200C7"/>
          </a:solidFill>
          <a:ln w="38100">
            <a:solidFill>
              <a:srgbClr val="C20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450734" y="3324036"/>
            <a:ext cx="147066" cy="147066"/>
          </a:xfrm>
          <a:prstGeom prst="ellipse">
            <a:avLst/>
          </a:prstGeom>
          <a:solidFill>
            <a:srgbClr val="C200C7"/>
          </a:solidFill>
          <a:ln w="38100">
            <a:solidFill>
              <a:srgbClr val="C20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5262175" y="5805466"/>
            <a:ext cx="0" cy="21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6104646" y="5805466"/>
            <a:ext cx="0" cy="21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933411" y="5805466"/>
            <a:ext cx="0" cy="21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7803327" y="5805466"/>
            <a:ext cx="0" cy="21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4599297" y="5767697"/>
            <a:ext cx="4067030" cy="690415"/>
            <a:chOff x="4599297" y="5416582"/>
            <a:chExt cx="3890808" cy="690415"/>
          </a:xfrm>
        </p:grpSpPr>
        <p:cxnSp>
          <p:nvCxnSpPr>
            <p:cNvPr id="1054" name="Straight Arrow Connector 1053"/>
            <p:cNvCxnSpPr/>
            <p:nvPr/>
          </p:nvCxnSpPr>
          <p:spPr>
            <a:xfrm>
              <a:off x="4728665" y="5922331"/>
              <a:ext cx="36327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TextBox 1051"/>
            <p:cNvSpPr txBox="1"/>
            <p:nvPr/>
          </p:nvSpPr>
          <p:spPr>
            <a:xfrm>
              <a:off x="6110727" y="5737665"/>
              <a:ext cx="9311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 holes</a:t>
              </a:r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>
              <a:off x="4599297" y="5416582"/>
              <a:ext cx="0" cy="6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490105" y="5416582"/>
              <a:ext cx="0" cy="6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 rot="16200000">
            <a:off x="6952086" y="3305743"/>
            <a:ext cx="4006596" cy="992421"/>
            <a:chOff x="4599297" y="5416582"/>
            <a:chExt cx="3890808" cy="992421"/>
          </a:xfrm>
        </p:grpSpPr>
        <p:cxnSp>
          <p:nvCxnSpPr>
            <p:cNvPr id="315" name="Straight Arrow Connector 314"/>
            <p:cNvCxnSpPr/>
            <p:nvPr/>
          </p:nvCxnSpPr>
          <p:spPr>
            <a:xfrm>
              <a:off x="4728665" y="5922331"/>
              <a:ext cx="363278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>
            <a:xfrm rot="5400000">
              <a:off x="6104240" y="5737666"/>
              <a:ext cx="97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24 holes</a:t>
              </a:r>
              <a:endParaRPr lang="en-US" dirty="0"/>
            </a:p>
          </p:txBody>
        </p:sp>
        <p:cxnSp>
          <p:nvCxnSpPr>
            <p:cNvPr id="317" name="Straight Connector 316"/>
            <p:cNvCxnSpPr/>
            <p:nvPr/>
          </p:nvCxnSpPr>
          <p:spPr>
            <a:xfrm>
              <a:off x="4599297" y="5416582"/>
              <a:ext cx="0" cy="6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8490105" y="5416582"/>
              <a:ext cx="0" cy="6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/>
          <p:cNvCxnSpPr/>
          <p:nvPr/>
        </p:nvCxnSpPr>
        <p:spPr>
          <a:xfrm>
            <a:off x="4380615" y="2616611"/>
            <a:ext cx="25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4380615" y="3479846"/>
            <a:ext cx="25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80615" y="4306707"/>
            <a:ext cx="25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4380615" y="5158732"/>
            <a:ext cx="250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8463772" y="4346343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8314414" y="4339124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8137727" y="4329269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8463772" y="4516193"/>
            <a:ext cx="147066" cy="147066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314414" y="4516289"/>
            <a:ext cx="147066" cy="147066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8137727" y="4506434"/>
            <a:ext cx="147066" cy="14706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reeform 326"/>
          <p:cNvSpPr/>
          <p:nvPr/>
        </p:nvSpPr>
        <p:spPr>
          <a:xfrm>
            <a:off x="6700723" y="4730096"/>
            <a:ext cx="519379" cy="336741"/>
          </a:xfrm>
          <a:custGeom>
            <a:avLst/>
            <a:gdLst>
              <a:gd name="connsiteX0" fmla="*/ 709574 w 709574"/>
              <a:gd name="connsiteY0" fmla="*/ 0 h 336499"/>
              <a:gd name="connsiteX1" fmla="*/ 526694 w 709574"/>
              <a:gd name="connsiteY1" fmla="*/ 0 h 336499"/>
              <a:gd name="connsiteX2" fmla="*/ 190195 w 709574"/>
              <a:gd name="connsiteY2" fmla="*/ 336499 h 336499"/>
              <a:gd name="connsiteX3" fmla="*/ 0 w 709574"/>
              <a:gd name="connsiteY3" fmla="*/ 336499 h 336499"/>
              <a:gd name="connsiteX0" fmla="*/ 709574 w 709574"/>
              <a:gd name="connsiteY0" fmla="*/ 0 h 336499"/>
              <a:gd name="connsiteX1" fmla="*/ 190195 w 709574"/>
              <a:gd name="connsiteY1" fmla="*/ 336499 h 336499"/>
              <a:gd name="connsiteX2" fmla="*/ 0 w 709574"/>
              <a:gd name="connsiteY2" fmla="*/ 336499 h 336499"/>
              <a:gd name="connsiteX0" fmla="*/ 519379 w 519379"/>
              <a:gd name="connsiteY0" fmla="*/ 0 h 507949"/>
              <a:gd name="connsiteX1" fmla="*/ 0 w 519379"/>
              <a:gd name="connsiteY1" fmla="*/ 336499 h 507949"/>
              <a:gd name="connsiteX2" fmla="*/ 152705 w 519379"/>
              <a:gd name="connsiteY2" fmla="*/ 507949 h 507949"/>
              <a:gd name="connsiteX0" fmla="*/ 519379 w 519379"/>
              <a:gd name="connsiteY0" fmla="*/ 0 h 336499"/>
              <a:gd name="connsiteX1" fmla="*/ 0 w 519379"/>
              <a:gd name="connsiteY1" fmla="*/ 336499 h 336499"/>
              <a:gd name="connsiteX0" fmla="*/ 519379 w 519379"/>
              <a:gd name="connsiteY0" fmla="*/ 0 h 336649"/>
              <a:gd name="connsiteX1" fmla="*/ 0 w 519379"/>
              <a:gd name="connsiteY1" fmla="*/ 336499 h 336649"/>
              <a:gd name="connsiteX0" fmla="*/ 519379 w 519379"/>
              <a:gd name="connsiteY0" fmla="*/ 0 h 336741"/>
              <a:gd name="connsiteX1" fmla="*/ 0 w 519379"/>
              <a:gd name="connsiteY1" fmla="*/ 336499 h 33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79" h="336741">
                <a:moveTo>
                  <a:pt x="519379" y="0"/>
                </a:moveTo>
                <a:cubicBezTo>
                  <a:pt x="408166" y="202653"/>
                  <a:pt x="254088" y="343396"/>
                  <a:pt x="0" y="336499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7136638" y="464101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6621256" y="4990654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5286417" y="1798655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5279764" y="5019157"/>
            <a:ext cx="147066" cy="1470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 flipV="1">
            <a:off x="5351470" y="4928864"/>
            <a:ext cx="0" cy="163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2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360968" y="1839429"/>
            <a:ext cx="1573619" cy="2945221"/>
            <a:chOff x="1360968" y="1839429"/>
            <a:chExt cx="1573619" cy="2945221"/>
          </a:xfrm>
        </p:grpSpPr>
        <p:sp>
          <p:nvSpPr>
            <p:cNvPr id="4" name="Freeform 3"/>
            <p:cNvSpPr/>
            <p:nvPr/>
          </p:nvSpPr>
          <p:spPr>
            <a:xfrm>
              <a:off x="1360968" y="1839432"/>
              <a:ext cx="1573618" cy="2945218"/>
            </a:xfrm>
            <a:custGeom>
              <a:avLst/>
              <a:gdLst>
                <a:gd name="connsiteX0" fmla="*/ 0 w 1573618"/>
                <a:gd name="connsiteY0" fmla="*/ 10817 h 2956035"/>
                <a:gd name="connsiteX1" fmla="*/ 0 w 1573618"/>
                <a:gd name="connsiteY1" fmla="*/ 2956035 h 2956035"/>
                <a:gd name="connsiteX2" fmla="*/ 1573618 w 1573618"/>
                <a:gd name="connsiteY2" fmla="*/ 2956035 h 2956035"/>
                <a:gd name="connsiteX3" fmla="*/ 1573618 w 1573618"/>
                <a:gd name="connsiteY3" fmla="*/ 21449 h 2956035"/>
                <a:gd name="connsiteX4" fmla="*/ 978195 w 1573618"/>
                <a:gd name="connsiteY4" fmla="*/ 21449 h 2956035"/>
                <a:gd name="connsiteX5" fmla="*/ 956930 w 1573618"/>
                <a:gd name="connsiteY5" fmla="*/ 127775 h 2956035"/>
                <a:gd name="connsiteX6" fmla="*/ 765544 w 1573618"/>
                <a:gd name="connsiteY6" fmla="*/ 180937 h 2956035"/>
                <a:gd name="connsiteX7" fmla="*/ 595423 w 1573618"/>
                <a:gd name="connsiteY7" fmla="*/ 106510 h 2956035"/>
                <a:gd name="connsiteX8" fmla="*/ 563525 w 1573618"/>
                <a:gd name="connsiteY8" fmla="*/ 10817 h 2956035"/>
                <a:gd name="connsiteX9" fmla="*/ 350874 w 1573618"/>
                <a:gd name="connsiteY9" fmla="*/ 10817 h 2956035"/>
                <a:gd name="connsiteX10" fmla="*/ 170121 w 1573618"/>
                <a:gd name="connsiteY10" fmla="*/ 184 h 2956035"/>
                <a:gd name="connsiteX11" fmla="*/ 116958 w 1573618"/>
                <a:gd name="connsiteY11" fmla="*/ 184 h 2956035"/>
                <a:gd name="connsiteX12" fmla="*/ 0 w 1573618"/>
                <a:gd name="connsiteY12" fmla="*/ 10817 h 2956035"/>
                <a:gd name="connsiteX0" fmla="*/ 0 w 1573618"/>
                <a:gd name="connsiteY0" fmla="*/ 10633 h 2955851"/>
                <a:gd name="connsiteX1" fmla="*/ 0 w 1573618"/>
                <a:gd name="connsiteY1" fmla="*/ 2955851 h 2955851"/>
                <a:gd name="connsiteX2" fmla="*/ 1573618 w 1573618"/>
                <a:gd name="connsiteY2" fmla="*/ 2955851 h 2955851"/>
                <a:gd name="connsiteX3" fmla="*/ 1573618 w 1573618"/>
                <a:gd name="connsiteY3" fmla="*/ 21265 h 2955851"/>
                <a:gd name="connsiteX4" fmla="*/ 978195 w 1573618"/>
                <a:gd name="connsiteY4" fmla="*/ 21265 h 2955851"/>
                <a:gd name="connsiteX5" fmla="*/ 956930 w 1573618"/>
                <a:gd name="connsiteY5" fmla="*/ 127591 h 2955851"/>
                <a:gd name="connsiteX6" fmla="*/ 765544 w 1573618"/>
                <a:gd name="connsiteY6" fmla="*/ 180753 h 2955851"/>
                <a:gd name="connsiteX7" fmla="*/ 595423 w 1573618"/>
                <a:gd name="connsiteY7" fmla="*/ 106326 h 2955851"/>
                <a:gd name="connsiteX8" fmla="*/ 563525 w 1573618"/>
                <a:gd name="connsiteY8" fmla="*/ 10633 h 2955851"/>
                <a:gd name="connsiteX9" fmla="*/ 350874 w 1573618"/>
                <a:gd name="connsiteY9" fmla="*/ 10633 h 2955851"/>
                <a:gd name="connsiteX10" fmla="*/ 116958 w 1573618"/>
                <a:gd name="connsiteY10" fmla="*/ 0 h 2955851"/>
                <a:gd name="connsiteX11" fmla="*/ 0 w 1573618"/>
                <a:gd name="connsiteY11" fmla="*/ 10633 h 2955851"/>
                <a:gd name="connsiteX0" fmla="*/ 0 w 1573618"/>
                <a:gd name="connsiteY0" fmla="*/ 218164 h 3163382"/>
                <a:gd name="connsiteX1" fmla="*/ 0 w 1573618"/>
                <a:gd name="connsiteY1" fmla="*/ 3163382 h 3163382"/>
                <a:gd name="connsiteX2" fmla="*/ 1573618 w 1573618"/>
                <a:gd name="connsiteY2" fmla="*/ 3163382 h 3163382"/>
                <a:gd name="connsiteX3" fmla="*/ 1573618 w 1573618"/>
                <a:gd name="connsiteY3" fmla="*/ 228796 h 3163382"/>
                <a:gd name="connsiteX4" fmla="*/ 978195 w 1573618"/>
                <a:gd name="connsiteY4" fmla="*/ 228796 h 3163382"/>
                <a:gd name="connsiteX5" fmla="*/ 956930 w 1573618"/>
                <a:gd name="connsiteY5" fmla="*/ 335122 h 3163382"/>
                <a:gd name="connsiteX6" fmla="*/ 765544 w 1573618"/>
                <a:gd name="connsiteY6" fmla="*/ 388284 h 3163382"/>
                <a:gd name="connsiteX7" fmla="*/ 595423 w 1573618"/>
                <a:gd name="connsiteY7" fmla="*/ 313857 h 3163382"/>
                <a:gd name="connsiteX8" fmla="*/ 563525 w 1573618"/>
                <a:gd name="connsiteY8" fmla="*/ 218164 h 3163382"/>
                <a:gd name="connsiteX9" fmla="*/ 350874 w 1573618"/>
                <a:gd name="connsiteY9" fmla="*/ 218164 h 3163382"/>
                <a:gd name="connsiteX10" fmla="*/ 0 w 1573618"/>
                <a:gd name="connsiteY10" fmla="*/ 218164 h 3163382"/>
                <a:gd name="connsiteX0" fmla="*/ 0 w 1573618"/>
                <a:gd name="connsiteY0" fmla="*/ 0 h 2945218"/>
                <a:gd name="connsiteX1" fmla="*/ 0 w 1573618"/>
                <a:gd name="connsiteY1" fmla="*/ 2945218 h 2945218"/>
                <a:gd name="connsiteX2" fmla="*/ 1573618 w 1573618"/>
                <a:gd name="connsiteY2" fmla="*/ 2945218 h 2945218"/>
                <a:gd name="connsiteX3" fmla="*/ 1573618 w 1573618"/>
                <a:gd name="connsiteY3" fmla="*/ 10632 h 2945218"/>
                <a:gd name="connsiteX4" fmla="*/ 978195 w 1573618"/>
                <a:gd name="connsiteY4" fmla="*/ 10632 h 2945218"/>
                <a:gd name="connsiteX5" fmla="*/ 956930 w 1573618"/>
                <a:gd name="connsiteY5" fmla="*/ 116958 h 2945218"/>
                <a:gd name="connsiteX6" fmla="*/ 765544 w 1573618"/>
                <a:gd name="connsiteY6" fmla="*/ 170120 h 2945218"/>
                <a:gd name="connsiteX7" fmla="*/ 595423 w 1573618"/>
                <a:gd name="connsiteY7" fmla="*/ 95693 h 2945218"/>
                <a:gd name="connsiteX8" fmla="*/ 563525 w 1573618"/>
                <a:gd name="connsiteY8" fmla="*/ 0 h 2945218"/>
                <a:gd name="connsiteX9" fmla="*/ 0 w 1573618"/>
                <a:gd name="connsiteY9" fmla="*/ 0 h 294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3618" h="2945218">
                  <a:moveTo>
                    <a:pt x="0" y="0"/>
                  </a:moveTo>
                  <a:lnTo>
                    <a:pt x="0" y="2945218"/>
                  </a:lnTo>
                  <a:lnTo>
                    <a:pt x="1573618" y="2945218"/>
                  </a:lnTo>
                  <a:lnTo>
                    <a:pt x="1573618" y="10632"/>
                  </a:lnTo>
                  <a:lnTo>
                    <a:pt x="978195" y="10632"/>
                  </a:lnTo>
                  <a:lnTo>
                    <a:pt x="956930" y="116958"/>
                  </a:lnTo>
                  <a:lnTo>
                    <a:pt x="765544" y="170120"/>
                  </a:lnTo>
                  <a:lnTo>
                    <a:pt x="595423" y="95693"/>
                  </a:lnTo>
                  <a:lnTo>
                    <a:pt x="5635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60968" y="1839432"/>
              <a:ext cx="361506" cy="29452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424762" y="183942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24762" y="222599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24762" y="261256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24762" y="299913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24762" y="338570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424762" y="377227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24762" y="415884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424762" y="4545416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3081" y="1839432"/>
              <a:ext cx="361506" cy="294521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36875" y="183942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36875" y="222599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36875" y="261256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36875" y="299913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636875" y="338570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36875" y="377227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636875" y="4158849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36875" y="4545416"/>
              <a:ext cx="233918" cy="23391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72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139</Words>
  <Application>Microsoft Office PowerPoint</Application>
  <PresentationFormat>On-screen Show (4:3)</PresentationFormat>
  <Paragraphs>75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Trial of DigiPot Via Arduino UNO</vt:lpstr>
      <vt:lpstr>PowerPoint Presentation</vt:lpstr>
      <vt:lpstr>Trial of Digipot using Teensy 3.1</vt:lpstr>
      <vt:lpstr>Possible Hook-Up of Digipot to Polysix if Using Solderless Breadboard</vt:lpstr>
      <vt:lpstr>Configuration if wiring to Polysix IC24</vt:lpstr>
      <vt:lpstr>Configuration if on IC24, veroboard (This is the actual circuit as of Oct 11, 2015)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52</cp:revision>
  <dcterms:created xsi:type="dcterms:W3CDTF">2015-10-04T16:46:07Z</dcterms:created>
  <dcterms:modified xsi:type="dcterms:W3CDTF">2015-10-11T16:49:14Z</dcterms:modified>
</cp:coreProperties>
</file>