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FF00"/>
    <a:srgbClr val="15A0FF"/>
    <a:srgbClr val="3399FF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8AA6-C871-4596-832E-CEFA71B5364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CC12-A53C-44D4-8401-469FECAD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a\Desktop\2017-04-12 Latency Testing\IMG_754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b="6428"/>
          <a:stretch/>
        </p:blipFill>
        <p:spPr bwMode="auto">
          <a:xfrm>
            <a:off x="2165350" y="1371601"/>
            <a:ext cx="4865687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3950" y="259027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Audio Recorder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1303" y="428760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Tympan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40679" y="1396581"/>
            <a:ext cx="1062846" cy="708264"/>
          </a:xfrm>
          <a:custGeom>
            <a:avLst/>
            <a:gdLst>
              <a:gd name="connsiteX0" fmla="*/ 1043796 w 1043796"/>
              <a:gd name="connsiteY0" fmla="*/ 0 h 698739"/>
              <a:gd name="connsiteX1" fmla="*/ 715993 w 1043796"/>
              <a:gd name="connsiteY1" fmla="*/ 129396 h 698739"/>
              <a:gd name="connsiteX2" fmla="*/ 396815 w 1043796"/>
              <a:gd name="connsiteY2" fmla="*/ 189781 h 698739"/>
              <a:gd name="connsiteX3" fmla="*/ 181155 w 1043796"/>
              <a:gd name="connsiteY3" fmla="*/ 396815 h 698739"/>
              <a:gd name="connsiteX4" fmla="*/ 0 w 1043796"/>
              <a:gd name="connsiteY4" fmla="*/ 698739 h 698739"/>
              <a:gd name="connsiteX0" fmla="*/ 1062846 w 1062846"/>
              <a:gd name="connsiteY0" fmla="*/ 0 h 708264"/>
              <a:gd name="connsiteX1" fmla="*/ 715993 w 1062846"/>
              <a:gd name="connsiteY1" fmla="*/ 138921 h 708264"/>
              <a:gd name="connsiteX2" fmla="*/ 396815 w 1062846"/>
              <a:gd name="connsiteY2" fmla="*/ 199306 h 708264"/>
              <a:gd name="connsiteX3" fmla="*/ 181155 w 1062846"/>
              <a:gd name="connsiteY3" fmla="*/ 406340 h 708264"/>
              <a:gd name="connsiteX4" fmla="*/ 0 w 1062846"/>
              <a:gd name="connsiteY4" fmla="*/ 708264 h 70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846" h="708264">
                <a:moveTo>
                  <a:pt x="1062846" y="0"/>
                </a:moveTo>
                <a:cubicBezTo>
                  <a:pt x="952859" y="48883"/>
                  <a:pt x="826998" y="105703"/>
                  <a:pt x="715993" y="138921"/>
                </a:cubicBezTo>
                <a:cubicBezTo>
                  <a:pt x="604988" y="172139"/>
                  <a:pt x="485954" y="154736"/>
                  <a:pt x="396815" y="199306"/>
                </a:cubicBezTo>
                <a:cubicBezTo>
                  <a:pt x="307676" y="243876"/>
                  <a:pt x="247291" y="321514"/>
                  <a:pt x="181155" y="406340"/>
                </a:cubicBezTo>
                <a:cubicBezTo>
                  <a:pt x="115019" y="491166"/>
                  <a:pt x="57509" y="599715"/>
                  <a:pt x="0" y="70826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926347" y="1440611"/>
            <a:ext cx="828136" cy="276046"/>
          </a:xfrm>
          <a:custGeom>
            <a:avLst/>
            <a:gdLst>
              <a:gd name="connsiteX0" fmla="*/ 828136 w 828136"/>
              <a:gd name="connsiteY0" fmla="*/ 276046 h 276046"/>
              <a:gd name="connsiteX1" fmla="*/ 491706 w 828136"/>
              <a:gd name="connsiteY1" fmla="*/ 163902 h 276046"/>
              <a:gd name="connsiteX2" fmla="*/ 120770 w 828136"/>
              <a:gd name="connsiteY2" fmla="*/ 34506 h 276046"/>
              <a:gd name="connsiteX3" fmla="*/ 0 w 828136"/>
              <a:gd name="connsiteY3" fmla="*/ 0 h 27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136" h="276046">
                <a:moveTo>
                  <a:pt x="828136" y="276046"/>
                </a:moveTo>
                <a:lnTo>
                  <a:pt x="491706" y="163902"/>
                </a:lnTo>
                <a:lnTo>
                  <a:pt x="120770" y="34506"/>
                </a:lnTo>
                <a:cubicBezTo>
                  <a:pt x="38819" y="7189"/>
                  <a:pt x="19409" y="359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191304" y="1385859"/>
            <a:ext cx="717782" cy="40195"/>
          </a:xfrm>
          <a:custGeom>
            <a:avLst/>
            <a:gdLst>
              <a:gd name="connsiteX0" fmla="*/ 638354 w 638520"/>
              <a:gd name="connsiteY0" fmla="*/ 49075 h 57702"/>
              <a:gd name="connsiteX1" fmla="*/ 586596 w 638520"/>
              <a:gd name="connsiteY1" fmla="*/ 49075 h 57702"/>
              <a:gd name="connsiteX2" fmla="*/ 319177 w 638520"/>
              <a:gd name="connsiteY2" fmla="*/ 5943 h 57702"/>
              <a:gd name="connsiteX3" fmla="*/ 138022 w 638520"/>
              <a:gd name="connsiteY3" fmla="*/ 5943 h 57702"/>
              <a:gd name="connsiteX4" fmla="*/ 0 w 638520"/>
              <a:gd name="connsiteY4" fmla="*/ 57702 h 57702"/>
              <a:gd name="connsiteX0" fmla="*/ 645498 w 645664"/>
              <a:gd name="connsiteY0" fmla="*/ 48617 h 52767"/>
              <a:gd name="connsiteX1" fmla="*/ 593740 w 645664"/>
              <a:gd name="connsiteY1" fmla="*/ 48617 h 52767"/>
              <a:gd name="connsiteX2" fmla="*/ 326321 w 645664"/>
              <a:gd name="connsiteY2" fmla="*/ 5485 h 52767"/>
              <a:gd name="connsiteX3" fmla="*/ 145166 w 645664"/>
              <a:gd name="connsiteY3" fmla="*/ 5485 h 52767"/>
              <a:gd name="connsiteX4" fmla="*/ 0 w 645664"/>
              <a:gd name="connsiteY4" fmla="*/ 50101 h 52767"/>
              <a:gd name="connsiteX0" fmla="*/ 657405 w 657571"/>
              <a:gd name="connsiteY0" fmla="*/ 48468 h 52618"/>
              <a:gd name="connsiteX1" fmla="*/ 605647 w 657571"/>
              <a:gd name="connsiteY1" fmla="*/ 48468 h 52618"/>
              <a:gd name="connsiteX2" fmla="*/ 338228 w 657571"/>
              <a:gd name="connsiteY2" fmla="*/ 5336 h 52618"/>
              <a:gd name="connsiteX3" fmla="*/ 157073 w 657571"/>
              <a:gd name="connsiteY3" fmla="*/ 5336 h 52618"/>
              <a:gd name="connsiteX4" fmla="*/ 0 w 657571"/>
              <a:gd name="connsiteY4" fmla="*/ 47571 h 52618"/>
              <a:gd name="connsiteX0" fmla="*/ 657405 w 663592"/>
              <a:gd name="connsiteY0" fmla="*/ 43132 h 47282"/>
              <a:gd name="connsiteX1" fmla="*/ 605647 w 663592"/>
              <a:gd name="connsiteY1" fmla="*/ 43132 h 47282"/>
              <a:gd name="connsiteX2" fmla="*/ 157073 w 663592"/>
              <a:gd name="connsiteY2" fmla="*/ 0 h 47282"/>
              <a:gd name="connsiteX3" fmla="*/ 0 w 663592"/>
              <a:gd name="connsiteY3" fmla="*/ 42235 h 47282"/>
              <a:gd name="connsiteX0" fmla="*/ 657405 w 672907"/>
              <a:gd name="connsiteY0" fmla="*/ 897 h 2527"/>
              <a:gd name="connsiteX1" fmla="*/ 605647 w 672907"/>
              <a:gd name="connsiteY1" fmla="*/ 897 h 2527"/>
              <a:gd name="connsiteX2" fmla="*/ 0 w 672907"/>
              <a:gd name="connsiteY2" fmla="*/ 0 h 2527"/>
              <a:gd name="connsiteX0" fmla="*/ 9770 w 9770"/>
              <a:gd name="connsiteY0" fmla="*/ 3550 h 14218"/>
              <a:gd name="connsiteX1" fmla="*/ 9151 w 9770"/>
              <a:gd name="connsiteY1" fmla="*/ 14218 h 14218"/>
              <a:gd name="connsiteX2" fmla="*/ 9000 w 9770"/>
              <a:gd name="connsiteY2" fmla="*/ 3550 h 14218"/>
              <a:gd name="connsiteX3" fmla="*/ 0 w 9770"/>
              <a:gd name="connsiteY3" fmla="*/ 0 h 14218"/>
              <a:gd name="connsiteX0" fmla="*/ 10000 w 10282"/>
              <a:gd name="connsiteY0" fmla="*/ 2497 h 10017"/>
              <a:gd name="connsiteX1" fmla="*/ 9366 w 10282"/>
              <a:gd name="connsiteY1" fmla="*/ 10000 h 10017"/>
              <a:gd name="connsiteX2" fmla="*/ 0 w 10282"/>
              <a:gd name="connsiteY2" fmla="*/ 0 h 10017"/>
              <a:gd name="connsiteX0" fmla="*/ 10000 w 10000"/>
              <a:gd name="connsiteY0" fmla="*/ 2497 h 2497"/>
              <a:gd name="connsiteX1" fmla="*/ 0 w 10000"/>
              <a:gd name="connsiteY1" fmla="*/ 0 h 2497"/>
              <a:gd name="connsiteX0" fmla="*/ 10918 w 10918"/>
              <a:gd name="connsiteY0" fmla="*/ 328562 h 328562"/>
              <a:gd name="connsiteX1" fmla="*/ 0 w 10918"/>
              <a:gd name="connsiteY1" fmla="*/ 0 h 328562"/>
              <a:gd name="connsiteX0" fmla="*/ 10918 w 10918"/>
              <a:gd name="connsiteY0" fmla="*/ 328562 h 328562"/>
              <a:gd name="connsiteX1" fmla="*/ 0 w 10918"/>
              <a:gd name="connsiteY1" fmla="*/ 0 h 328562"/>
              <a:gd name="connsiteX0" fmla="*/ 10918 w 10918"/>
              <a:gd name="connsiteY0" fmla="*/ 448105 h 448105"/>
              <a:gd name="connsiteX1" fmla="*/ 0 w 10918"/>
              <a:gd name="connsiteY1" fmla="*/ 119543 h 4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18" h="448105">
                <a:moveTo>
                  <a:pt x="10918" y="448105"/>
                </a:moveTo>
                <a:cubicBezTo>
                  <a:pt x="8100" y="-50769"/>
                  <a:pt x="3784" y="-89498"/>
                  <a:pt x="0" y="11954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6619" y="1396581"/>
            <a:ext cx="282188" cy="1113706"/>
          </a:xfrm>
          <a:custGeom>
            <a:avLst/>
            <a:gdLst>
              <a:gd name="connsiteX0" fmla="*/ 205057 w 213942"/>
              <a:gd name="connsiteY0" fmla="*/ 0 h 1104181"/>
              <a:gd name="connsiteX1" fmla="*/ 23902 w 213942"/>
              <a:gd name="connsiteY1" fmla="*/ 43132 h 1104181"/>
              <a:gd name="connsiteX2" fmla="*/ 6650 w 213942"/>
              <a:gd name="connsiteY2" fmla="*/ 112143 h 1104181"/>
              <a:gd name="connsiteX3" fmla="*/ 67035 w 213942"/>
              <a:gd name="connsiteY3" fmla="*/ 310551 h 1104181"/>
              <a:gd name="connsiteX4" fmla="*/ 170551 w 213942"/>
              <a:gd name="connsiteY4" fmla="*/ 483079 h 1104181"/>
              <a:gd name="connsiteX5" fmla="*/ 213684 w 213942"/>
              <a:gd name="connsiteY5" fmla="*/ 664234 h 1104181"/>
              <a:gd name="connsiteX6" fmla="*/ 153299 w 213942"/>
              <a:gd name="connsiteY6" fmla="*/ 905773 h 1104181"/>
              <a:gd name="connsiteX7" fmla="*/ 92914 w 213942"/>
              <a:gd name="connsiteY7" fmla="*/ 1104181 h 1104181"/>
              <a:gd name="connsiteX0" fmla="*/ 293475 w 293475"/>
              <a:gd name="connsiteY0" fmla="*/ 0 h 1113706"/>
              <a:gd name="connsiteX1" fmla="*/ 28977 w 293475"/>
              <a:gd name="connsiteY1" fmla="*/ 52657 h 1113706"/>
              <a:gd name="connsiteX2" fmla="*/ 11725 w 293475"/>
              <a:gd name="connsiteY2" fmla="*/ 121668 h 1113706"/>
              <a:gd name="connsiteX3" fmla="*/ 72110 w 293475"/>
              <a:gd name="connsiteY3" fmla="*/ 320076 h 1113706"/>
              <a:gd name="connsiteX4" fmla="*/ 175626 w 293475"/>
              <a:gd name="connsiteY4" fmla="*/ 492604 h 1113706"/>
              <a:gd name="connsiteX5" fmla="*/ 218759 w 293475"/>
              <a:gd name="connsiteY5" fmla="*/ 673759 h 1113706"/>
              <a:gd name="connsiteX6" fmla="*/ 158374 w 293475"/>
              <a:gd name="connsiteY6" fmla="*/ 915298 h 1113706"/>
              <a:gd name="connsiteX7" fmla="*/ 97989 w 293475"/>
              <a:gd name="connsiteY7" fmla="*/ 1113706 h 1113706"/>
              <a:gd name="connsiteX0" fmla="*/ 293475 w 293475"/>
              <a:gd name="connsiteY0" fmla="*/ 0 h 1113706"/>
              <a:gd name="connsiteX1" fmla="*/ 28977 w 293475"/>
              <a:gd name="connsiteY1" fmla="*/ 52657 h 1113706"/>
              <a:gd name="connsiteX2" fmla="*/ 11725 w 293475"/>
              <a:gd name="connsiteY2" fmla="*/ 121668 h 1113706"/>
              <a:gd name="connsiteX3" fmla="*/ 72110 w 293475"/>
              <a:gd name="connsiteY3" fmla="*/ 320076 h 1113706"/>
              <a:gd name="connsiteX4" fmla="*/ 175626 w 293475"/>
              <a:gd name="connsiteY4" fmla="*/ 492604 h 1113706"/>
              <a:gd name="connsiteX5" fmla="*/ 218759 w 293475"/>
              <a:gd name="connsiteY5" fmla="*/ 673759 h 1113706"/>
              <a:gd name="connsiteX6" fmla="*/ 158374 w 293475"/>
              <a:gd name="connsiteY6" fmla="*/ 915298 h 1113706"/>
              <a:gd name="connsiteX7" fmla="*/ 97989 w 293475"/>
              <a:gd name="connsiteY7" fmla="*/ 1113706 h 1113706"/>
              <a:gd name="connsiteX0" fmla="*/ 282188 w 282188"/>
              <a:gd name="connsiteY0" fmla="*/ 0 h 1113706"/>
              <a:gd name="connsiteX1" fmla="*/ 48647 w 282188"/>
              <a:gd name="connsiteY1" fmla="*/ 38369 h 1113706"/>
              <a:gd name="connsiteX2" fmla="*/ 438 w 282188"/>
              <a:gd name="connsiteY2" fmla="*/ 121668 h 1113706"/>
              <a:gd name="connsiteX3" fmla="*/ 60823 w 282188"/>
              <a:gd name="connsiteY3" fmla="*/ 320076 h 1113706"/>
              <a:gd name="connsiteX4" fmla="*/ 164339 w 282188"/>
              <a:gd name="connsiteY4" fmla="*/ 492604 h 1113706"/>
              <a:gd name="connsiteX5" fmla="*/ 207472 w 282188"/>
              <a:gd name="connsiteY5" fmla="*/ 673759 h 1113706"/>
              <a:gd name="connsiteX6" fmla="*/ 147087 w 282188"/>
              <a:gd name="connsiteY6" fmla="*/ 915298 h 1113706"/>
              <a:gd name="connsiteX7" fmla="*/ 86702 w 282188"/>
              <a:gd name="connsiteY7" fmla="*/ 1113706 h 111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188" h="1113706">
                <a:moveTo>
                  <a:pt x="282188" y="0"/>
                </a:moveTo>
                <a:cubicBezTo>
                  <a:pt x="203381" y="5078"/>
                  <a:pt x="95605" y="18091"/>
                  <a:pt x="48647" y="38369"/>
                </a:cubicBezTo>
                <a:cubicBezTo>
                  <a:pt x="1689" y="58647"/>
                  <a:pt x="-1591" y="74717"/>
                  <a:pt x="438" y="121668"/>
                </a:cubicBezTo>
                <a:cubicBezTo>
                  <a:pt x="2467" y="168619"/>
                  <a:pt x="33506" y="258253"/>
                  <a:pt x="60823" y="320076"/>
                </a:cubicBezTo>
                <a:cubicBezTo>
                  <a:pt x="88140" y="381899"/>
                  <a:pt x="139898" y="433657"/>
                  <a:pt x="164339" y="492604"/>
                </a:cubicBezTo>
                <a:cubicBezTo>
                  <a:pt x="188780" y="551551"/>
                  <a:pt x="210347" y="603310"/>
                  <a:pt x="207472" y="673759"/>
                </a:cubicBezTo>
                <a:cubicBezTo>
                  <a:pt x="204597" y="744208"/>
                  <a:pt x="167215" y="841974"/>
                  <a:pt x="147087" y="915298"/>
                </a:cubicBezTo>
                <a:cubicBezTo>
                  <a:pt x="126959" y="988622"/>
                  <a:pt x="106830" y="1051164"/>
                  <a:pt x="86702" y="11137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7679450">
            <a:off x="3475706" y="2163458"/>
            <a:ext cx="63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7104710">
            <a:off x="5085922" y="3451523"/>
            <a:ext cx="79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5A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1400" b="1" dirty="0">
              <a:solidFill>
                <a:srgbClr val="15A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359400" y="2749550"/>
            <a:ext cx="133350" cy="476250"/>
          </a:xfrm>
          <a:custGeom>
            <a:avLst/>
            <a:gdLst>
              <a:gd name="connsiteX0" fmla="*/ 0 w 133350"/>
              <a:gd name="connsiteY0" fmla="*/ 476250 h 476250"/>
              <a:gd name="connsiteX1" fmla="*/ 133350 w 133350"/>
              <a:gd name="connsiteY1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476250">
                <a:moveTo>
                  <a:pt x="0" y="476250"/>
                </a:moveTo>
                <a:lnTo>
                  <a:pt x="133350" y="0"/>
                </a:lnTo>
              </a:path>
            </a:pathLst>
          </a:custGeom>
          <a:noFill/>
          <a:ln>
            <a:solidFill>
              <a:srgbClr val="15A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914187" y="2559050"/>
            <a:ext cx="70563" cy="622300"/>
          </a:xfrm>
          <a:custGeom>
            <a:avLst/>
            <a:gdLst>
              <a:gd name="connsiteX0" fmla="*/ 70563 w 70563"/>
              <a:gd name="connsiteY0" fmla="*/ 0 h 622300"/>
              <a:gd name="connsiteX1" fmla="*/ 713 w 70563"/>
              <a:gd name="connsiteY1" fmla="*/ 254000 h 622300"/>
              <a:gd name="connsiteX2" fmla="*/ 32463 w 70563"/>
              <a:gd name="connsiteY2" fmla="*/ 469900 h 622300"/>
              <a:gd name="connsiteX3" fmla="*/ 713 w 70563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3" h="622300">
                <a:moveTo>
                  <a:pt x="70563" y="0"/>
                </a:moveTo>
                <a:cubicBezTo>
                  <a:pt x="38813" y="87841"/>
                  <a:pt x="7063" y="175683"/>
                  <a:pt x="713" y="254000"/>
                </a:cubicBezTo>
                <a:cubicBezTo>
                  <a:pt x="-5637" y="332317"/>
                  <a:pt x="32463" y="408517"/>
                  <a:pt x="32463" y="469900"/>
                </a:cubicBezTo>
                <a:cubicBezTo>
                  <a:pt x="32463" y="531283"/>
                  <a:pt x="16588" y="576791"/>
                  <a:pt x="713" y="6223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974866" y="2120900"/>
            <a:ext cx="165100" cy="584200"/>
          </a:xfrm>
          <a:custGeom>
            <a:avLst/>
            <a:gdLst>
              <a:gd name="connsiteX0" fmla="*/ 70563 w 70563"/>
              <a:gd name="connsiteY0" fmla="*/ 0 h 622300"/>
              <a:gd name="connsiteX1" fmla="*/ 713 w 70563"/>
              <a:gd name="connsiteY1" fmla="*/ 254000 h 622300"/>
              <a:gd name="connsiteX2" fmla="*/ 32463 w 70563"/>
              <a:gd name="connsiteY2" fmla="*/ 469900 h 622300"/>
              <a:gd name="connsiteX3" fmla="*/ 713 w 70563"/>
              <a:gd name="connsiteY3" fmla="*/ 622300 h 622300"/>
              <a:gd name="connsiteX0" fmla="*/ 133350 w 133350"/>
              <a:gd name="connsiteY0" fmla="*/ 0 h 590550"/>
              <a:gd name="connsiteX1" fmla="*/ 63500 w 133350"/>
              <a:gd name="connsiteY1" fmla="*/ 254000 h 590550"/>
              <a:gd name="connsiteX2" fmla="*/ 95250 w 133350"/>
              <a:gd name="connsiteY2" fmla="*/ 469900 h 590550"/>
              <a:gd name="connsiteX3" fmla="*/ 0 w 133350"/>
              <a:gd name="connsiteY3" fmla="*/ 590550 h 590550"/>
              <a:gd name="connsiteX0" fmla="*/ 133350 w 133350"/>
              <a:gd name="connsiteY0" fmla="*/ 0 h 590550"/>
              <a:gd name="connsiteX1" fmla="*/ 63500 w 133350"/>
              <a:gd name="connsiteY1" fmla="*/ 254000 h 590550"/>
              <a:gd name="connsiteX2" fmla="*/ 0 w 133350"/>
              <a:gd name="connsiteY2" fmla="*/ 590550 h 590550"/>
              <a:gd name="connsiteX0" fmla="*/ 133350 w 133350"/>
              <a:gd name="connsiteY0" fmla="*/ 0 h 590550"/>
              <a:gd name="connsiteX1" fmla="*/ 63500 w 133350"/>
              <a:gd name="connsiteY1" fmla="*/ 254000 h 590550"/>
              <a:gd name="connsiteX2" fmla="*/ 0 w 133350"/>
              <a:gd name="connsiteY2" fmla="*/ 590550 h 590550"/>
              <a:gd name="connsiteX0" fmla="*/ 165100 w 165100"/>
              <a:gd name="connsiteY0" fmla="*/ 0 h 584200"/>
              <a:gd name="connsiteX1" fmla="*/ 95250 w 165100"/>
              <a:gd name="connsiteY1" fmla="*/ 254000 h 584200"/>
              <a:gd name="connsiteX2" fmla="*/ 0 w 165100"/>
              <a:gd name="connsiteY2" fmla="*/ 584200 h 584200"/>
              <a:gd name="connsiteX0" fmla="*/ 165100 w 165100"/>
              <a:gd name="connsiteY0" fmla="*/ 0 h 584200"/>
              <a:gd name="connsiteX1" fmla="*/ 63500 w 165100"/>
              <a:gd name="connsiteY1" fmla="*/ 234950 h 584200"/>
              <a:gd name="connsiteX2" fmla="*/ 0 w 165100"/>
              <a:gd name="connsiteY2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584200">
                <a:moveTo>
                  <a:pt x="165100" y="0"/>
                </a:moveTo>
                <a:cubicBezTo>
                  <a:pt x="133350" y="87841"/>
                  <a:pt x="91017" y="137584"/>
                  <a:pt x="63500" y="234950"/>
                </a:cubicBezTo>
                <a:cubicBezTo>
                  <a:pt x="35983" y="332316"/>
                  <a:pt x="76729" y="431536"/>
                  <a:pt x="0" y="5842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7679450">
            <a:off x="4015466" y="2436387"/>
            <a:ext cx="73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5A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1400" b="1" dirty="0">
              <a:solidFill>
                <a:srgbClr val="15A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7329309">
            <a:off x="4225006" y="3169538"/>
            <a:ext cx="63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343400" y="1435091"/>
            <a:ext cx="1333574" cy="1219208"/>
          </a:xfrm>
          <a:custGeom>
            <a:avLst/>
            <a:gdLst>
              <a:gd name="connsiteX0" fmla="*/ 1200150 w 1333574"/>
              <a:gd name="connsiteY0" fmla="*/ 1219200 h 1219200"/>
              <a:gd name="connsiteX1" fmla="*/ 1270000 w 1333574"/>
              <a:gd name="connsiteY1" fmla="*/ 1041400 h 1219200"/>
              <a:gd name="connsiteX2" fmla="*/ 1333500 w 1333574"/>
              <a:gd name="connsiteY2" fmla="*/ 889000 h 1219200"/>
              <a:gd name="connsiteX3" fmla="*/ 1257300 w 1333574"/>
              <a:gd name="connsiteY3" fmla="*/ 673100 h 1219200"/>
              <a:gd name="connsiteX4" fmla="*/ 1104900 w 1333574"/>
              <a:gd name="connsiteY4" fmla="*/ 495300 h 1219200"/>
              <a:gd name="connsiteX5" fmla="*/ 781050 w 1333574"/>
              <a:gd name="connsiteY5" fmla="*/ 196850 h 1219200"/>
              <a:gd name="connsiteX6" fmla="*/ 628650 w 1333574"/>
              <a:gd name="connsiteY6" fmla="*/ 88900 h 1219200"/>
              <a:gd name="connsiteX7" fmla="*/ 501650 w 1333574"/>
              <a:gd name="connsiteY7" fmla="*/ 0 h 1219200"/>
              <a:gd name="connsiteX8" fmla="*/ 196850 w 1333574"/>
              <a:gd name="connsiteY8" fmla="*/ 88900 h 1219200"/>
              <a:gd name="connsiteX9" fmla="*/ 82550 w 1333574"/>
              <a:gd name="connsiteY9" fmla="*/ 190500 h 1219200"/>
              <a:gd name="connsiteX10" fmla="*/ 76200 w 1333574"/>
              <a:gd name="connsiteY10" fmla="*/ 393700 h 1219200"/>
              <a:gd name="connsiteX11" fmla="*/ 38100 w 1333574"/>
              <a:gd name="connsiteY11" fmla="*/ 628650 h 1219200"/>
              <a:gd name="connsiteX12" fmla="*/ 0 w 1333574"/>
              <a:gd name="connsiteY12" fmla="*/ 723900 h 1219200"/>
              <a:gd name="connsiteX0" fmla="*/ 1200150 w 1333574"/>
              <a:gd name="connsiteY0" fmla="*/ 1143400 h 1143400"/>
              <a:gd name="connsiteX1" fmla="*/ 1270000 w 1333574"/>
              <a:gd name="connsiteY1" fmla="*/ 965600 h 1143400"/>
              <a:gd name="connsiteX2" fmla="*/ 1333500 w 1333574"/>
              <a:gd name="connsiteY2" fmla="*/ 813200 h 1143400"/>
              <a:gd name="connsiteX3" fmla="*/ 1257300 w 1333574"/>
              <a:gd name="connsiteY3" fmla="*/ 597300 h 1143400"/>
              <a:gd name="connsiteX4" fmla="*/ 1104900 w 1333574"/>
              <a:gd name="connsiteY4" fmla="*/ 419500 h 1143400"/>
              <a:gd name="connsiteX5" fmla="*/ 781050 w 1333574"/>
              <a:gd name="connsiteY5" fmla="*/ 121050 h 1143400"/>
              <a:gd name="connsiteX6" fmla="*/ 628650 w 1333574"/>
              <a:gd name="connsiteY6" fmla="*/ 13100 h 1143400"/>
              <a:gd name="connsiteX7" fmla="*/ 196850 w 1333574"/>
              <a:gd name="connsiteY7" fmla="*/ 13100 h 1143400"/>
              <a:gd name="connsiteX8" fmla="*/ 82550 w 1333574"/>
              <a:gd name="connsiteY8" fmla="*/ 114700 h 1143400"/>
              <a:gd name="connsiteX9" fmla="*/ 76200 w 1333574"/>
              <a:gd name="connsiteY9" fmla="*/ 317900 h 1143400"/>
              <a:gd name="connsiteX10" fmla="*/ 38100 w 1333574"/>
              <a:gd name="connsiteY10" fmla="*/ 552850 h 1143400"/>
              <a:gd name="connsiteX11" fmla="*/ 0 w 1333574"/>
              <a:gd name="connsiteY11" fmla="*/ 648100 h 1143400"/>
              <a:gd name="connsiteX0" fmla="*/ 1200150 w 1333574"/>
              <a:gd name="connsiteY0" fmla="*/ 1167787 h 1167787"/>
              <a:gd name="connsiteX1" fmla="*/ 1270000 w 1333574"/>
              <a:gd name="connsiteY1" fmla="*/ 989987 h 1167787"/>
              <a:gd name="connsiteX2" fmla="*/ 1333500 w 1333574"/>
              <a:gd name="connsiteY2" fmla="*/ 837587 h 1167787"/>
              <a:gd name="connsiteX3" fmla="*/ 1257300 w 1333574"/>
              <a:gd name="connsiteY3" fmla="*/ 621687 h 1167787"/>
              <a:gd name="connsiteX4" fmla="*/ 1104900 w 1333574"/>
              <a:gd name="connsiteY4" fmla="*/ 443887 h 1167787"/>
              <a:gd name="connsiteX5" fmla="*/ 781050 w 1333574"/>
              <a:gd name="connsiteY5" fmla="*/ 145437 h 1167787"/>
              <a:gd name="connsiteX6" fmla="*/ 628650 w 1333574"/>
              <a:gd name="connsiteY6" fmla="*/ 37487 h 1167787"/>
              <a:gd name="connsiteX7" fmla="*/ 196850 w 1333574"/>
              <a:gd name="connsiteY7" fmla="*/ 37487 h 1167787"/>
              <a:gd name="connsiteX8" fmla="*/ 82550 w 1333574"/>
              <a:gd name="connsiteY8" fmla="*/ 139087 h 1167787"/>
              <a:gd name="connsiteX9" fmla="*/ 76200 w 1333574"/>
              <a:gd name="connsiteY9" fmla="*/ 342287 h 1167787"/>
              <a:gd name="connsiteX10" fmla="*/ 38100 w 1333574"/>
              <a:gd name="connsiteY10" fmla="*/ 577237 h 1167787"/>
              <a:gd name="connsiteX11" fmla="*/ 0 w 1333574"/>
              <a:gd name="connsiteY11" fmla="*/ 672487 h 1167787"/>
              <a:gd name="connsiteX0" fmla="*/ 1200150 w 1333574"/>
              <a:gd name="connsiteY0" fmla="*/ 1219199 h 1219199"/>
              <a:gd name="connsiteX1" fmla="*/ 1270000 w 1333574"/>
              <a:gd name="connsiteY1" fmla="*/ 1041399 h 1219199"/>
              <a:gd name="connsiteX2" fmla="*/ 1333500 w 1333574"/>
              <a:gd name="connsiteY2" fmla="*/ 888999 h 1219199"/>
              <a:gd name="connsiteX3" fmla="*/ 1257300 w 1333574"/>
              <a:gd name="connsiteY3" fmla="*/ 673099 h 1219199"/>
              <a:gd name="connsiteX4" fmla="*/ 1104900 w 1333574"/>
              <a:gd name="connsiteY4" fmla="*/ 495299 h 1219199"/>
              <a:gd name="connsiteX5" fmla="*/ 781050 w 1333574"/>
              <a:gd name="connsiteY5" fmla="*/ 196849 h 1219199"/>
              <a:gd name="connsiteX6" fmla="*/ 628650 w 1333574"/>
              <a:gd name="connsiteY6" fmla="*/ 88899 h 1219199"/>
              <a:gd name="connsiteX7" fmla="*/ 406400 w 1333574"/>
              <a:gd name="connsiteY7" fmla="*/ 0 h 1219199"/>
              <a:gd name="connsiteX8" fmla="*/ 196850 w 1333574"/>
              <a:gd name="connsiteY8" fmla="*/ 88899 h 1219199"/>
              <a:gd name="connsiteX9" fmla="*/ 82550 w 1333574"/>
              <a:gd name="connsiteY9" fmla="*/ 190499 h 1219199"/>
              <a:gd name="connsiteX10" fmla="*/ 76200 w 1333574"/>
              <a:gd name="connsiteY10" fmla="*/ 393699 h 1219199"/>
              <a:gd name="connsiteX11" fmla="*/ 38100 w 1333574"/>
              <a:gd name="connsiteY11" fmla="*/ 628649 h 1219199"/>
              <a:gd name="connsiteX12" fmla="*/ 0 w 1333574"/>
              <a:gd name="connsiteY12" fmla="*/ 723899 h 1219199"/>
              <a:gd name="connsiteX0" fmla="*/ 1200150 w 1333574"/>
              <a:gd name="connsiteY0" fmla="*/ 1221710 h 1221710"/>
              <a:gd name="connsiteX1" fmla="*/ 1270000 w 1333574"/>
              <a:gd name="connsiteY1" fmla="*/ 1043910 h 1221710"/>
              <a:gd name="connsiteX2" fmla="*/ 1333500 w 1333574"/>
              <a:gd name="connsiteY2" fmla="*/ 891510 h 1221710"/>
              <a:gd name="connsiteX3" fmla="*/ 1257300 w 1333574"/>
              <a:gd name="connsiteY3" fmla="*/ 675610 h 1221710"/>
              <a:gd name="connsiteX4" fmla="*/ 1104900 w 1333574"/>
              <a:gd name="connsiteY4" fmla="*/ 497810 h 1221710"/>
              <a:gd name="connsiteX5" fmla="*/ 781050 w 1333574"/>
              <a:gd name="connsiteY5" fmla="*/ 199360 h 1221710"/>
              <a:gd name="connsiteX6" fmla="*/ 628650 w 1333574"/>
              <a:gd name="connsiteY6" fmla="*/ 91410 h 1221710"/>
              <a:gd name="connsiteX7" fmla="*/ 406400 w 1333574"/>
              <a:gd name="connsiteY7" fmla="*/ 2511 h 1221710"/>
              <a:gd name="connsiteX8" fmla="*/ 82550 w 1333574"/>
              <a:gd name="connsiteY8" fmla="*/ 193010 h 1221710"/>
              <a:gd name="connsiteX9" fmla="*/ 76200 w 1333574"/>
              <a:gd name="connsiteY9" fmla="*/ 396210 h 1221710"/>
              <a:gd name="connsiteX10" fmla="*/ 38100 w 1333574"/>
              <a:gd name="connsiteY10" fmla="*/ 631160 h 1221710"/>
              <a:gd name="connsiteX11" fmla="*/ 0 w 1333574"/>
              <a:gd name="connsiteY11" fmla="*/ 726410 h 1221710"/>
              <a:gd name="connsiteX0" fmla="*/ 1200150 w 1333574"/>
              <a:gd name="connsiteY0" fmla="*/ 1221710 h 1221710"/>
              <a:gd name="connsiteX1" fmla="*/ 1270000 w 1333574"/>
              <a:gd name="connsiteY1" fmla="*/ 1043910 h 1221710"/>
              <a:gd name="connsiteX2" fmla="*/ 1333500 w 1333574"/>
              <a:gd name="connsiteY2" fmla="*/ 891510 h 1221710"/>
              <a:gd name="connsiteX3" fmla="*/ 1257300 w 1333574"/>
              <a:gd name="connsiteY3" fmla="*/ 675610 h 1221710"/>
              <a:gd name="connsiteX4" fmla="*/ 1104900 w 1333574"/>
              <a:gd name="connsiteY4" fmla="*/ 497810 h 1221710"/>
              <a:gd name="connsiteX5" fmla="*/ 781050 w 1333574"/>
              <a:gd name="connsiteY5" fmla="*/ 199360 h 1221710"/>
              <a:gd name="connsiteX6" fmla="*/ 628650 w 1333574"/>
              <a:gd name="connsiteY6" fmla="*/ 91410 h 1221710"/>
              <a:gd name="connsiteX7" fmla="*/ 406400 w 1333574"/>
              <a:gd name="connsiteY7" fmla="*/ 2511 h 1221710"/>
              <a:gd name="connsiteX8" fmla="*/ 82550 w 1333574"/>
              <a:gd name="connsiteY8" fmla="*/ 193010 h 1221710"/>
              <a:gd name="connsiteX9" fmla="*/ 76200 w 1333574"/>
              <a:gd name="connsiteY9" fmla="*/ 396210 h 1221710"/>
              <a:gd name="connsiteX10" fmla="*/ 38100 w 1333574"/>
              <a:gd name="connsiteY10" fmla="*/ 631160 h 1221710"/>
              <a:gd name="connsiteX11" fmla="*/ 0 w 1333574"/>
              <a:gd name="connsiteY11" fmla="*/ 726410 h 1221710"/>
              <a:gd name="connsiteX0" fmla="*/ 1200150 w 1333574"/>
              <a:gd name="connsiteY0" fmla="*/ 1221710 h 1221710"/>
              <a:gd name="connsiteX1" fmla="*/ 1270000 w 1333574"/>
              <a:gd name="connsiteY1" fmla="*/ 1043910 h 1221710"/>
              <a:gd name="connsiteX2" fmla="*/ 1333500 w 1333574"/>
              <a:gd name="connsiteY2" fmla="*/ 891510 h 1221710"/>
              <a:gd name="connsiteX3" fmla="*/ 1257300 w 1333574"/>
              <a:gd name="connsiteY3" fmla="*/ 675610 h 1221710"/>
              <a:gd name="connsiteX4" fmla="*/ 1104900 w 1333574"/>
              <a:gd name="connsiteY4" fmla="*/ 497810 h 1221710"/>
              <a:gd name="connsiteX5" fmla="*/ 781050 w 1333574"/>
              <a:gd name="connsiteY5" fmla="*/ 199360 h 1221710"/>
              <a:gd name="connsiteX6" fmla="*/ 628650 w 1333574"/>
              <a:gd name="connsiteY6" fmla="*/ 91410 h 1221710"/>
              <a:gd name="connsiteX7" fmla="*/ 406400 w 1333574"/>
              <a:gd name="connsiteY7" fmla="*/ 2511 h 1221710"/>
              <a:gd name="connsiteX8" fmla="*/ 82550 w 1333574"/>
              <a:gd name="connsiteY8" fmla="*/ 193010 h 1221710"/>
              <a:gd name="connsiteX9" fmla="*/ 38100 w 1333574"/>
              <a:gd name="connsiteY9" fmla="*/ 631160 h 1221710"/>
              <a:gd name="connsiteX10" fmla="*/ 0 w 1333574"/>
              <a:gd name="connsiteY10" fmla="*/ 726410 h 1221710"/>
              <a:gd name="connsiteX0" fmla="*/ 1200150 w 1333574"/>
              <a:gd name="connsiteY0" fmla="*/ 1221710 h 1221710"/>
              <a:gd name="connsiteX1" fmla="*/ 1270000 w 1333574"/>
              <a:gd name="connsiteY1" fmla="*/ 1043910 h 1221710"/>
              <a:gd name="connsiteX2" fmla="*/ 1333500 w 1333574"/>
              <a:gd name="connsiteY2" fmla="*/ 891510 h 1221710"/>
              <a:gd name="connsiteX3" fmla="*/ 1257300 w 1333574"/>
              <a:gd name="connsiteY3" fmla="*/ 675610 h 1221710"/>
              <a:gd name="connsiteX4" fmla="*/ 1104900 w 1333574"/>
              <a:gd name="connsiteY4" fmla="*/ 497810 h 1221710"/>
              <a:gd name="connsiteX5" fmla="*/ 781050 w 1333574"/>
              <a:gd name="connsiteY5" fmla="*/ 199360 h 1221710"/>
              <a:gd name="connsiteX6" fmla="*/ 628650 w 1333574"/>
              <a:gd name="connsiteY6" fmla="*/ 91410 h 1221710"/>
              <a:gd name="connsiteX7" fmla="*/ 406400 w 1333574"/>
              <a:gd name="connsiteY7" fmla="*/ 2511 h 1221710"/>
              <a:gd name="connsiteX8" fmla="*/ 82550 w 1333574"/>
              <a:gd name="connsiteY8" fmla="*/ 193010 h 1221710"/>
              <a:gd name="connsiteX9" fmla="*/ 69850 w 1333574"/>
              <a:gd name="connsiteY9" fmla="*/ 561310 h 1221710"/>
              <a:gd name="connsiteX10" fmla="*/ 0 w 1333574"/>
              <a:gd name="connsiteY10" fmla="*/ 726410 h 1221710"/>
              <a:gd name="connsiteX0" fmla="*/ 1200150 w 1333574"/>
              <a:gd name="connsiteY0" fmla="*/ 1219208 h 1219208"/>
              <a:gd name="connsiteX1" fmla="*/ 1270000 w 1333574"/>
              <a:gd name="connsiteY1" fmla="*/ 1041408 h 1219208"/>
              <a:gd name="connsiteX2" fmla="*/ 1333500 w 1333574"/>
              <a:gd name="connsiteY2" fmla="*/ 889008 h 1219208"/>
              <a:gd name="connsiteX3" fmla="*/ 1257300 w 1333574"/>
              <a:gd name="connsiteY3" fmla="*/ 673108 h 1219208"/>
              <a:gd name="connsiteX4" fmla="*/ 1104900 w 1333574"/>
              <a:gd name="connsiteY4" fmla="*/ 495308 h 1219208"/>
              <a:gd name="connsiteX5" fmla="*/ 781050 w 1333574"/>
              <a:gd name="connsiteY5" fmla="*/ 196858 h 1219208"/>
              <a:gd name="connsiteX6" fmla="*/ 406400 w 1333574"/>
              <a:gd name="connsiteY6" fmla="*/ 9 h 1219208"/>
              <a:gd name="connsiteX7" fmla="*/ 82550 w 1333574"/>
              <a:gd name="connsiteY7" fmla="*/ 190508 h 1219208"/>
              <a:gd name="connsiteX8" fmla="*/ 69850 w 1333574"/>
              <a:gd name="connsiteY8" fmla="*/ 558808 h 1219208"/>
              <a:gd name="connsiteX9" fmla="*/ 0 w 1333574"/>
              <a:gd name="connsiteY9" fmla="*/ 723908 h 1219208"/>
              <a:gd name="connsiteX0" fmla="*/ 1200150 w 1333574"/>
              <a:gd name="connsiteY0" fmla="*/ 1219208 h 1219208"/>
              <a:gd name="connsiteX1" fmla="*/ 1270000 w 1333574"/>
              <a:gd name="connsiteY1" fmla="*/ 1041408 h 1219208"/>
              <a:gd name="connsiteX2" fmla="*/ 1333500 w 1333574"/>
              <a:gd name="connsiteY2" fmla="*/ 889008 h 1219208"/>
              <a:gd name="connsiteX3" fmla="*/ 1257300 w 1333574"/>
              <a:gd name="connsiteY3" fmla="*/ 673108 h 1219208"/>
              <a:gd name="connsiteX4" fmla="*/ 1104900 w 1333574"/>
              <a:gd name="connsiteY4" fmla="*/ 495308 h 1219208"/>
              <a:gd name="connsiteX5" fmla="*/ 781050 w 1333574"/>
              <a:gd name="connsiteY5" fmla="*/ 196858 h 1219208"/>
              <a:gd name="connsiteX6" fmla="*/ 406400 w 1333574"/>
              <a:gd name="connsiteY6" fmla="*/ 9 h 1219208"/>
              <a:gd name="connsiteX7" fmla="*/ 82550 w 1333574"/>
              <a:gd name="connsiteY7" fmla="*/ 190508 h 1219208"/>
              <a:gd name="connsiteX8" fmla="*/ 69850 w 1333574"/>
              <a:gd name="connsiteY8" fmla="*/ 558808 h 1219208"/>
              <a:gd name="connsiteX9" fmla="*/ 0 w 1333574"/>
              <a:gd name="connsiteY9" fmla="*/ 723908 h 1219208"/>
              <a:gd name="connsiteX0" fmla="*/ 1200150 w 1333574"/>
              <a:gd name="connsiteY0" fmla="*/ 1219208 h 1219208"/>
              <a:gd name="connsiteX1" fmla="*/ 1270000 w 1333574"/>
              <a:gd name="connsiteY1" fmla="*/ 1041408 h 1219208"/>
              <a:gd name="connsiteX2" fmla="*/ 1333500 w 1333574"/>
              <a:gd name="connsiteY2" fmla="*/ 889008 h 1219208"/>
              <a:gd name="connsiteX3" fmla="*/ 1257300 w 1333574"/>
              <a:gd name="connsiteY3" fmla="*/ 673108 h 1219208"/>
              <a:gd name="connsiteX4" fmla="*/ 1104900 w 1333574"/>
              <a:gd name="connsiteY4" fmla="*/ 495308 h 1219208"/>
              <a:gd name="connsiteX5" fmla="*/ 781050 w 1333574"/>
              <a:gd name="connsiteY5" fmla="*/ 196858 h 1219208"/>
              <a:gd name="connsiteX6" fmla="*/ 406400 w 1333574"/>
              <a:gd name="connsiteY6" fmla="*/ 9 h 1219208"/>
              <a:gd name="connsiteX7" fmla="*/ 82550 w 1333574"/>
              <a:gd name="connsiteY7" fmla="*/ 190508 h 1219208"/>
              <a:gd name="connsiteX8" fmla="*/ 69850 w 1333574"/>
              <a:gd name="connsiteY8" fmla="*/ 558808 h 1219208"/>
              <a:gd name="connsiteX9" fmla="*/ 0 w 1333574"/>
              <a:gd name="connsiteY9" fmla="*/ 723908 h 121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74" h="1219208">
                <a:moveTo>
                  <a:pt x="1200150" y="1219208"/>
                </a:moveTo>
                <a:cubicBezTo>
                  <a:pt x="1223962" y="1157824"/>
                  <a:pt x="1247775" y="1096441"/>
                  <a:pt x="1270000" y="1041408"/>
                </a:cubicBezTo>
                <a:cubicBezTo>
                  <a:pt x="1292225" y="986375"/>
                  <a:pt x="1335617" y="950391"/>
                  <a:pt x="1333500" y="889008"/>
                </a:cubicBezTo>
                <a:cubicBezTo>
                  <a:pt x="1331383" y="827625"/>
                  <a:pt x="1295400" y="738725"/>
                  <a:pt x="1257300" y="673108"/>
                </a:cubicBezTo>
                <a:cubicBezTo>
                  <a:pt x="1219200" y="607491"/>
                  <a:pt x="1184275" y="574683"/>
                  <a:pt x="1104900" y="495308"/>
                </a:cubicBezTo>
                <a:cubicBezTo>
                  <a:pt x="1025525" y="415933"/>
                  <a:pt x="859367" y="285758"/>
                  <a:pt x="781050" y="196858"/>
                </a:cubicBezTo>
                <a:cubicBezTo>
                  <a:pt x="702733" y="107958"/>
                  <a:pt x="618067" y="1067"/>
                  <a:pt x="406400" y="9"/>
                </a:cubicBezTo>
                <a:cubicBezTo>
                  <a:pt x="289983" y="-1049"/>
                  <a:pt x="138642" y="97375"/>
                  <a:pt x="82550" y="190508"/>
                </a:cubicBezTo>
                <a:cubicBezTo>
                  <a:pt x="26458" y="283641"/>
                  <a:pt x="83608" y="469908"/>
                  <a:pt x="69850" y="558808"/>
                </a:cubicBezTo>
                <a:cubicBezTo>
                  <a:pt x="57150" y="613841"/>
                  <a:pt x="12700" y="703799"/>
                  <a:pt x="0" y="723908"/>
                </a:cubicBezTo>
              </a:path>
            </a:pathLst>
          </a:custGeom>
          <a:noFill/>
          <a:ln>
            <a:solidFill>
              <a:srgbClr val="15A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 1023"/>
          <p:cNvSpPr/>
          <p:nvPr/>
        </p:nvSpPr>
        <p:spPr>
          <a:xfrm>
            <a:off x="3987800" y="2203450"/>
            <a:ext cx="349250" cy="482600"/>
          </a:xfrm>
          <a:custGeom>
            <a:avLst/>
            <a:gdLst>
              <a:gd name="connsiteX0" fmla="*/ 349250 w 349250"/>
              <a:gd name="connsiteY0" fmla="*/ 0 h 482600"/>
              <a:gd name="connsiteX1" fmla="*/ 228600 w 349250"/>
              <a:gd name="connsiteY1" fmla="*/ 241300 h 482600"/>
              <a:gd name="connsiteX2" fmla="*/ 0 w 34925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" h="482600">
                <a:moveTo>
                  <a:pt x="349250" y="0"/>
                </a:moveTo>
                <a:cubicBezTo>
                  <a:pt x="318029" y="80433"/>
                  <a:pt x="286808" y="160867"/>
                  <a:pt x="228600" y="241300"/>
                </a:cubicBezTo>
                <a:cubicBezTo>
                  <a:pt x="170392" y="321733"/>
                  <a:pt x="85196" y="402166"/>
                  <a:pt x="0" y="482600"/>
                </a:cubicBezTo>
              </a:path>
            </a:pathLst>
          </a:custGeom>
          <a:noFill/>
          <a:ln>
            <a:solidFill>
              <a:srgbClr val="15A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61253" y="174178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PC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27"/>
          <p:cNvGrpSpPr/>
          <p:nvPr/>
        </p:nvGrpSpPr>
        <p:grpSpPr>
          <a:xfrm>
            <a:off x="1796598" y="1371181"/>
            <a:ext cx="4957885" cy="3651670"/>
            <a:chOff x="1796598" y="1371181"/>
            <a:chExt cx="4957885" cy="3651670"/>
          </a:xfrm>
        </p:grpSpPr>
        <p:sp>
          <p:nvSpPr>
            <p:cNvPr id="1027" name="Rectangle 1026"/>
            <p:cNvSpPr/>
            <p:nvPr/>
          </p:nvSpPr>
          <p:spPr>
            <a:xfrm>
              <a:off x="1828800" y="1371601"/>
              <a:ext cx="4925682" cy="3650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/>
            <p:cNvGrpSpPr/>
            <p:nvPr/>
          </p:nvGrpSpPr>
          <p:grpSpPr>
            <a:xfrm>
              <a:off x="1796598" y="1371181"/>
              <a:ext cx="4957885" cy="3651670"/>
              <a:chOff x="1796598" y="1371181"/>
              <a:chExt cx="4957885" cy="3651670"/>
            </a:xfrm>
          </p:grpSpPr>
          <p:pic>
            <p:nvPicPr>
              <p:cNvPr id="1026" name="Picture 2" descr="C:\Users\wea\Desktop\2017-04-12 Latency Testing\IMG_7547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16" b="6428"/>
              <a:stretch/>
            </p:blipFill>
            <p:spPr bwMode="auto">
              <a:xfrm>
                <a:off x="1828800" y="1371601"/>
                <a:ext cx="4925683" cy="3651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C:\Users\wea\Desktop\2017-04-12 Latency Testing\IMG_7547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245" b="95833" l="17383" r="75586">
                            <a14:foregroundMark x1="19922" y1="65625" x2="30664" y2="33073"/>
                            <a14:foregroundMark x1="34766" y1="75521" x2="44922" y2="38411"/>
                            <a14:foregroundMark x1="31934" y1="32161" x2="45898" y2="37760"/>
                            <a14:foregroundMark x1="19629" y1="69010" x2="33887" y2="76432"/>
                            <a14:foregroundMark x1="27441" y1="69661" x2="38086" y2="38021"/>
                            <a14:foregroundMark x1="48730" y1="85807" x2="58984" y2="45703"/>
                            <a14:foregroundMark x1="58496" y1="90625" x2="66602" y2="49740"/>
                            <a14:foregroundMark x1="47754" y1="87370" x2="58301" y2="91667"/>
                            <a14:foregroundMark x1="59277" y1="90625" x2="67578" y2="51042"/>
                            <a14:foregroundMark x1="57129" y1="48958" x2="60449" y2="47786"/>
                            <a14:foregroundMark x1="67578" y1="50911" x2="67578" y2="50911"/>
                            <a14:foregroundMark x1="67480" y1="50911" x2="67480" y2="50911"/>
                            <a14:foregroundMark x1="66309" y1="53255" x2="71777" y2="30208"/>
                            <a14:foregroundMark x1="58691" y1="48698" x2="62012" y2="34375"/>
                            <a14:foregroundMark x1="58984" y1="36589" x2="62988" y2="20052"/>
                            <a14:foregroundMark x1="63477" y1="37760" x2="64844" y2="32552"/>
                            <a14:foregroundMark x1="64941" y1="36068" x2="65820" y2="32682"/>
                            <a14:foregroundMark x1="64941" y1="52214" x2="65332" y2="50000"/>
                            <a14:foregroundMark x1="61719" y1="48438" x2="65039" y2="49609"/>
                            <a14:foregroundMark x1="53125" y1="61849" x2="57324" y2="46875"/>
                            <a14:foregroundMark x1="66211" y1="66276" x2="68750" y2="51563"/>
                            <a14:foregroundMark x1="30859" y1="31380" x2="29883" y2="33073"/>
                            <a14:foregroundMark x1="42969" y1="23177" x2="47168" y2="11849"/>
                            <a14:foregroundMark x1="42285" y1="22266" x2="44238" y2="16406"/>
                            <a14:foregroundMark x1="42383" y1="20052" x2="43555" y2="17318"/>
                            <a14:foregroundMark x1="45898" y1="25260" x2="48926" y2="16536"/>
                            <a14:foregroundMark x1="47070" y1="26042" x2="49707" y2="17188"/>
                            <a14:foregroundMark x1="47266" y1="26823" x2="48340" y2="23568"/>
                            <a14:backgroundMark x1="41406" y1="86458" x2="54395" y2="22266"/>
                            <a14:backgroundMark x1="64844" y1="48307" x2="68652" y2="27604"/>
                            <a14:backgroundMark x1="61621" y1="49870" x2="63574" y2="50391"/>
                            <a14:backgroundMark x1="44434" y1="36198" x2="45508" y2="35938"/>
                            <a14:backgroundMark x1="38770" y1="33464" x2="37402" y2="31250"/>
                            <a14:backgroundMark x1="44824" y1="24609" x2="45215" y2="23047"/>
                            <a14:backgroundMark x1="47266" y1="17708" x2="48730" y2="11719"/>
                            <a14:backgroundMark x1="45215" y1="22786" x2="47070" y2="18229"/>
                            <a14:backgroundMark x1="64844" y1="16536" x2="67871" y2="15755"/>
                            <a14:backgroundMark x1="58008" y1="11719" x2="59766" y2="9766"/>
                            <a14:backgroundMark x1="54004" y1="11068" x2="55566" y2="13281"/>
                            <a14:backgroundMark x1="52930" y1="16536" x2="54688" y2="17969"/>
                            <a14:backgroundMark x1="50488" y1="16276" x2="50391" y2="14323"/>
                            <a14:backgroundMark x1="64551" y1="23177" x2="66797" y2="24870"/>
                            <a14:backgroundMark x1="72656" y1="24740" x2="72949" y2="24740"/>
                            <a14:backgroundMark x1="74414" y1="20443" x2="74023" y2="19531"/>
                            <a14:backgroundMark x1="74609" y1="14583" x2="73047" y2="11458"/>
                            <a14:backgroundMark x1="67969" y1="20703" x2="70410" y2="19792"/>
                            <a14:backgroundMark x1="75195" y1="23438" x2="78027" y2="18620"/>
                            <a14:backgroundMark x1="77734" y1="12109" x2="78320" y2="9896"/>
                            <a14:backgroundMark x1="63379" y1="10807" x2="61719" y2="8073"/>
                            <a14:backgroundMark x1="59473" y1="12240" x2="56445" y2="5859"/>
                            <a14:backgroundMark x1="56348" y1="13932" x2="55859" y2="13281"/>
                            <a14:backgroundMark x1="63770" y1="13411" x2="66016" y2="12630"/>
                            <a14:backgroundMark x1="61816" y1="13932" x2="61426" y2="14193"/>
                            <a14:backgroundMark x1="62109" y1="16276" x2="62109" y2="15885"/>
                            <a14:backgroundMark x1="61230" y1="20964" x2="61133" y2="20703"/>
                            <a14:backgroundMark x1="58691" y1="18750" x2="58691" y2="18750"/>
                            <a14:backgroundMark x1="56543" y1="14323" x2="56543" y2="14323"/>
                            <a14:backgroundMark x1="55078" y1="18359" x2="55078" y2="18359"/>
                            <a14:backgroundMark x1="52441" y1="15885" x2="52441" y2="15885"/>
                            <a14:backgroundMark x1="68359" y1="25391" x2="68359" y2="25391"/>
                            <a14:backgroundMark x1="72266" y1="24870" x2="72266" y2="24870"/>
                            <a14:backgroundMark x1="71680" y1="25130" x2="71680" y2="251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00" r="17787" b="6428"/>
              <a:stretch/>
            </p:blipFill>
            <p:spPr bwMode="auto">
              <a:xfrm>
                <a:off x="2692400" y="1371181"/>
                <a:ext cx="3413303" cy="3651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063750" y="2870852"/>
                <a:ext cx="1060450" cy="51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600" b="1" cap="small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Audio Recorder</a:t>
                </a:r>
                <a:endParaRPr lang="en-US" sz="1600" b="1" cap="small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91303" y="4113337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cap="small" dirty="0" err="1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Tympan</a:t>
                </a:r>
                <a:endParaRPr lang="en-US" sz="1600" b="1" cap="small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140679" y="1396581"/>
                <a:ext cx="1062846" cy="708264"/>
              </a:xfrm>
              <a:custGeom>
                <a:avLst/>
                <a:gdLst>
                  <a:gd name="connsiteX0" fmla="*/ 1043796 w 1043796"/>
                  <a:gd name="connsiteY0" fmla="*/ 0 h 698739"/>
                  <a:gd name="connsiteX1" fmla="*/ 715993 w 1043796"/>
                  <a:gd name="connsiteY1" fmla="*/ 129396 h 698739"/>
                  <a:gd name="connsiteX2" fmla="*/ 396815 w 1043796"/>
                  <a:gd name="connsiteY2" fmla="*/ 189781 h 698739"/>
                  <a:gd name="connsiteX3" fmla="*/ 181155 w 1043796"/>
                  <a:gd name="connsiteY3" fmla="*/ 396815 h 698739"/>
                  <a:gd name="connsiteX4" fmla="*/ 0 w 1043796"/>
                  <a:gd name="connsiteY4" fmla="*/ 698739 h 698739"/>
                  <a:gd name="connsiteX0" fmla="*/ 1062846 w 1062846"/>
                  <a:gd name="connsiteY0" fmla="*/ 0 h 708264"/>
                  <a:gd name="connsiteX1" fmla="*/ 715993 w 1062846"/>
                  <a:gd name="connsiteY1" fmla="*/ 138921 h 708264"/>
                  <a:gd name="connsiteX2" fmla="*/ 396815 w 1062846"/>
                  <a:gd name="connsiteY2" fmla="*/ 199306 h 708264"/>
                  <a:gd name="connsiteX3" fmla="*/ 181155 w 1062846"/>
                  <a:gd name="connsiteY3" fmla="*/ 406340 h 708264"/>
                  <a:gd name="connsiteX4" fmla="*/ 0 w 1062846"/>
                  <a:gd name="connsiteY4" fmla="*/ 708264 h 708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2846" h="708264">
                    <a:moveTo>
                      <a:pt x="1062846" y="0"/>
                    </a:moveTo>
                    <a:cubicBezTo>
                      <a:pt x="952859" y="48883"/>
                      <a:pt x="826998" y="105703"/>
                      <a:pt x="715993" y="138921"/>
                    </a:cubicBezTo>
                    <a:cubicBezTo>
                      <a:pt x="604988" y="172139"/>
                      <a:pt x="485954" y="154736"/>
                      <a:pt x="396815" y="199306"/>
                    </a:cubicBezTo>
                    <a:cubicBezTo>
                      <a:pt x="307676" y="243876"/>
                      <a:pt x="247291" y="321514"/>
                      <a:pt x="181155" y="406340"/>
                    </a:cubicBezTo>
                    <a:cubicBezTo>
                      <a:pt x="115019" y="491166"/>
                      <a:pt x="57509" y="599715"/>
                      <a:pt x="0" y="70826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26347" y="1440611"/>
                <a:ext cx="828136" cy="276046"/>
              </a:xfrm>
              <a:custGeom>
                <a:avLst/>
                <a:gdLst>
                  <a:gd name="connsiteX0" fmla="*/ 828136 w 828136"/>
                  <a:gd name="connsiteY0" fmla="*/ 276046 h 276046"/>
                  <a:gd name="connsiteX1" fmla="*/ 491706 w 828136"/>
                  <a:gd name="connsiteY1" fmla="*/ 163902 h 276046"/>
                  <a:gd name="connsiteX2" fmla="*/ 120770 w 828136"/>
                  <a:gd name="connsiteY2" fmla="*/ 34506 h 276046"/>
                  <a:gd name="connsiteX3" fmla="*/ 0 w 828136"/>
                  <a:gd name="connsiteY3" fmla="*/ 0 h 276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136" h="276046">
                    <a:moveTo>
                      <a:pt x="828136" y="276046"/>
                    </a:moveTo>
                    <a:lnTo>
                      <a:pt x="491706" y="163902"/>
                    </a:lnTo>
                    <a:lnTo>
                      <a:pt x="120770" y="34506"/>
                    </a:lnTo>
                    <a:cubicBezTo>
                      <a:pt x="38819" y="7189"/>
                      <a:pt x="19409" y="3594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191304" y="1385859"/>
                <a:ext cx="717782" cy="40195"/>
              </a:xfrm>
              <a:custGeom>
                <a:avLst/>
                <a:gdLst>
                  <a:gd name="connsiteX0" fmla="*/ 638354 w 638520"/>
                  <a:gd name="connsiteY0" fmla="*/ 49075 h 57702"/>
                  <a:gd name="connsiteX1" fmla="*/ 586596 w 638520"/>
                  <a:gd name="connsiteY1" fmla="*/ 49075 h 57702"/>
                  <a:gd name="connsiteX2" fmla="*/ 319177 w 638520"/>
                  <a:gd name="connsiteY2" fmla="*/ 5943 h 57702"/>
                  <a:gd name="connsiteX3" fmla="*/ 138022 w 638520"/>
                  <a:gd name="connsiteY3" fmla="*/ 5943 h 57702"/>
                  <a:gd name="connsiteX4" fmla="*/ 0 w 638520"/>
                  <a:gd name="connsiteY4" fmla="*/ 57702 h 57702"/>
                  <a:gd name="connsiteX0" fmla="*/ 645498 w 645664"/>
                  <a:gd name="connsiteY0" fmla="*/ 48617 h 52767"/>
                  <a:gd name="connsiteX1" fmla="*/ 593740 w 645664"/>
                  <a:gd name="connsiteY1" fmla="*/ 48617 h 52767"/>
                  <a:gd name="connsiteX2" fmla="*/ 326321 w 645664"/>
                  <a:gd name="connsiteY2" fmla="*/ 5485 h 52767"/>
                  <a:gd name="connsiteX3" fmla="*/ 145166 w 645664"/>
                  <a:gd name="connsiteY3" fmla="*/ 5485 h 52767"/>
                  <a:gd name="connsiteX4" fmla="*/ 0 w 645664"/>
                  <a:gd name="connsiteY4" fmla="*/ 50101 h 52767"/>
                  <a:gd name="connsiteX0" fmla="*/ 657405 w 657571"/>
                  <a:gd name="connsiteY0" fmla="*/ 48468 h 52618"/>
                  <a:gd name="connsiteX1" fmla="*/ 605647 w 657571"/>
                  <a:gd name="connsiteY1" fmla="*/ 48468 h 52618"/>
                  <a:gd name="connsiteX2" fmla="*/ 338228 w 657571"/>
                  <a:gd name="connsiteY2" fmla="*/ 5336 h 52618"/>
                  <a:gd name="connsiteX3" fmla="*/ 157073 w 657571"/>
                  <a:gd name="connsiteY3" fmla="*/ 5336 h 52618"/>
                  <a:gd name="connsiteX4" fmla="*/ 0 w 657571"/>
                  <a:gd name="connsiteY4" fmla="*/ 47571 h 52618"/>
                  <a:gd name="connsiteX0" fmla="*/ 657405 w 663592"/>
                  <a:gd name="connsiteY0" fmla="*/ 43132 h 47282"/>
                  <a:gd name="connsiteX1" fmla="*/ 605647 w 663592"/>
                  <a:gd name="connsiteY1" fmla="*/ 43132 h 47282"/>
                  <a:gd name="connsiteX2" fmla="*/ 157073 w 663592"/>
                  <a:gd name="connsiteY2" fmla="*/ 0 h 47282"/>
                  <a:gd name="connsiteX3" fmla="*/ 0 w 663592"/>
                  <a:gd name="connsiteY3" fmla="*/ 42235 h 47282"/>
                  <a:gd name="connsiteX0" fmla="*/ 657405 w 672907"/>
                  <a:gd name="connsiteY0" fmla="*/ 897 h 2527"/>
                  <a:gd name="connsiteX1" fmla="*/ 605647 w 672907"/>
                  <a:gd name="connsiteY1" fmla="*/ 897 h 2527"/>
                  <a:gd name="connsiteX2" fmla="*/ 0 w 672907"/>
                  <a:gd name="connsiteY2" fmla="*/ 0 h 2527"/>
                  <a:gd name="connsiteX0" fmla="*/ 9770 w 9770"/>
                  <a:gd name="connsiteY0" fmla="*/ 3550 h 14218"/>
                  <a:gd name="connsiteX1" fmla="*/ 9151 w 9770"/>
                  <a:gd name="connsiteY1" fmla="*/ 14218 h 14218"/>
                  <a:gd name="connsiteX2" fmla="*/ 9000 w 9770"/>
                  <a:gd name="connsiteY2" fmla="*/ 3550 h 14218"/>
                  <a:gd name="connsiteX3" fmla="*/ 0 w 9770"/>
                  <a:gd name="connsiteY3" fmla="*/ 0 h 14218"/>
                  <a:gd name="connsiteX0" fmla="*/ 10000 w 10282"/>
                  <a:gd name="connsiteY0" fmla="*/ 2497 h 10017"/>
                  <a:gd name="connsiteX1" fmla="*/ 9366 w 10282"/>
                  <a:gd name="connsiteY1" fmla="*/ 10000 h 10017"/>
                  <a:gd name="connsiteX2" fmla="*/ 0 w 10282"/>
                  <a:gd name="connsiteY2" fmla="*/ 0 h 10017"/>
                  <a:gd name="connsiteX0" fmla="*/ 10000 w 10000"/>
                  <a:gd name="connsiteY0" fmla="*/ 2497 h 2497"/>
                  <a:gd name="connsiteX1" fmla="*/ 0 w 10000"/>
                  <a:gd name="connsiteY1" fmla="*/ 0 h 2497"/>
                  <a:gd name="connsiteX0" fmla="*/ 10918 w 10918"/>
                  <a:gd name="connsiteY0" fmla="*/ 328562 h 328562"/>
                  <a:gd name="connsiteX1" fmla="*/ 0 w 10918"/>
                  <a:gd name="connsiteY1" fmla="*/ 0 h 328562"/>
                  <a:gd name="connsiteX0" fmla="*/ 10918 w 10918"/>
                  <a:gd name="connsiteY0" fmla="*/ 328562 h 328562"/>
                  <a:gd name="connsiteX1" fmla="*/ 0 w 10918"/>
                  <a:gd name="connsiteY1" fmla="*/ 0 h 328562"/>
                  <a:gd name="connsiteX0" fmla="*/ 10918 w 10918"/>
                  <a:gd name="connsiteY0" fmla="*/ 448105 h 448105"/>
                  <a:gd name="connsiteX1" fmla="*/ 0 w 10918"/>
                  <a:gd name="connsiteY1" fmla="*/ 119543 h 44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18" h="448105">
                    <a:moveTo>
                      <a:pt x="10918" y="448105"/>
                    </a:moveTo>
                    <a:cubicBezTo>
                      <a:pt x="8100" y="-50769"/>
                      <a:pt x="3784" y="-89498"/>
                      <a:pt x="0" y="11954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4916619" y="1396581"/>
                <a:ext cx="282188" cy="1113706"/>
              </a:xfrm>
              <a:custGeom>
                <a:avLst/>
                <a:gdLst>
                  <a:gd name="connsiteX0" fmla="*/ 205057 w 213942"/>
                  <a:gd name="connsiteY0" fmla="*/ 0 h 1104181"/>
                  <a:gd name="connsiteX1" fmla="*/ 23902 w 213942"/>
                  <a:gd name="connsiteY1" fmla="*/ 43132 h 1104181"/>
                  <a:gd name="connsiteX2" fmla="*/ 6650 w 213942"/>
                  <a:gd name="connsiteY2" fmla="*/ 112143 h 1104181"/>
                  <a:gd name="connsiteX3" fmla="*/ 67035 w 213942"/>
                  <a:gd name="connsiteY3" fmla="*/ 310551 h 1104181"/>
                  <a:gd name="connsiteX4" fmla="*/ 170551 w 213942"/>
                  <a:gd name="connsiteY4" fmla="*/ 483079 h 1104181"/>
                  <a:gd name="connsiteX5" fmla="*/ 213684 w 213942"/>
                  <a:gd name="connsiteY5" fmla="*/ 664234 h 1104181"/>
                  <a:gd name="connsiteX6" fmla="*/ 153299 w 213942"/>
                  <a:gd name="connsiteY6" fmla="*/ 905773 h 1104181"/>
                  <a:gd name="connsiteX7" fmla="*/ 92914 w 213942"/>
                  <a:gd name="connsiteY7" fmla="*/ 1104181 h 1104181"/>
                  <a:gd name="connsiteX0" fmla="*/ 293475 w 293475"/>
                  <a:gd name="connsiteY0" fmla="*/ 0 h 1113706"/>
                  <a:gd name="connsiteX1" fmla="*/ 28977 w 293475"/>
                  <a:gd name="connsiteY1" fmla="*/ 52657 h 1113706"/>
                  <a:gd name="connsiteX2" fmla="*/ 11725 w 293475"/>
                  <a:gd name="connsiteY2" fmla="*/ 121668 h 1113706"/>
                  <a:gd name="connsiteX3" fmla="*/ 72110 w 293475"/>
                  <a:gd name="connsiteY3" fmla="*/ 320076 h 1113706"/>
                  <a:gd name="connsiteX4" fmla="*/ 175626 w 293475"/>
                  <a:gd name="connsiteY4" fmla="*/ 492604 h 1113706"/>
                  <a:gd name="connsiteX5" fmla="*/ 218759 w 293475"/>
                  <a:gd name="connsiteY5" fmla="*/ 673759 h 1113706"/>
                  <a:gd name="connsiteX6" fmla="*/ 158374 w 293475"/>
                  <a:gd name="connsiteY6" fmla="*/ 915298 h 1113706"/>
                  <a:gd name="connsiteX7" fmla="*/ 97989 w 293475"/>
                  <a:gd name="connsiteY7" fmla="*/ 1113706 h 1113706"/>
                  <a:gd name="connsiteX0" fmla="*/ 293475 w 293475"/>
                  <a:gd name="connsiteY0" fmla="*/ 0 h 1113706"/>
                  <a:gd name="connsiteX1" fmla="*/ 28977 w 293475"/>
                  <a:gd name="connsiteY1" fmla="*/ 52657 h 1113706"/>
                  <a:gd name="connsiteX2" fmla="*/ 11725 w 293475"/>
                  <a:gd name="connsiteY2" fmla="*/ 121668 h 1113706"/>
                  <a:gd name="connsiteX3" fmla="*/ 72110 w 293475"/>
                  <a:gd name="connsiteY3" fmla="*/ 320076 h 1113706"/>
                  <a:gd name="connsiteX4" fmla="*/ 175626 w 293475"/>
                  <a:gd name="connsiteY4" fmla="*/ 492604 h 1113706"/>
                  <a:gd name="connsiteX5" fmla="*/ 218759 w 293475"/>
                  <a:gd name="connsiteY5" fmla="*/ 673759 h 1113706"/>
                  <a:gd name="connsiteX6" fmla="*/ 158374 w 293475"/>
                  <a:gd name="connsiteY6" fmla="*/ 915298 h 1113706"/>
                  <a:gd name="connsiteX7" fmla="*/ 97989 w 293475"/>
                  <a:gd name="connsiteY7" fmla="*/ 1113706 h 1113706"/>
                  <a:gd name="connsiteX0" fmla="*/ 282188 w 282188"/>
                  <a:gd name="connsiteY0" fmla="*/ 0 h 1113706"/>
                  <a:gd name="connsiteX1" fmla="*/ 48647 w 282188"/>
                  <a:gd name="connsiteY1" fmla="*/ 38369 h 1113706"/>
                  <a:gd name="connsiteX2" fmla="*/ 438 w 282188"/>
                  <a:gd name="connsiteY2" fmla="*/ 121668 h 1113706"/>
                  <a:gd name="connsiteX3" fmla="*/ 60823 w 282188"/>
                  <a:gd name="connsiteY3" fmla="*/ 320076 h 1113706"/>
                  <a:gd name="connsiteX4" fmla="*/ 164339 w 282188"/>
                  <a:gd name="connsiteY4" fmla="*/ 492604 h 1113706"/>
                  <a:gd name="connsiteX5" fmla="*/ 207472 w 282188"/>
                  <a:gd name="connsiteY5" fmla="*/ 673759 h 1113706"/>
                  <a:gd name="connsiteX6" fmla="*/ 147087 w 282188"/>
                  <a:gd name="connsiteY6" fmla="*/ 915298 h 1113706"/>
                  <a:gd name="connsiteX7" fmla="*/ 86702 w 282188"/>
                  <a:gd name="connsiteY7" fmla="*/ 1113706 h 111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188" h="1113706">
                    <a:moveTo>
                      <a:pt x="282188" y="0"/>
                    </a:moveTo>
                    <a:cubicBezTo>
                      <a:pt x="203381" y="5078"/>
                      <a:pt x="95605" y="18091"/>
                      <a:pt x="48647" y="38369"/>
                    </a:cubicBezTo>
                    <a:cubicBezTo>
                      <a:pt x="1689" y="58647"/>
                      <a:pt x="-1591" y="74717"/>
                      <a:pt x="438" y="121668"/>
                    </a:cubicBezTo>
                    <a:cubicBezTo>
                      <a:pt x="2467" y="168619"/>
                      <a:pt x="33506" y="258253"/>
                      <a:pt x="60823" y="320076"/>
                    </a:cubicBezTo>
                    <a:cubicBezTo>
                      <a:pt x="88140" y="381899"/>
                      <a:pt x="139898" y="433657"/>
                      <a:pt x="164339" y="492604"/>
                    </a:cubicBezTo>
                    <a:cubicBezTo>
                      <a:pt x="188780" y="551551"/>
                      <a:pt x="210347" y="603310"/>
                      <a:pt x="207472" y="673759"/>
                    </a:cubicBezTo>
                    <a:cubicBezTo>
                      <a:pt x="204597" y="744208"/>
                      <a:pt x="167215" y="841974"/>
                      <a:pt x="147087" y="915298"/>
                    </a:cubicBezTo>
                    <a:cubicBezTo>
                      <a:pt x="126959" y="988622"/>
                      <a:pt x="106830" y="1051164"/>
                      <a:pt x="86702" y="1113706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7679450">
                <a:off x="3475706" y="2186541"/>
                <a:ext cx="6320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Left</a:t>
                </a:r>
                <a:endParaRPr lang="en-US" sz="1100" b="1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7104710">
                <a:off x="5085922" y="3474606"/>
                <a:ext cx="7969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15A0FF"/>
                    </a:solidFill>
                    <a:cs typeface="Arial" panose="020B0604020202020204" pitchFamily="34" charset="0"/>
                  </a:rPr>
                  <a:t>Output</a:t>
                </a:r>
                <a:endParaRPr lang="en-US" sz="1100" b="1" dirty="0">
                  <a:solidFill>
                    <a:srgbClr val="15A0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9400" y="2749550"/>
                <a:ext cx="133350" cy="476250"/>
              </a:xfrm>
              <a:custGeom>
                <a:avLst/>
                <a:gdLst>
                  <a:gd name="connsiteX0" fmla="*/ 0 w 133350"/>
                  <a:gd name="connsiteY0" fmla="*/ 476250 h 476250"/>
                  <a:gd name="connsiteX1" fmla="*/ 133350 w 133350"/>
                  <a:gd name="connsiteY1" fmla="*/ 0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350" h="476250">
                    <a:moveTo>
                      <a:pt x="0" y="476250"/>
                    </a:moveTo>
                    <a:lnTo>
                      <a:pt x="133350" y="0"/>
                    </a:lnTo>
                  </a:path>
                </a:pathLst>
              </a:custGeom>
              <a:noFill/>
              <a:ln>
                <a:solidFill>
                  <a:srgbClr val="15A0FF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914187" y="2559050"/>
                <a:ext cx="70563" cy="622300"/>
              </a:xfrm>
              <a:custGeom>
                <a:avLst/>
                <a:gdLst>
                  <a:gd name="connsiteX0" fmla="*/ 70563 w 70563"/>
                  <a:gd name="connsiteY0" fmla="*/ 0 h 622300"/>
                  <a:gd name="connsiteX1" fmla="*/ 713 w 70563"/>
                  <a:gd name="connsiteY1" fmla="*/ 254000 h 622300"/>
                  <a:gd name="connsiteX2" fmla="*/ 32463 w 70563"/>
                  <a:gd name="connsiteY2" fmla="*/ 469900 h 622300"/>
                  <a:gd name="connsiteX3" fmla="*/ 713 w 70563"/>
                  <a:gd name="connsiteY3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563" h="622300">
                    <a:moveTo>
                      <a:pt x="70563" y="0"/>
                    </a:moveTo>
                    <a:cubicBezTo>
                      <a:pt x="38813" y="87841"/>
                      <a:pt x="7063" y="175683"/>
                      <a:pt x="713" y="254000"/>
                    </a:cubicBezTo>
                    <a:cubicBezTo>
                      <a:pt x="-5637" y="332317"/>
                      <a:pt x="32463" y="408517"/>
                      <a:pt x="32463" y="469900"/>
                    </a:cubicBezTo>
                    <a:cubicBezTo>
                      <a:pt x="32463" y="531283"/>
                      <a:pt x="16588" y="576791"/>
                      <a:pt x="713" y="6223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974866" y="2120900"/>
                <a:ext cx="165100" cy="584200"/>
              </a:xfrm>
              <a:custGeom>
                <a:avLst/>
                <a:gdLst>
                  <a:gd name="connsiteX0" fmla="*/ 70563 w 70563"/>
                  <a:gd name="connsiteY0" fmla="*/ 0 h 622300"/>
                  <a:gd name="connsiteX1" fmla="*/ 713 w 70563"/>
                  <a:gd name="connsiteY1" fmla="*/ 254000 h 622300"/>
                  <a:gd name="connsiteX2" fmla="*/ 32463 w 70563"/>
                  <a:gd name="connsiteY2" fmla="*/ 469900 h 622300"/>
                  <a:gd name="connsiteX3" fmla="*/ 713 w 70563"/>
                  <a:gd name="connsiteY3" fmla="*/ 622300 h 622300"/>
                  <a:gd name="connsiteX0" fmla="*/ 133350 w 133350"/>
                  <a:gd name="connsiteY0" fmla="*/ 0 h 590550"/>
                  <a:gd name="connsiteX1" fmla="*/ 63500 w 133350"/>
                  <a:gd name="connsiteY1" fmla="*/ 254000 h 590550"/>
                  <a:gd name="connsiteX2" fmla="*/ 95250 w 133350"/>
                  <a:gd name="connsiteY2" fmla="*/ 469900 h 590550"/>
                  <a:gd name="connsiteX3" fmla="*/ 0 w 133350"/>
                  <a:gd name="connsiteY3" fmla="*/ 590550 h 590550"/>
                  <a:gd name="connsiteX0" fmla="*/ 133350 w 133350"/>
                  <a:gd name="connsiteY0" fmla="*/ 0 h 590550"/>
                  <a:gd name="connsiteX1" fmla="*/ 63500 w 133350"/>
                  <a:gd name="connsiteY1" fmla="*/ 254000 h 590550"/>
                  <a:gd name="connsiteX2" fmla="*/ 0 w 133350"/>
                  <a:gd name="connsiteY2" fmla="*/ 590550 h 590550"/>
                  <a:gd name="connsiteX0" fmla="*/ 133350 w 133350"/>
                  <a:gd name="connsiteY0" fmla="*/ 0 h 590550"/>
                  <a:gd name="connsiteX1" fmla="*/ 63500 w 133350"/>
                  <a:gd name="connsiteY1" fmla="*/ 254000 h 590550"/>
                  <a:gd name="connsiteX2" fmla="*/ 0 w 133350"/>
                  <a:gd name="connsiteY2" fmla="*/ 590550 h 590550"/>
                  <a:gd name="connsiteX0" fmla="*/ 165100 w 165100"/>
                  <a:gd name="connsiteY0" fmla="*/ 0 h 584200"/>
                  <a:gd name="connsiteX1" fmla="*/ 95250 w 165100"/>
                  <a:gd name="connsiteY1" fmla="*/ 254000 h 584200"/>
                  <a:gd name="connsiteX2" fmla="*/ 0 w 165100"/>
                  <a:gd name="connsiteY2" fmla="*/ 584200 h 584200"/>
                  <a:gd name="connsiteX0" fmla="*/ 165100 w 165100"/>
                  <a:gd name="connsiteY0" fmla="*/ 0 h 584200"/>
                  <a:gd name="connsiteX1" fmla="*/ 63500 w 165100"/>
                  <a:gd name="connsiteY1" fmla="*/ 234950 h 584200"/>
                  <a:gd name="connsiteX2" fmla="*/ 0 w 165100"/>
                  <a:gd name="connsiteY2" fmla="*/ 584200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100" h="584200">
                    <a:moveTo>
                      <a:pt x="165100" y="0"/>
                    </a:moveTo>
                    <a:cubicBezTo>
                      <a:pt x="133350" y="87841"/>
                      <a:pt x="91017" y="137584"/>
                      <a:pt x="63500" y="234950"/>
                    </a:cubicBezTo>
                    <a:cubicBezTo>
                      <a:pt x="35983" y="332316"/>
                      <a:pt x="76729" y="431536"/>
                      <a:pt x="0" y="5842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7679450">
                <a:off x="4015466" y="2459470"/>
                <a:ext cx="7377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15A0FF"/>
                    </a:solidFill>
                    <a:cs typeface="Arial" panose="020B0604020202020204" pitchFamily="34" charset="0"/>
                  </a:rPr>
                  <a:t>Right</a:t>
                </a:r>
                <a:endParaRPr lang="en-US" sz="1100" b="1" dirty="0">
                  <a:solidFill>
                    <a:srgbClr val="15A0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7329309">
                <a:off x="4225006" y="3192621"/>
                <a:ext cx="6320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Input</a:t>
                </a:r>
                <a:endParaRPr lang="en-US" sz="1100" b="1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343400" y="1435091"/>
                <a:ext cx="1333574" cy="1219208"/>
              </a:xfrm>
              <a:custGeom>
                <a:avLst/>
                <a:gdLst>
                  <a:gd name="connsiteX0" fmla="*/ 1200150 w 1333574"/>
                  <a:gd name="connsiteY0" fmla="*/ 1219200 h 1219200"/>
                  <a:gd name="connsiteX1" fmla="*/ 1270000 w 1333574"/>
                  <a:gd name="connsiteY1" fmla="*/ 1041400 h 1219200"/>
                  <a:gd name="connsiteX2" fmla="*/ 1333500 w 1333574"/>
                  <a:gd name="connsiteY2" fmla="*/ 889000 h 1219200"/>
                  <a:gd name="connsiteX3" fmla="*/ 1257300 w 1333574"/>
                  <a:gd name="connsiteY3" fmla="*/ 673100 h 1219200"/>
                  <a:gd name="connsiteX4" fmla="*/ 1104900 w 1333574"/>
                  <a:gd name="connsiteY4" fmla="*/ 495300 h 1219200"/>
                  <a:gd name="connsiteX5" fmla="*/ 781050 w 1333574"/>
                  <a:gd name="connsiteY5" fmla="*/ 196850 h 1219200"/>
                  <a:gd name="connsiteX6" fmla="*/ 628650 w 1333574"/>
                  <a:gd name="connsiteY6" fmla="*/ 88900 h 1219200"/>
                  <a:gd name="connsiteX7" fmla="*/ 501650 w 1333574"/>
                  <a:gd name="connsiteY7" fmla="*/ 0 h 1219200"/>
                  <a:gd name="connsiteX8" fmla="*/ 196850 w 1333574"/>
                  <a:gd name="connsiteY8" fmla="*/ 88900 h 1219200"/>
                  <a:gd name="connsiteX9" fmla="*/ 82550 w 1333574"/>
                  <a:gd name="connsiteY9" fmla="*/ 190500 h 1219200"/>
                  <a:gd name="connsiteX10" fmla="*/ 76200 w 1333574"/>
                  <a:gd name="connsiteY10" fmla="*/ 393700 h 1219200"/>
                  <a:gd name="connsiteX11" fmla="*/ 38100 w 1333574"/>
                  <a:gd name="connsiteY11" fmla="*/ 628650 h 1219200"/>
                  <a:gd name="connsiteX12" fmla="*/ 0 w 1333574"/>
                  <a:gd name="connsiteY12" fmla="*/ 723900 h 1219200"/>
                  <a:gd name="connsiteX0" fmla="*/ 1200150 w 1333574"/>
                  <a:gd name="connsiteY0" fmla="*/ 1143400 h 1143400"/>
                  <a:gd name="connsiteX1" fmla="*/ 1270000 w 1333574"/>
                  <a:gd name="connsiteY1" fmla="*/ 965600 h 1143400"/>
                  <a:gd name="connsiteX2" fmla="*/ 1333500 w 1333574"/>
                  <a:gd name="connsiteY2" fmla="*/ 813200 h 1143400"/>
                  <a:gd name="connsiteX3" fmla="*/ 1257300 w 1333574"/>
                  <a:gd name="connsiteY3" fmla="*/ 597300 h 1143400"/>
                  <a:gd name="connsiteX4" fmla="*/ 1104900 w 1333574"/>
                  <a:gd name="connsiteY4" fmla="*/ 419500 h 1143400"/>
                  <a:gd name="connsiteX5" fmla="*/ 781050 w 1333574"/>
                  <a:gd name="connsiteY5" fmla="*/ 121050 h 1143400"/>
                  <a:gd name="connsiteX6" fmla="*/ 628650 w 1333574"/>
                  <a:gd name="connsiteY6" fmla="*/ 13100 h 1143400"/>
                  <a:gd name="connsiteX7" fmla="*/ 196850 w 1333574"/>
                  <a:gd name="connsiteY7" fmla="*/ 13100 h 1143400"/>
                  <a:gd name="connsiteX8" fmla="*/ 82550 w 1333574"/>
                  <a:gd name="connsiteY8" fmla="*/ 114700 h 1143400"/>
                  <a:gd name="connsiteX9" fmla="*/ 76200 w 1333574"/>
                  <a:gd name="connsiteY9" fmla="*/ 317900 h 1143400"/>
                  <a:gd name="connsiteX10" fmla="*/ 38100 w 1333574"/>
                  <a:gd name="connsiteY10" fmla="*/ 552850 h 1143400"/>
                  <a:gd name="connsiteX11" fmla="*/ 0 w 1333574"/>
                  <a:gd name="connsiteY11" fmla="*/ 648100 h 1143400"/>
                  <a:gd name="connsiteX0" fmla="*/ 1200150 w 1333574"/>
                  <a:gd name="connsiteY0" fmla="*/ 1167787 h 1167787"/>
                  <a:gd name="connsiteX1" fmla="*/ 1270000 w 1333574"/>
                  <a:gd name="connsiteY1" fmla="*/ 989987 h 1167787"/>
                  <a:gd name="connsiteX2" fmla="*/ 1333500 w 1333574"/>
                  <a:gd name="connsiteY2" fmla="*/ 837587 h 1167787"/>
                  <a:gd name="connsiteX3" fmla="*/ 1257300 w 1333574"/>
                  <a:gd name="connsiteY3" fmla="*/ 621687 h 1167787"/>
                  <a:gd name="connsiteX4" fmla="*/ 1104900 w 1333574"/>
                  <a:gd name="connsiteY4" fmla="*/ 443887 h 1167787"/>
                  <a:gd name="connsiteX5" fmla="*/ 781050 w 1333574"/>
                  <a:gd name="connsiteY5" fmla="*/ 145437 h 1167787"/>
                  <a:gd name="connsiteX6" fmla="*/ 628650 w 1333574"/>
                  <a:gd name="connsiteY6" fmla="*/ 37487 h 1167787"/>
                  <a:gd name="connsiteX7" fmla="*/ 196850 w 1333574"/>
                  <a:gd name="connsiteY7" fmla="*/ 37487 h 1167787"/>
                  <a:gd name="connsiteX8" fmla="*/ 82550 w 1333574"/>
                  <a:gd name="connsiteY8" fmla="*/ 139087 h 1167787"/>
                  <a:gd name="connsiteX9" fmla="*/ 76200 w 1333574"/>
                  <a:gd name="connsiteY9" fmla="*/ 342287 h 1167787"/>
                  <a:gd name="connsiteX10" fmla="*/ 38100 w 1333574"/>
                  <a:gd name="connsiteY10" fmla="*/ 577237 h 1167787"/>
                  <a:gd name="connsiteX11" fmla="*/ 0 w 1333574"/>
                  <a:gd name="connsiteY11" fmla="*/ 672487 h 1167787"/>
                  <a:gd name="connsiteX0" fmla="*/ 1200150 w 1333574"/>
                  <a:gd name="connsiteY0" fmla="*/ 1219199 h 1219199"/>
                  <a:gd name="connsiteX1" fmla="*/ 1270000 w 1333574"/>
                  <a:gd name="connsiteY1" fmla="*/ 1041399 h 1219199"/>
                  <a:gd name="connsiteX2" fmla="*/ 1333500 w 1333574"/>
                  <a:gd name="connsiteY2" fmla="*/ 888999 h 1219199"/>
                  <a:gd name="connsiteX3" fmla="*/ 1257300 w 1333574"/>
                  <a:gd name="connsiteY3" fmla="*/ 673099 h 1219199"/>
                  <a:gd name="connsiteX4" fmla="*/ 1104900 w 1333574"/>
                  <a:gd name="connsiteY4" fmla="*/ 495299 h 1219199"/>
                  <a:gd name="connsiteX5" fmla="*/ 781050 w 1333574"/>
                  <a:gd name="connsiteY5" fmla="*/ 196849 h 1219199"/>
                  <a:gd name="connsiteX6" fmla="*/ 628650 w 1333574"/>
                  <a:gd name="connsiteY6" fmla="*/ 88899 h 1219199"/>
                  <a:gd name="connsiteX7" fmla="*/ 406400 w 1333574"/>
                  <a:gd name="connsiteY7" fmla="*/ 0 h 1219199"/>
                  <a:gd name="connsiteX8" fmla="*/ 196850 w 1333574"/>
                  <a:gd name="connsiteY8" fmla="*/ 88899 h 1219199"/>
                  <a:gd name="connsiteX9" fmla="*/ 82550 w 1333574"/>
                  <a:gd name="connsiteY9" fmla="*/ 190499 h 1219199"/>
                  <a:gd name="connsiteX10" fmla="*/ 76200 w 1333574"/>
                  <a:gd name="connsiteY10" fmla="*/ 393699 h 1219199"/>
                  <a:gd name="connsiteX11" fmla="*/ 38100 w 1333574"/>
                  <a:gd name="connsiteY11" fmla="*/ 628649 h 1219199"/>
                  <a:gd name="connsiteX12" fmla="*/ 0 w 1333574"/>
                  <a:gd name="connsiteY12" fmla="*/ 723899 h 1219199"/>
                  <a:gd name="connsiteX0" fmla="*/ 1200150 w 1333574"/>
                  <a:gd name="connsiteY0" fmla="*/ 1221710 h 1221710"/>
                  <a:gd name="connsiteX1" fmla="*/ 1270000 w 1333574"/>
                  <a:gd name="connsiteY1" fmla="*/ 1043910 h 1221710"/>
                  <a:gd name="connsiteX2" fmla="*/ 1333500 w 1333574"/>
                  <a:gd name="connsiteY2" fmla="*/ 891510 h 1221710"/>
                  <a:gd name="connsiteX3" fmla="*/ 1257300 w 1333574"/>
                  <a:gd name="connsiteY3" fmla="*/ 675610 h 1221710"/>
                  <a:gd name="connsiteX4" fmla="*/ 1104900 w 1333574"/>
                  <a:gd name="connsiteY4" fmla="*/ 497810 h 1221710"/>
                  <a:gd name="connsiteX5" fmla="*/ 781050 w 1333574"/>
                  <a:gd name="connsiteY5" fmla="*/ 199360 h 1221710"/>
                  <a:gd name="connsiteX6" fmla="*/ 628650 w 1333574"/>
                  <a:gd name="connsiteY6" fmla="*/ 91410 h 1221710"/>
                  <a:gd name="connsiteX7" fmla="*/ 406400 w 1333574"/>
                  <a:gd name="connsiteY7" fmla="*/ 2511 h 1221710"/>
                  <a:gd name="connsiteX8" fmla="*/ 82550 w 1333574"/>
                  <a:gd name="connsiteY8" fmla="*/ 193010 h 1221710"/>
                  <a:gd name="connsiteX9" fmla="*/ 76200 w 1333574"/>
                  <a:gd name="connsiteY9" fmla="*/ 396210 h 1221710"/>
                  <a:gd name="connsiteX10" fmla="*/ 38100 w 1333574"/>
                  <a:gd name="connsiteY10" fmla="*/ 631160 h 1221710"/>
                  <a:gd name="connsiteX11" fmla="*/ 0 w 1333574"/>
                  <a:gd name="connsiteY11" fmla="*/ 726410 h 1221710"/>
                  <a:gd name="connsiteX0" fmla="*/ 1200150 w 1333574"/>
                  <a:gd name="connsiteY0" fmla="*/ 1221710 h 1221710"/>
                  <a:gd name="connsiteX1" fmla="*/ 1270000 w 1333574"/>
                  <a:gd name="connsiteY1" fmla="*/ 1043910 h 1221710"/>
                  <a:gd name="connsiteX2" fmla="*/ 1333500 w 1333574"/>
                  <a:gd name="connsiteY2" fmla="*/ 891510 h 1221710"/>
                  <a:gd name="connsiteX3" fmla="*/ 1257300 w 1333574"/>
                  <a:gd name="connsiteY3" fmla="*/ 675610 h 1221710"/>
                  <a:gd name="connsiteX4" fmla="*/ 1104900 w 1333574"/>
                  <a:gd name="connsiteY4" fmla="*/ 497810 h 1221710"/>
                  <a:gd name="connsiteX5" fmla="*/ 781050 w 1333574"/>
                  <a:gd name="connsiteY5" fmla="*/ 199360 h 1221710"/>
                  <a:gd name="connsiteX6" fmla="*/ 628650 w 1333574"/>
                  <a:gd name="connsiteY6" fmla="*/ 91410 h 1221710"/>
                  <a:gd name="connsiteX7" fmla="*/ 406400 w 1333574"/>
                  <a:gd name="connsiteY7" fmla="*/ 2511 h 1221710"/>
                  <a:gd name="connsiteX8" fmla="*/ 82550 w 1333574"/>
                  <a:gd name="connsiteY8" fmla="*/ 193010 h 1221710"/>
                  <a:gd name="connsiteX9" fmla="*/ 76200 w 1333574"/>
                  <a:gd name="connsiteY9" fmla="*/ 396210 h 1221710"/>
                  <a:gd name="connsiteX10" fmla="*/ 38100 w 1333574"/>
                  <a:gd name="connsiteY10" fmla="*/ 631160 h 1221710"/>
                  <a:gd name="connsiteX11" fmla="*/ 0 w 1333574"/>
                  <a:gd name="connsiteY11" fmla="*/ 726410 h 1221710"/>
                  <a:gd name="connsiteX0" fmla="*/ 1200150 w 1333574"/>
                  <a:gd name="connsiteY0" fmla="*/ 1221710 h 1221710"/>
                  <a:gd name="connsiteX1" fmla="*/ 1270000 w 1333574"/>
                  <a:gd name="connsiteY1" fmla="*/ 1043910 h 1221710"/>
                  <a:gd name="connsiteX2" fmla="*/ 1333500 w 1333574"/>
                  <a:gd name="connsiteY2" fmla="*/ 891510 h 1221710"/>
                  <a:gd name="connsiteX3" fmla="*/ 1257300 w 1333574"/>
                  <a:gd name="connsiteY3" fmla="*/ 675610 h 1221710"/>
                  <a:gd name="connsiteX4" fmla="*/ 1104900 w 1333574"/>
                  <a:gd name="connsiteY4" fmla="*/ 497810 h 1221710"/>
                  <a:gd name="connsiteX5" fmla="*/ 781050 w 1333574"/>
                  <a:gd name="connsiteY5" fmla="*/ 199360 h 1221710"/>
                  <a:gd name="connsiteX6" fmla="*/ 628650 w 1333574"/>
                  <a:gd name="connsiteY6" fmla="*/ 91410 h 1221710"/>
                  <a:gd name="connsiteX7" fmla="*/ 406400 w 1333574"/>
                  <a:gd name="connsiteY7" fmla="*/ 2511 h 1221710"/>
                  <a:gd name="connsiteX8" fmla="*/ 82550 w 1333574"/>
                  <a:gd name="connsiteY8" fmla="*/ 193010 h 1221710"/>
                  <a:gd name="connsiteX9" fmla="*/ 38100 w 1333574"/>
                  <a:gd name="connsiteY9" fmla="*/ 631160 h 1221710"/>
                  <a:gd name="connsiteX10" fmla="*/ 0 w 1333574"/>
                  <a:gd name="connsiteY10" fmla="*/ 726410 h 1221710"/>
                  <a:gd name="connsiteX0" fmla="*/ 1200150 w 1333574"/>
                  <a:gd name="connsiteY0" fmla="*/ 1221710 h 1221710"/>
                  <a:gd name="connsiteX1" fmla="*/ 1270000 w 1333574"/>
                  <a:gd name="connsiteY1" fmla="*/ 1043910 h 1221710"/>
                  <a:gd name="connsiteX2" fmla="*/ 1333500 w 1333574"/>
                  <a:gd name="connsiteY2" fmla="*/ 891510 h 1221710"/>
                  <a:gd name="connsiteX3" fmla="*/ 1257300 w 1333574"/>
                  <a:gd name="connsiteY3" fmla="*/ 675610 h 1221710"/>
                  <a:gd name="connsiteX4" fmla="*/ 1104900 w 1333574"/>
                  <a:gd name="connsiteY4" fmla="*/ 497810 h 1221710"/>
                  <a:gd name="connsiteX5" fmla="*/ 781050 w 1333574"/>
                  <a:gd name="connsiteY5" fmla="*/ 199360 h 1221710"/>
                  <a:gd name="connsiteX6" fmla="*/ 628650 w 1333574"/>
                  <a:gd name="connsiteY6" fmla="*/ 91410 h 1221710"/>
                  <a:gd name="connsiteX7" fmla="*/ 406400 w 1333574"/>
                  <a:gd name="connsiteY7" fmla="*/ 2511 h 1221710"/>
                  <a:gd name="connsiteX8" fmla="*/ 82550 w 1333574"/>
                  <a:gd name="connsiteY8" fmla="*/ 193010 h 1221710"/>
                  <a:gd name="connsiteX9" fmla="*/ 69850 w 1333574"/>
                  <a:gd name="connsiteY9" fmla="*/ 561310 h 1221710"/>
                  <a:gd name="connsiteX10" fmla="*/ 0 w 1333574"/>
                  <a:gd name="connsiteY10" fmla="*/ 726410 h 1221710"/>
                  <a:gd name="connsiteX0" fmla="*/ 1200150 w 1333574"/>
                  <a:gd name="connsiteY0" fmla="*/ 1219208 h 1219208"/>
                  <a:gd name="connsiteX1" fmla="*/ 1270000 w 1333574"/>
                  <a:gd name="connsiteY1" fmla="*/ 1041408 h 1219208"/>
                  <a:gd name="connsiteX2" fmla="*/ 1333500 w 1333574"/>
                  <a:gd name="connsiteY2" fmla="*/ 889008 h 1219208"/>
                  <a:gd name="connsiteX3" fmla="*/ 1257300 w 1333574"/>
                  <a:gd name="connsiteY3" fmla="*/ 673108 h 1219208"/>
                  <a:gd name="connsiteX4" fmla="*/ 1104900 w 1333574"/>
                  <a:gd name="connsiteY4" fmla="*/ 495308 h 1219208"/>
                  <a:gd name="connsiteX5" fmla="*/ 781050 w 1333574"/>
                  <a:gd name="connsiteY5" fmla="*/ 196858 h 1219208"/>
                  <a:gd name="connsiteX6" fmla="*/ 406400 w 1333574"/>
                  <a:gd name="connsiteY6" fmla="*/ 9 h 1219208"/>
                  <a:gd name="connsiteX7" fmla="*/ 82550 w 1333574"/>
                  <a:gd name="connsiteY7" fmla="*/ 190508 h 1219208"/>
                  <a:gd name="connsiteX8" fmla="*/ 69850 w 1333574"/>
                  <a:gd name="connsiteY8" fmla="*/ 558808 h 1219208"/>
                  <a:gd name="connsiteX9" fmla="*/ 0 w 1333574"/>
                  <a:gd name="connsiteY9" fmla="*/ 723908 h 1219208"/>
                  <a:gd name="connsiteX0" fmla="*/ 1200150 w 1333574"/>
                  <a:gd name="connsiteY0" fmla="*/ 1219208 h 1219208"/>
                  <a:gd name="connsiteX1" fmla="*/ 1270000 w 1333574"/>
                  <a:gd name="connsiteY1" fmla="*/ 1041408 h 1219208"/>
                  <a:gd name="connsiteX2" fmla="*/ 1333500 w 1333574"/>
                  <a:gd name="connsiteY2" fmla="*/ 889008 h 1219208"/>
                  <a:gd name="connsiteX3" fmla="*/ 1257300 w 1333574"/>
                  <a:gd name="connsiteY3" fmla="*/ 673108 h 1219208"/>
                  <a:gd name="connsiteX4" fmla="*/ 1104900 w 1333574"/>
                  <a:gd name="connsiteY4" fmla="*/ 495308 h 1219208"/>
                  <a:gd name="connsiteX5" fmla="*/ 781050 w 1333574"/>
                  <a:gd name="connsiteY5" fmla="*/ 196858 h 1219208"/>
                  <a:gd name="connsiteX6" fmla="*/ 406400 w 1333574"/>
                  <a:gd name="connsiteY6" fmla="*/ 9 h 1219208"/>
                  <a:gd name="connsiteX7" fmla="*/ 82550 w 1333574"/>
                  <a:gd name="connsiteY7" fmla="*/ 190508 h 1219208"/>
                  <a:gd name="connsiteX8" fmla="*/ 69850 w 1333574"/>
                  <a:gd name="connsiteY8" fmla="*/ 558808 h 1219208"/>
                  <a:gd name="connsiteX9" fmla="*/ 0 w 1333574"/>
                  <a:gd name="connsiteY9" fmla="*/ 723908 h 1219208"/>
                  <a:gd name="connsiteX0" fmla="*/ 1200150 w 1333574"/>
                  <a:gd name="connsiteY0" fmla="*/ 1219208 h 1219208"/>
                  <a:gd name="connsiteX1" fmla="*/ 1270000 w 1333574"/>
                  <a:gd name="connsiteY1" fmla="*/ 1041408 h 1219208"/>
                  <a:gd name="connsiteX2" fmla="*/ 1333500 w 1333574"/>
                  <a:gd name="connsiteY2" fmla="*/ 889008 h 1219208"/>
                  <a:gd name="connsiteX3" fmla="*/ 1257300 w 1333574"/>
                  <a:gd name="connsiteY3" fmla="*/ 673108 h 1219208"/>
                  <a:gd name="connsiteX4" fmla="*/ 1104900 w 1333574"/>
                  <a:gd name="connsiteY4" fmla="*/ 495308 h 1219208"/>
                  <a:gd name="connsiteX5" fmla="*/ 781050 w 1333574"/>
                  <a:gd name="connsiteY5" fmla="*/ 196858 h 1219208"/>
                  <a:gd name="connsiteX6" fmla="*/ 406400 w 1333574"/>
                  <a:gd name="connsiteY6" fmla="*/ 9 h 1219208"/>
                  <a:gd name="connsiteX7" fmla="*/ 82550 w 1333574"/>
                  <a:gd name="connsiteY7" fmla="*/ 190508 h 1219208"/>
                  <a:gd name="connsiteX8" fmla="*/ 69850 w 1333574"/>
                  <a:gd name="connsiteY8" fmla="*/ 558808 h 1219208"/>
                  <a:gd name="connsiteX9" fmla="*/ 0 w 1333574"/>
                  <a:gd name="connsiteY9" fmla="*/ 723908 h 121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74" h="1219208">
                    <a:moveTo>
                      <a:pt x="1200150" y="1219208"/>
                    </a:moveTo>
                    <a:cubicBezTo>
                      <a:pt x="1223962" y="1157824"/>
                      <a:pt x="1247775" y="1096441"/>
                      <a:pt x="1270000" y="1041408"/>
                    </a:cubicBezTo>
                    <a:cubicBezTo>
                      <a:pt x="1292225" y="986375"/>
                      <a:pt x="1335617" y="950391"/>
                      <a:pt x="1333500" y="889008"/>
                    </a:cubicBezTo>
                    <a:cubicBezTo>
                      <a:pt x="1331383" y="827625"/>
                      <a:pt x="1295400" y="738725"/>
                      <a:pt x="1257300" y="673108"/>
                    </a:cubicBezTo>
                    <a:cubicBezTo>
                      <a:pt x="1219200" y="607491"/>
                      <a:pt x="1184275" y="574683"/>
                      <a:pt x="1104900" y="495308"/>
                    </a:cubicBezTo>
                    <a:cubicBezTo>
                      <a:pt x="1025525" y="415933"/>
                      <a:pt x="859367" y="285758"/>
                      <a:pt x="781050" y="196858"/>
                    </a:cubicBezTo>
                    <a:cubicBezTo>
                      <a:pt x="702733" y="107958"/>
                      <a:pt x="618067" y="1067"/>
                      <a:pt x="406400" y="9"/>
                    </a:cubicBezTo>
                    <a:cubicBezTo>
                      <a:pt x="289983" y="-1049"/>
                      <a:pt x="138642" y="97375"/>
                      <a:pt x="82550" y="190508"/>
                    </a:cubicBezTo>
                    <a:cubicBezTo>
                      <a:pt x="26458" y="283641"/>
                      <a:pt x="83608" y="469908"/>
                      <a:pt x="69850" y="558808"/>
                    </a:cubicBezTo>
                    <a:cubicBezTo>
                      <a:pt x="57150" y="613841"/>
                      <a:pt x="12700" y="703799"/>
                      <a:pt x="0" y="723908"/>
                    </a:cubicBezTo>
                  </a:path>
                </a:pathLst>
              </a:custGeom>
              <a:noFill/>
              <a:ln>
                <a:solidFill>
                  <a:srgbClr val="15A0FF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Freeform 1023"/>
              <p:cNvSpPr/>
              <p:nvPr/>
            </p:nvSpPr>
            <p:spPr>
              <a:xfrm>
                <a:off x="3987800" y="2203450"/>
                <a:ext cx="349250" cy="482600"/>
              </a:xfrm>
              <a:custGeom>
                <a:avLst/>
                <a:gdLst>
                  <a:gd name="connsiteX0" fmla="*/ 349250 w 349250"/>
                  <a:gd name="connsiteY0" fmla="*/ 0 h 482600"/>
                  <a:gd name="connsiteX1" fmla="*/ 228600 w 349250"/>
                  <a:gd name="connsiteY1" fmla="*/ 241300 h 482600"/>
                  <a:gd name="connsiteX2" fmla="*/ 0 w 349250"/>
                  <a:gd name="connsiteY2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9250" h="482600">
                    <a:moveTo>
                      <a:pt x="349250" y="0"/>
                    </a:moveTo>
                    <a:cubicBezTo>
                      <a:pt x="318029" y="80433"/>
                      <a:pt x="286808" y="160867"/>
                      <a:pt x="228600" y="241300"/>
                    </a:cubicBezTo>
                    <a:cubicBezTo>
                      <a:pt x="170392" y="321733"/>
                      <a:pt x="85196" y="402166"/>
                      <a:pt x="0" y="482600"/>
                    </a:cubicBezTo>
                  </a:path>
                </a:pathLst>
              </a:custGeom>
              <a:noFill/>
              <a:ln>
                <a:solidFill>
                  <a:srgbClr val="15A0FF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988049" y="1672071"/>
                <a:ext cx="766433" cy="38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100" b="1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Audio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100" b="1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From PC</a:t>
                </a:r>
                <a:endParaRPr lang="en-US" sz="1100" b="1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20700000">
                <a:off x="1796598" y="1448142"/>
                <a:ext cx="2054548" cy="104124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b="1" cap="small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Measuring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3200" b="1" cap="small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Arial" panose="020B0604020202020204" pitchFamily="34" charset="0"/>
                  </a:rPr>
                  <a:t>Latency</a:t>
                </a:r>
                <a:endParaRPr lang="en-US" sz="3200" b="1" cap="small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0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t="5192"/>
          <a:stretch/>
        </p:blipFill>
        <p:spPr bwMode="auto">
          <a:xfrm>
            <a:off x="1873250" y="1485900"/>
            <a:ext cx="4940300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3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8394" y="1185336"/>
            <a:ext cx="5543550" cy="3914775"/>
            <a:chOff x="2028394" y="1185336"/>
            <a:chExt cx="5543550" cy="3914775"/>
          </a:xfrm>
        </p:grpSpPr>
        <p:sp>
          <p:nvSpPr>
            <p:cNvPr id="2" name="Rectangle 1"/>
            <p:cNvSpPr/>
            <p:nvPr/>
          </p:nvSpPr>
          <p:spPr>
            <a:xfrm>
              <a:off x="2028394" y="1185336"/>
              <a:ext cx="5543550" cy="391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394" y="1185336"/>
              <a:ext cx="5543550" cy="391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0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5969" y="1208627"/>
            <a:ext cx="5543550" cy="3914775"/>
            <a:chOff x="1675969" y="1208627"/>
            <a:chExt cx="5543550" cy="3914775"/>
          </a:xfrm>
        </p:grpSpPr>
        <p:sp>
          <p:nvSpPr>
            <p:cNvPr id="3" name="Rectangle 2"/>
            <p:cNvSpPr/>
            <p:nvPr/>
          </p:nvSpPr>
          <p:spPr>
            <a:xfrm>
              <a:off x="1675969" y="1208627"/>
              <a:ext cx="5543550" cy="391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969" y="1208627"/>
              <a:ext cx="5543550" cy="391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10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09813" y="1757363"/>
            <a:ext cx="4524375" cy="3343275"/>
            <a:chOff x="2309813" y="1757363"/>
            <a:chExt cx="4524375" cy="3343275"/>
          </a:xfrm>
        </p:grpSpPr>
        <p:sp>
          <p:nvSpPr>
            <p:cNvPr id="2" name="Rectangle 1"/>
            <p:cNvSpPr/>
            <p:nvPr/>
          </p:nvSpPr>
          <p:spPr>
            <a:xfrm>
              <a:off x="2309813" y="1757363"/>
              <a:ext cx="4524375" cy="3343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813" y="1757363"/>
              <a:ext cx="4524375" cy="3343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80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8</cp:revision>
  <dcterms:created xsi:type="dcterms:W3CDTF">2018-01-19T15:25:43Z</dcterms:created>
  <dcterms:modified xsi:type="dcterms:W3CDTF">2018-01-19T16:56:54Z</dcterms:modified>
</cp:coreProperties>
</file>