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81B6-5B03-4B01-80CF-8369E7A99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17C0A-ACBC-4C22-8AC0-D0F80B1D1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E2733-4F12-4D2B-8538-408D5044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464C-AC9A-4BC9-BC82-7601DA7386D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EBD47-9CDE-4553-9365-47C22FB0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0DC0A-8F0C-454E-B97C-934D5A60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C518-553E-4758-9D49-FCCDA7D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1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E440-5AFE-4697-A3A6-7137446D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8771-35C3-4A9F-B6B4-8CF6A412E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D016D-AAA8-4B11-9DFD-4B8FD748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464C-AC9A-4BC9-BC82-7601DA7386D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F936E-D2BB-40A3-9BBE-1FC04A16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3030B-4A77-4506-8D54-67C4A30F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C518-553E-4758-9D49-FCCDA7D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D75BE-6708-4F27-A308-6EF3DC02A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476DE-8094-4975-A62C-A59AC6482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DA8C7-8855-47EC-96EB-3A4C22F3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464C-AC9A-4BC9-BC82-7601DA7386D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0AC6-E26B-4FD0-B5E3-8B1BB590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94E9-CFF4-4A12-A8DA-1193E211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C518-553E-4758-9D49-FCCDA7D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6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F6C1-7A7C-43E3-8E1F-2BA09FD6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E60D-A62C-466D-BDC4-42875B49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ED75-2672-4F57-953A-203F01F5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464C-AC9A-4BC9-BC82-7601DA7386D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1244-DBAC-42CF-8336-D44DDB68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C941A-364B-4AE6-9645-BAFFB9CF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C518-553E-4758-9D49-FCCDA7D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8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2075-092B-4234-A4EE-52193D91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0BF8E-E94C-4222-8DA2-FFFEDEE8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C046-357B-45F7-9266-E10E5E65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464C-AC9A-4BC9-BC82-7601DA7386D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DFA81-246D-47DF-8168-B7DCE08E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F2549-E558-4A2B-8028-DA4A9F92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C518-553E-4758-9D49-FCCDA7D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5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5A3F-5E5E-4B32-B696-D2ADE85F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D787-131E-4082-A55D-49258809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5769E-E64A-468C-985B-5F10D7CFA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7522E-92BC-4CD7-9FA5-624E3F0E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464C-AC9A-4BC9-BC82-7601DA7386D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82985-3B48-4DD5-8F9B-451A69DE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A9B2A-B47E-4B02-9227-7B174282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C518-553E-4758-9D49-FCCDA7D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0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3321-D6E6-4A6C-ADE3-F2E9D62E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85607-C9CA-4059-9756-719E4C3A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480A3-1636-41DE-9E06-B4DB88306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54AED-B750-47EB-B04E-892EF1E55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7F265-55E7-4294-9725-E47F0451D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C72CE-44EE-4799-B677-7747CE01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464C-AC9A-4BC9-BC82-7601DA7386D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1FCF9-CA78-48C2-B0CC-BBED5CCC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B90A3-0E06-42D8-916C-D60E8620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C518-553E-4758-9D49-FCCDA7D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4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B895-5328-462C-91D2-FC071DE9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DE760-CE4C-4E56-9C2C-4DFEEDAC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464C-AC9A-4BC9-BC82-7601DA7386D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2C53B-FA06-46B2-A4B3-35790C75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4FB11-071C-4B40-B9C5-35DA9A72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C518-553E-4758-9D49-FCCDA7D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1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9CA15-BD8C-4E61-8BE2-BC4C9D6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464C-AC9A-4BC9-BC82-7601DA7386D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42A39-86F8-491F-8B60-AC4ED63F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E0655-89C0-41AE-9B14-E857B6DD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C518-553E-4758-9D49-FCCDA7D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0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3126-94EA-41FC-AD98-2489254D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E613-569A-4324-8079-50250163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61D67-C123-4123-97BD-D4B65BFED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09C25-AAE4-48D6-B783-6B286EA5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464C-AC9A-4BC9-BC82-7601DA7386D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F9326-83A0-4398-A6FD-A0EAE2B0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8BC48-D7B7-4C4C-9B33-03CC5922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C518-553E-4758-9D49-FCCDA7D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8B25-C077-4454-9AE1-82C5269F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AFB8F-BC79-4979-AFE9-7E373D8AC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DE384-E16C-474B-875B-DB3A15625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20206-5540-46FF-9812-99BEB033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464C-AC9A-4BC9-BC82-7601DA7386D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48323-716A-4480-9864-6C71AC75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E16EC-446D-4F14-8141-F68251BD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C518-553E-4758-9D49-FCCDA7D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1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1EC27-BE13-453B-97EF-C37F66C2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1D6BA-4C2D-4526-A86F-7AF14A07E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AABE9-AE1A-44D2-9EEF-9B800732E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464C-AC9A-4BC9-BC82-7601DA7386D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A7A31-AC09-421E-8BC2-91BE5AC37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9AFE7-E8FC-4725-998A-827FFBCEE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C518-553E-4758-9D49-FCCDA7D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2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72F0D4A-43AF-4895-AD21-830161A4A6B6}"/>
              </a:ext>
            </a:extLst>
          </p:cNvPr>
          <p:cNvGrpSpPr/>
          <p:nvPr/>
        </p:nvGrpSpPr>
        <p:grpSpPr>
          <a:xfrm>
            <a:off x="2105025" y="1857376"/>
            <a:ext cx="6143625" cy="2514600"/>
            <a:chOff x="2105025" y="1857376"/>
            <a:chExt cx="6143625" cy="2514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628CC7-71DB-455A-AB19-AC04D3166254}"/>
                </a:ext>
              </a:extLst>
            </p:cNvPr>
            <p:cNvSpPr/>
            <p:nvPr/>
          </p:nvSpPr>
          <p:spPr>
            <a:xfrm>
              <a:off x="2105025" y="1857376"/>
              <a:ext cx="6143625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DEEDF78-C183-4C3B-B709-0DBBF98498D5}"/>
                </a:ext>
              </a:extLst>
            </p:cNvPr>
            <p:cNvSpPr txBox="1"/>
            <p:nvPr/>
          </p:nvSpPr>
          <p:spPr>
            <a:xfrm>
              <a:off x="2438400" y="2505670"/>
              <a:ext cx="2596187" cy="923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Stuff That</a:t>
              </a:r>
            </a:p>
            <a:p>
              <a:pPr algn="ctr"/>
              <a:r>
                <a:rPr lang="en-US" b="1" dirty="0"/>
                <a:t>YOU DO KNOW</a:t>
              </a:r>
            </a:p>
            <a:p>
              <a:pPr algn="ctr"/>
              <a:r>
                <a:rPr lang="en-US" dirty="0"/>
                <a:t>You Included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09D8BDD-3557-4C13-9773-9E69DE924C41}"/>
                </a:ext>
              </a:extLst>
            </p:cNvPr>
            <p:cNvSpPr txBox="1"/>
            <p:nvPr/>
          </p:nvSpPr>
          <p:spPr>
            <a:xfrm>
              <a:off x="5233364" y="2505670"/>
              <a:ext cx="2596186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Stuff That </a:t>
              </a:r>
            </a:p>
            <a:p>
              <a:pPr algn="ctr"/>
              <a:r>
                <a:rPr lang="en-US" b="1" dirty="0"/>
                <a:t>YOU DO NOT KNOW</a:t>
              </a:r>
            </a:p>
            <a:p>
              <a:pPr algn="ctr"/>
              <a:r>
                <a:rPr lang="en-US" dirty="0"/>
                <a:t>You Included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C8BFD5-D5CA-453F-BE1A-F6CD86795B6D}"/>
                </a:ext>
              </a:extLst>
            </p:cNvPr>
            <p:cNvSpPr txBox="1"/>
            <p:nvPr/>
          </p:nvSpPr>
          <p:spPr>
            <a:xfrm>
              <a:off x="3067050" y="3476625"/>
              <a:ext cx="19675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Create Audio Classes</a:t>
              </a:r>
            </a:p>
            <a:p>
              <a:pPr algn="ctr"/>
              <a:r>
                <a:rPr lang="en-US" sz="1400" dirty="0"/>
                <a:t>Arduino setup()</a:t>
              </a:r>
            </a:p>
            <a:p>
              <a:pPr algn="ctr"/>
              <a:r>
                <a:rPr lang="en-US" sz="1400" dirty="0"/>
                <a:t>Arduino loop()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0074BE-B450-4B82-BAD0-9F4FB296F8EC}"/>
                </a:ext>
              </a:extLst>
            </p:cNvPr>
            <p:cNvSpPr txBox="1"/>
            <p:nvPr/>
          </p:nvSpPr>
          <p:spPr>
            <a:xfrm>
              <a:off x="5120312" y="3476625"/>
              <a:ext cx="22234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Configure i2s</a:t>
              </a:r>
            </a:p>
            <a:p>
              <a:pPr algn="ctr"/>
              <a:r>
                <a:rPr lang="en-US" sz="1400" dirty="0"/>
                <a:t>Interrupt Service Routines</a:t>
              </a:r>
            </a:p>
            <a:p>
              <a:pPr algn="ctr"/>
              <a:r>
                <a:rPr lang="en-US" sz="1400" dirty="0"/>
                <a:t>Audio classes update()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250FE8-7B71-49C6-995E-0D9370AEBD97}"/>
                </a:ext>
              </a:extLst>
            </p:cNvPr>
            <p:cNvSpPr txBox="1"/>
            <p:nvPr/>
          </p:nvSpPr>
          <p:spPr>
            <a:xfrm>
              <a:off x="2438400" y="1952625"/>
              <a:ext cx="5391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Why Can’t I Tell What’s Happening?!?</a:t>
              </a:r>
            </a:p>
          </p:txBody>
        </p:sp>
        <p:pic>
          <p:nvPicPr>
            <p:cNvPr id="1026" name="Picture 2" descr="🤔 - thinking face emoji - What does the thinking face emoji mean?">
              <a:extLst>
                <a:ext uri="{FF2B5EF4-FFF2-40B4-BE49-F238E27FC236}">
                  <a16:creationId xmlns:a16="http://schemas.microsoft.com/office/drawing/2014/main" id="{E6E43C3D-F7C6-4661-BF86-D196887516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374" y="3248917"/>
              <a:ext cx="847725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lightly Smiling Face on Apple iOS 14.6">
              <a:extLst>
                <a:ext uri="{FF2B5EF4-FFF2-40B4-BE49-F238E27FC236}">
                  <a16:creationId xmlns:a16="http://schemas.microsoft.com/office/drawing/2014/main" id="{0ACF7CBB-1B47-4313-BEE0-26B7A98DF3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951" y="3248917"/>
              <a:ext cx="847725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159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175F12C-3FDD-413B-9259-0450D85C86D5}"/>
              </a:ext>
            </a:extLst>
          </p:cNvPr>
          <p:cNvGrpSpPr/>
          <p:nvPr/>
        </p:nvGrpSpPr>
        <p:grpSpPr>
          <a:xfrm>
            <a:off x="1438275" y="295275"/>
            <a:ext cx="8943975" cy="6267450"/>
            <a:chOff x="1438275" y="295275"/>
            <a:chExt cx="8943975" cy="6267450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2A73259D-FCFB-4099-9EDC-496F8FE3926B}"/>
                </a:ext>
              </a:extLst>
            </p:cNvPr>
            <p:cNvGrpSpPr/>
            <p:nvPr/>
          </p:nvGrpSpPr>
          <p:grpSpPr>
            <a:xfrm>
              <a:off x="1438275" y="295275"/>
              <a:ext cx="8943975" cy="6267450"/>
              <a:chOff x="933450" y="714375"/>
              <a:chExt cx="8943975" cy="6267450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F71FAE26-953B-4181-8E69-396228D56453}"/>
                  </a:ext>
                </a:extLst>
              </p:cNvPr>
              <p:cNvSpPr/>
              <p:nvPr/>
            </p:nvSpPr>
            <p:spPr>
              <a:xfrm>
                <a:off x="933450" y="714375"/>
                <a:ext cx="8943975" cy="6267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019AE973-348F-41C9-A20F-B4BC02137199}"/>
                  </a:ext>
                </a:extLst>
              </p:cNvPr>
              <p:cNvGrpSpPr/>
              <p:nvPr/>
            </p:nvGrpSpPr>
            <p:grpSpPr>
              <a:xfrm>
                <a:off x="1427933" y="817823"/>
                <a:ext cx="8154212" cy="5983027"/>
                <a:chOff x="1427933" y="817823"/>
                <a:chExt cx="8154212" cy="5983027"/>
              </a:xfrm>
            </p:grpSpPr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BA47C83A-7A91-4179-89BF-98243B9B66BD}"/>
                    </a:ext>
                  </a:extLst>
                </p:cNvPr>
                <p:cNvSpPr/>
                <p:nvPr/>
              </p:nvSpPr>
              <p:spPr>
                <a:xfrm>
                  <a:off x="5524500" y="2943225"/>
                  <a:ext cx="4057645" cy="3857625"/>
                </a:xfrm>
                <a:prstGeom prst="roundRect">
                  <a:avLst>
                    <a:gd name="adj" fmla="val 4800"/>
                  </a:avLst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4D25D860-FDDE-4531-87CA-77EE04B038EC}"/>
                    </a:ext>
                  </a:extLst>
                </p:cNvPr>
                <p:cNvSpPr/>
                <p:nvPr/>
              </p:nvSpPr>
              <p:spPr>
                <a:xfrm>
                  <a:off x="1427935" y="3016190"/>
                  <a:ext cx="3746380" cy="110083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setup() 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sz="1400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AudioMemory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(40);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sz="1400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myTympan.enable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();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 </a:t>
                  </a:r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918F3C43-45D0-43EA-AC82-3F39371701DC}"/>
                    </a:ext>
                  </a:extLst>
                </p:cNvPr>
                <p:cNvSpPr/>
                <p:nvPr/>
              </p:nvSpPr>
              <p:spPr>
                <a:xfrm>
                  <a:off x="1427936" y="4356720"/>
                  <a:ext cx="3746377" cy="110083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loop()</a:t>
                  </a:r>
                  <a:r>
                    <a:rPr lang="en-US" sz="14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delay(1000);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sz="1400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Serial.println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(“Hello!”);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 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F39F3EE1-B2D6-4E77-947A-199E0D5E2B35}"/>
                    </a:ext>
                  </a:extLst>
                </p:cNvPr>
                <p:cNvCxnSpPr>
                  <a:cxnSpLocks/>
                  <a:stCxn id="4" idx="2"/>
                  <a:endCxn id="6" idx="0"/>
                </p:cNvCxnSpPr>
                <p:nvPr/>
              </p:nvCxnSpPr>
              <p:spPr>
                <a:xfrm>
                  <a:off x="3301125" y="4117024"/>
                  <a:ext cx="0" cy="239696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46948F84-C24C-42B1-B8B6-00EA9042C8CC}"/>
                    </a:ext>
                  </a:extLst>
                </p:cNvPr>
                <p:cNvSpPr/>
                <p:nvPr/>
              </p:nvSpPr>
              <p:spPr>
                <a:xfrm>
                  <a:off x="1427933" y="1453711"/>
                  <a:ext cx="3746380" cy="132278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//Instantiate Classes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AudioInputI2S</a:t>
                  </a:r>
                  <a:r>
                    <a:rPr lang="en-US" sz="14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i2s_in</a:t>
                  </a:r>
                  <a:r>
                    <a:rPr lang="en-US" sz="14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;</a:t>
                  </a:r>
                  <a:endPara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AudioEffectGain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gain1;</a:t>
                  </a:r>
                </a:p>
                <a:p>
                  <a:r>
                    <a:rPr lang="en-US" sz="14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AudioOutputI2S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i2s_out;</a:t>
                  </a:r>
                </a:p>
                <a:p>
                  <a:r>
                    <a:rPr lang="en-US" sz="1400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AudioConnection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patchCords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...</a:t>
                  </a: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36B2B2B-1DA3-40C5-94D7-F26B974BB5AA}"/>
                    </a:ext>
                  </a:extLst>
                </p:cNvPr>
                <p:cNvCxnSpPr>
                  <a:cxnSpLocks/>
                  <a:stCxn id="12" idx="2"/>
                  <a:endCxn id="4" idx="0"/>
                </p:cNvCxnSpPr>
                <p:nvPr/>
              </p:nvCxnSpPr>
              <p:spPr>
                <a:xfrm>
                  <a:off x="3301123" y="2776494"/>
                  <a:ext cx="2" cy="239696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85F0ACCE-5CE3-4A80-A1D6-0D147D3DADDF}"/>
                    </a:ext>
                  </a:extLst>
                </p:cNvPr>
                <p:cNvSpPr/>
                <p:nvPr/>
              </p:nvSpPr>
              <p:spPr>
                <a:xfrm>
                  <a:off x="5761879" y="1453711"/>
                  <a:ext cx="3746380" cy="1322783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AudioOutputI2S::begin() 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configure_i2s();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sz="1400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configure_dma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();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sz="1400" u="sng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dma</a:t>
                  </a:r>
                  <a:r>
                    <a:rPr lang="en-US" sz="1400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.attachInterrupt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</a:t>
                  </a:r>
                  <a:r>
                    <a:rPr lang="en-US" sz="1400" b="1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isr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);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cxnSp>
              <p:nvCxnSpPr>
                <p:cNvPr id="90" name="Connector: Elbow 89">
                  <a:extLst>
                    <a:ext uri="{FF2B5EF4-FFF2-40B4-BE49-F238E27FC236}">
                      <a16:creationId xmlns:a16="http://schemas.microsoft.com/office/drawing/2014/main" id="{D2C47DF7-E08F-4D06-9130-DB17FA03AB61}"/>
                    </a:ext>
                  </a:extLst>
                </p:cNvPr>
                <p:cNvCxnSpPr>
                  <a:cxnSpLocks/>
                  <a:stCxn id="6" idx="2"/>
                  <a:endCxn id="6" idx="1"/>
                </p:cNvCxnSpPr>
                <p:nvPr/>
              </p:nvCxnSpPr>
              <p:spPr>
                <a:xfrm rot="5400000" flipH="1">
                  <a:off x="2089322" y="4245752"/>
                  <a:ext cx="550417" cy="1873189"/>
                </a:xfrm>
                <a:prstGeom prst="bentConnector4">
                  <a:avLst>
                    <a:gd name="adj1" fmla="val -41532"/>
                    <a:gd name="adj2" fmla="val 112204"/>
                  </a:avLst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8E96C6A3-7863-4DB6-BABF-046972B1D0E1}"/>
                    </a:ext>
                  </a:extLst>
                </p:cNvPr>
                <p:cNvSpPr/>
                <p:nvPr/>
              </p:nvSpPr>
              <p:spPr>
                <a:xfrm>
                  <a:off x="5761870" y="4201506"/>
                  <a:ext cx="3667952" cy="110083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AudioOutputI2S::</a:t>
                  </a:r>
                  <a:r>
                    <a:rPr lang="en-US" sz="1600" b="1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isr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() 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sz="1400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copyAudioBufferToDMA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();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sz="1400" b="1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update_all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();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 </a:t>
                  </a:r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DF9990F0-402C-4ED9-A996-971E2F883B48}"/>
                    </a:ext>
                  </a:extLst>
                </p:cNvPr>
                <p:cNvSpPr/>
                <p:nvPr/>
              </p:nvSpPr>
              <p:spPr>
                <a:xfrm>
                  <a:off x="5761869" y="5548747"/>
                  <a:ext cx="3667953" cy="110083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b="1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AudioStream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::</a:t>
                  </a:r>
                  <a:r>
                    <a:rPr lang="en-US" sz="1600" b="1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update_all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() 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loop over all audio classes {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</a:t>
                  </a:r>
                  <a:r>
                    <a:rPr lang="en-US" sz="1400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eachClass.</a:t>
                  </a:r>
                  <a:r>
                    <a:rPr lang="en-US" sz="1400" b="1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update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();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 </a:t>
                  </a:r>
                </a:p>
              </p:txBody>
            </p: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2586AA10-43D5-4704-8F33-8C65743985DB}"/>
                    </a:ext>
                  </a:extLst>
                </p:cNvPr>
                <p:cNvCxnSpPr>
                  <a:cxnSpLocks/>
                  <a:stCxn id="104" idx="2"/>
                  <a:endCxn id="118" idx="0"/>
                </p:cNvCxnSpPr>
                <p:nvPr/>
              </p:nvCxnSpPr>
              <p:spPr>
                <a:xfrm>
                  <a:off x="7595846" y="5302340"/>
                  <a:ext cx="0" cy="246407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Rectangle: Rounded Corners 130">
                  <a:extLst>
                    <a:ext uri="{FF2B5EF4-FFF2-40B4-BE49-F238E27FC236}">
                      <a16:creationId xmlns:a16="http://schemas.microsoft.com/office/drawing/2014/main" id="{C550EB53-E1DE-4B37-9084-D03A9F27BC48}"/>
                    </a:ext>
                  </a:extLst>
                </p:cNvPr>
                <p:cNvSpPr/>
                <p:nvPr/>
              </p:nvSpPr>
              <p:spPr>
                <a:xfrm>
                  <a:off x="5761870" y="3096153"/>
                  <a:ext cx="3667952" cy="858946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DMA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Whenever the output DMA memory empties, it triggers the </a:t>
                  </a:r>
                  <a:r>
                    <a:rPr lang="en-US" sz="1400" b="1" u="sng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ISR</a:t>
                  </a:r>
                  <a:endParaRPr lang="en-US" sz="1200" b="1" u="sng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55503918-CE9E-4E0D-ADC7-99489EE6FB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32222" y="3876828"/>
                  <a:ext cx="381739" cy="417251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C1BD967-CBDC-4330-9717-190BD61435DD}"/>
                    </a:ext>
                  </a:extLst>
                </p:cNvPr>
                <p:cNvSpPr txBox="1"/>
                <p:nvPr/>
              </p:nvSpPr>
              <p:spPr>
                <a:xfrm rot="16200000">
                  <a:off x="3914906" y="4621760"/>
                  <a:ext cx="324839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This Happens in the Background</a:t>
                  </a:r>
                </a:p>
              </p:txBody>
            </p: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42D124EC-36D5-4A9F-8B09-4185374A30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4800" y="1712518"/>
                  <a:ext cx="1733550" cy="513558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031D85FB-EA74-4BAD-A5B0-B63DB016F6CC}"/>
                    </a:ext>
                  </a:extLst>
                </p:cNvPr>
                <p:cNvSpPr txBox="1"/>
                <p:nvPr/>
              </p:nvSpPr>
              <p:spPr>
                <a:xfrm>
                  <a:off x="2308491" y="817823"/>
                  <a:ext cx="64320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How is Audio Processing Triggered in the Teensy?</a:t>
                  </a:r>
                </a:p>
              </p:txBody>
            </p:sp>
          </p:grpSp>
        </p:grp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938E5A5F-06F8-4A61-9B2A-BD61002E4946}"/>
                </a:ext>
              </a:extLst>
            </p:cNvPr>
            <p:cNvSpPr/>
            <p:nvPr/>
          </p:nvSpPr>
          <p:spPr>
            <a:xfrm rot="20865715">
              <a:off x="1571229" y="836386"/>
              <a:ext cx="622275" cy="6222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16AAE3A1-CDDA-47D5-BF32-88238D702766}"/>
                </a:ext>
              </a:extLst>
            </p:cNvPr>
            <p:cNvSpPr/>
            <p:nvPr/>
          </p:nvSpPr>
          <p:spPr>
            <a:xfrm rot="1102616">
              <a:off x="9451456" y="859728"/>
              <a:ext cx="622275" cy="6222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B95C9C6F-C307-4687-A957-44331A1A1D64}"/>
                </a:ext>
              </a:extLst>
            </p:cNvPr>
            <p:cNvSpPr/>
            <p:nvPr/>
          </p:nvSpPr>
          <p:spPr>
            <a:xfrm rot="1102616">
              <a:off x="9451456" y="2431113"/>
              <a:ext cx="622275" cy="6222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5CC5DD68-692D-4651-8789-1811EC7F4021}"/>
                </a:ext>
              </a:extLst>
            </p:cNvPr>
            <p:cNvSpPr/>
            <p:nvPr/>
          </p:nvSpPr>
          <p:spPr>
            <a:xfrm rot="1102616">
              <a:off x="9451456" y="3563843"/>
              <a:ext cx="622275" cy="6222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13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3491EF-0EE4-42F2-BECD-DEAFF917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196" y="292336"/>
            <a:ext cx="8943607" cy="62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5F7794-754A-4EED-AC08-A768C13E528D}"/>
              </a:ext>
            </a:extLst>
          </p:cNvPr>
          <p:cNvGrpSpPr/>
          <p:nvPr/>
        </p:nvGrpSpPr>
        <p:grpSpPr>
          <a:xfrm>
            <a:off x="2817106" y="990600"/>
            <a:ext cx="6557787" cy="4838700"/>
            <a:chOff x="2817106" y="990600"/>
            <a:chExt cx="6557787" cy="4838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AC4C3D-251A-4BC6-8E00-C451266D6A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445" b="15000"/>
            <a:stretch/>
          </p:blipFill>
          <p:spPr>
            <a:xfrm>
              <a:off x="2817106" y="990600"/>
              <a:ext cx="6557787" cy="48387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1F9202-2BA0-4D7F-87C2-3D69565B4857}"/>
                </a:ext>
              </a:extLst>
            </p:cNvPr>
            <p:cNvSpPr txBox="1"/>
            <p:nvPr/>
          </p:nvSpPr>
          <p:spPr>
            <a:xfrm rot="20870985">
              <a:off x="5227516" y="3969722"/>
              <a:ext cx="3945098" cy="70788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But this sketch does nothing!</a:t>
              </a:r>
            </a:p>
            <a:p>
              <a:pPr algn="ctr"/>
              <a:r>
                <a:rPr lang="en-US" sz="2000" b="1" dirty="0"/>
                <a:t>How does “gain1” get called?!?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064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FBC72A-8741-4BB2-85A7-F4974EE3B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67" y="1011726"/>
            <a:ext cx="6559865" cy="48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190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2</cp:revision>
  <dcterms:created xsi:type="dcterms:W3CDTF">2021-10-04T13:55:41Z</dcterms:created>
  <dcterms:modified xsi:type="dcterms:W3CDTF">2021-10-04T13:57:13Z</dcterms:modified>
</cp:coreProperties>
</file>