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/>
    <p:restoredTop sz="94709"/>
  </p:normalViewPr>
  <p:slideViewPr>
    <p:cSldViewPr snapToGrid="0" snapToObjects="1">
      <p:cViewPr varScale="1">
        <p:scale>
          <a:sx n="108" d="100"/>
          <a:sy n="108" d="100"/>
        </p:scale>
        <p:origin x="23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9829-6CD6-151C-3EF1-3A8280A71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F9F48-AD89-790B-8904-07EC22C3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3AEC-42AB-3880-D3AF-29C9D584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F4898-9507-F22C-CAAF-C0EFD0EF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32F4-FFCD-B241-0015-7EF4FC46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3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9B74-9B3A-BB2E-16B1-6CC8F80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4F8F6-B79A-122B-4349-D79BE4E3C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57AF-21F5-8C03-8B0B-BD2AA4AA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FDAE-4044-8753-CC45-82DBE937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F10A-D2D5-8EBA-4EC4-6666FFE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35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D08FE-C9DA-7FA7-E128-467D3F07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A1B22-044C-980F-6AB9-2A49E0993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E2A1-74D7-5668-EA55-929556E7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A4031-8258-4532-B243-B7422F24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67A0-E2C2-B050-11B7-2DB0873A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908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E9C2-A987-C9BC-52B2-3D20012D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2009-0FE2-7193-E988-2BA5E341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25A3-D5FA-4A21-8D5D-379C3D29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A24A-F65F-FB12-3D2D-D88F5B2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C287-646F-D22E-2BF8-1BFD2AEC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988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D21-B003-D971-4F31-74CA2720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008F6-C8CE-3390-7475-1F582317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66B3-3B70-1751-3F2E-0F7021FD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D509B-ADB9-B5F3-8C2B-E2083457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E201-34B0-8422-87D3-36E498C3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97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C041-843E-A3FC-1BB1-32D456F9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E039-5AA0-4234-27BA-DE291F080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1573-F951-E6FC-986B-53845CD0B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F7140-EEFD-0B77-4A61-3C93755C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C277D-BCEA-BC68-CE78-C9B1C5D9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C8B3E-5D92-0030-DE11-63DF9765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84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E74-02AC-9DDD-1251-4A03FCD6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A4C00-24C8-4D72-54A2-53B04D66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493CA-747E-EFDA-1661-F601DAE4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F461D-D5A2-B3F3-ECF9-717A9E1B4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24BAE-04AC-E7FF-65E1-90B38AECF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EF116-C702-9FEE-A7A1-A64621B1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FB949-ABCD-59D7-CEBD-A733F9C9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0EED8-DECE-42F6-9C91-25950827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03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A6EC-2E21-713C-6D96-285B843C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77646-35EF-9BF3-F070-41BB3DC6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61E5E-5B7F-B823-5901-4023C29E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7F8BF-5F33-91F9-33A1-E124E6F5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582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DBB0D-1064-1F6A-88ED-62F78435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479D3-4AB4-9664-AD8E-D9EC9704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0907E-0FC2-0C3E-648E-7A3471AD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467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5E2-05A1-3CB1-AB75-79466DDB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5F03-0888-97C1-1DC2-3B8009C1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F67B2-E8C2-11EF-E2AB-08584D5A8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7E9E5-E5A5-5D5B-DE8D-6B48CEB9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61F52-695B-4FCB-322A-A327A46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274A-1681-ECFC-2BD9-118AFBA4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62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1D0C-EF1F-B6F7-69C7-87BE0FCE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4389D-356F-960E-AC4E-FB618580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3D96-D326-D9DC-0865-A4F63FC3B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6BF32-8DD2-7677-7C66-5B1698CB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72CF3-EBEC-27BB-0FDC-629A15AD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14646-2DD6-FA8F-BB35-CC532142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98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B5F3B-A1EB-D84C-3E73-B27E86D5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017D-7293-658B-18EA-919C07B6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574E-4765-F594-BB39-F7A73790B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0BAD-4942-EF46-B81C-C42BB80389D1}" type="datetimeFigureOut">
              <a:rPr lang="en-BE" smtClean="0"/>
              <a:t>02/08/2022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FCD0-9DAC-4CD0-DEC4-B53135FEF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54B5-A1E8-1D68-19B2-DDCA1606C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B5E3-66C2-2F48-8201-F4BCB8DC5C3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72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8DD5-955A-23A6-F375-BD1DCDDD9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TDD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F6F0B-7E30-F60D-C9E9-62B889EF2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426381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BEC5-4FC7-66C3-907A-9D024AB5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0D8C-8E30-2BC2-8F96-FAEBDBFD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What?</a:t>
            </a:r>
          </a:p>
          <a:p>
            <a:r>
              <a:rPr lang="en-BE" dirty="0"/>
              <a:t>Why?</a:t>
            </a:r>
          </a:p>
          <a:p>
            <a:r>
              <a:rPr lang="en-BE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4572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465D-3725-42CE-0874-D5C852F6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is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38DB-E1B5-8C01-6802-4AD0767CB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Development life cycle: </a:t>
            </a:r>
          </a:p>
          <a:p>
            <a:r>
              <a:rPr lang="en-GB" dirty="0"/>
              <a:t>W</a:t>
            </a:r>
            <a:r>
              <a:rPr lang="en-BE" dirty="0"/>
              <a:t>rite unit-test first</a:t>
            </a:r>
          </a:p>
          <a:p>
            <a:r>
              <a:rPr lang="en-BE" dirty="0"/>
              <a:t>Then write implementation to pass the tests</a:t>
            </a:r>
          </a:p>
        </p:txBody>
      </p:sp>
    </p:spTree>
    <p:extLst>
      <p:ext uri="{BB962C8B-B14F-4D97-AF65-F5344CB8AC3E}">
        <p14:creationId xmlns:p14="http://schemas.microsoft.com/office/powerpoint/2010/main" val="20658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07BA7E-1F02-F8B8-20B3-A94FC20217A1}"/>
              </a:ext>
            </a:extLst>
          </p:cNvPr>
          <p:cNvGrpSpPr/>
          <p:nvPr/>
        </p:nvGrpSpPr>
        <p:grpSpPr>
          <a:xfrm>
            <a:off x="4471210" y="231442"/>
            <a:ext cx="2353468" cy="2353468"/>
            <a:chOff x="2887265" y="808"/>
            <a:chExt cx="2353468" cy="23534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1C9F24-0062-CE27-7554-28B1705D5574}"/>
                </a:ext>
              </a:extLst>
            </p:cNvPr>
            <p:cNvSpPr/>
            <p:nvPr/>
          </p:nvSpPr>
          <p:spPr>
            <a:xfrm>
              <a:off x="2887265" y="808"/>
              <a:ext cx="2353468" cy="235346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97FC5764-518E-CA0C-B1D4-1E8E352F1C75}"/>
                </a:ext>
              </a:extLst>
            </p:cNvPr>
            <p:cNvSpPr txBox="1"/>
            <p:nvPr/>
          </p:nvSpPr>
          <p:spPr>
            <a:xfrm>
              <a:off x="3231922" y="345465"/>
              <a:ext cx="1664154" cy="1664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Failing Test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49B776-6534-98F0-1488-B90DC924ACD7}"/>
              </a:ext>
            </a:extLst>
          </p:cNvPr>
          <p:cNvGrpSpPr/>
          <p:nvPr/>
        </p:nvGrpSpPr>
        <p:grpSpPr>
          <a:xfrm>
            <a:off x="7138161" y="3429000"/>
            <a:ext cx="2421795" cy="2532889"/>
            <a:chOff x="1364" y="1086114"/>
            <a:chExt cx="3246437" cy="324643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3790BA-9ADE-532A-D312-3356A0DEE305}"/>
                </a:ext>
              </a:extLst>
            </p:cNvPr>
            <p:cNvSpPr/>
            <p:nvPr/>
          </p:nvSpPr>
          <p:spPr>
            <a:xfrm>
              <a:off x="1364" y="1086114"/>
              <a:ext cx="3246437" cy="324643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97460BE4-BE5A-C8A6-691D-C2307A5B00BB}"/>
                </a:ext>
              </a:extLst>
            </p:cNvPr>
            <p:cNvSpPr txBox="1"/>
            <p:nvPr/>
          </p:nvSpPr>
          <p:spPr>
            <a:xfrm>
              <a:off x="476794" y="1561544"/>
              <a:ext cx="2295577" cy="22955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0" tIns="63500" rIns="63500" bIns="6350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Test Passed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96187B-2D42-1A7E-2E93-25456165F93E}"/>
              </a:ext>
            </a:extLst>
          </p:cNvPr>
          <p:cNvGrpSpPr/>
          <p:nvPr/>
        </p:nvGrpSpPr>
        <p:grpSpPr>
          <a:xfrm>
            <a:off x="2198225" y="3656888"/>
            <a:ext cx="2508567" cy="2532889"/>
            <a:chOff x="1357312" y="2646"/>
            <a:chExt cx="5413374" cy="54133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354C69A-AD5B-851D-2E47-0EA91662235B}"/>
                </a:ext>
              </a:extLst>
            </p:cNvPr>
            <p:cNvSpPr/>
            <p:nvPr/>
          </p:nvSpPr>
          <p:spPr>
            <a:xfrm>
              <a:off x="1357312" y="2646"/>
              <a:ext cx="5413374" cy="541337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37E31D07-9B6F-7E6C-BB9F-DFFE7EC002D0}"/>
                </a:ext>
              </a:extLst>
            </p:cNvPr>
            <p:cNvSpPr txBox="1"/>
            <p:nvPr/>
          </p:nvSpPr>
          <p:spPr>
            <a:xfrm>
              <a:off x="2150082" y="795416"/>
              <a:ext cx="3827834" cy="38278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600" kern="1200" dirty="0"/>
                <a:t>Refactor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88621073-E387-8543-F755-7B2403C432AB}"/>
              </a:ext>
            </a:extLst>
          </p:cNvPr>
          <p:cNvSpPr/>
          <p:nvPr/>
        </p:nvSpPr>
        <p:spPr>
          <a:xfrm rot="19137839">
            <a:off x="6535235" y="2249360"/>
            <a:ext cx="923544" cy="1317866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ECA7232-4838-DB32-9FDF-BC03B2D2FEAF}"/>
              </a:ext>
            </a:extLst>
          </p:cNvPr>
          <p:cNvSpPr/>
          <p:nvPr/>
        </p:nvSpPr>
        <p:spPr>
          <a:xfrm rot="5400000">
            <a:off x="5364993" y="4264400"/>
            <a:ext cx="923544" cy="1317866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144E4C58-70D8-72DF-3C94-787BF74B7A06}"/>
              </a:ext>
            </a:extLst>
          </p:cNvPr>
          <p:cNvSpPr/>
          <p:nvPr/>
        </p:nvSpPr>
        <p:spPr>
          <a:xfrm rot="13249985">
            <a:off x="3695162" y="2350717"/>
            <a:ext cx="923544" cy="1317866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25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72C2-4CD6-D38F-A866-9C90CFED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Why TDD?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D14C-FB94-1142-05BA-C5CFDB21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BE" dirty="0"/>
              <a:t>ncrease the quality of code, mitigate the risk of failure</a:t>
            </a:r>
          </a:p>
          <a:p>
            <a:r>
              <a:rPr lang="en-BE" dirty="0"/>
              <a:t>Easier to debug</a:t>
            </a:r>
          </a:p>
          <a:p>
            <a:r>
              <a:rPr lang="en-BE" dirty="0"/>
              <a:t>Easier to maintain code</a:t>
            </a:r>
          </a:p>
        </p:txBody>
      </p:sp>
    </p:spTree>
    <p:extLst>
      <p:ext uri="{BB962C8B-B14F-4D97-AF65-F5344CB8AC3E}">
        <p14:creationId xmlns:p14="http://schemas.microsoft.com/office/powerpoint/2010/main" val="10772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1835-1C24-DB47-0725-CEAD9A46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5E7F-C009-1EE4-7597-D58463F1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Example: we have to convert a string to an integer</a:t>
            </a:r>
          </a:p>
          <a:p>
            <a:r>
              <a:rPr lang="en-BE" dirty="0"/>
              <a:t>Coordinator_Test &lt; Coordinator</a:t>
            </a:r>
          </a:p>
          <a:p>
            <a:r>
              <a:rPr lang="en-BE" dirty="0"/>
              <a:t>ViewModel_Test &lt; ViewModel</a:t>
            </a:r>
          </a:p>
          <a:p>
            <a:r>
              <a:rPr lang="en-BE" dirty="0"/>
              <a:t>ViewController_Test &lt; ViewController -&gt; to test the UI logic</a:t>
            </a:r>
          </a:p>
          <a:p>
            <a:r>
              <a:rPr lang="en-GB" dirty="0"/>
              <a:t>E</a:t>
            </a:r>
            <a:r>
              <a:rPr lang="en-BE" dirty="0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33186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96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TDD</vt:lpstr>
      <vt:lpstr>Test Driven Development</vt:lpstr>
      <vt:lpstr>What is TDD?</vt:lpstr>
      <vt:lpstr>PowerPoint Presentation</vt:lpstr>
      <vt:lpstr>Why TDD?</vt:lpstr>
      <vt:lpstr>How?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Luong, D.H. (Dinh Hieu)</dc:creator>
  <cp:lastModifiedBy>Luong, D.H. (Dinh Hieu)</cp:lastModifiedBy>
  <cp:revision>8</cp:revision>
  <dcterms:created xsi:type="dcterms:W3CDTF">2022-07-26T13:41:22Z</dcterms:created>
  <dcterms:modified xsi:type="dcterms:W3CDTF">2022-08-02T13:42:20Z</dcterms:modified>
</cp:coreProperties>
</file>