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09"/>
  </p:normalViewPr>
  <p:slideViewPr>
    <p:cSldViewPr snapToGrid="0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0:29:0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24575,'10'0'0,"17"0"0,20 0 0,21 0 0,13 0 0,0 0 0,-2 0 0,-7 0 0,-1 0 0,0 0 0,5 0 0,4 0 0,0 0 0,-3 0 0,-9 0 0,-7 0 0,-4 0 0,-6 0 0,-1 0 0,-4 0 0,-4 0 0,-2 0 0,-5 0 0,0 0 0,0 0 0,3 0 0,3 0 0,3 0 0,3 0 0,6 0 0,3 0 0,2 0 0,-1 0 0,-3 0 0,-5 0 0,-4 0 0,-3 0 0,-2 0 0,-3 0 0,-3 0 0,-2 0 0,-4 0 0,0 0 0,1 0 0,3 1 0,3 1 0,6 2 0,3 1 0,0 1 0,-1-1 0,-3 1 0,0-1 0,-3-3 0,-2 2 0,-2-1 0,-1-1 0,0 0 0,1-2 0,-2 2 0,-1 1 0,-1-1 0,-3 1 0,-4-3 0,-5 0 0,-6 0 0,-7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0:29:09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24575,'54'0'0,"9"0"0,20 0 0,11 0 0,-38 0 0,1 0 0,6 0 0,2 0 0,11 0 0,2 0 0,4 0 0,1 0 0,0 0 0,1 0 0,-2 0 0,-1 0 0,-8 0 0,-2 0 0,-1 0 0,-1 0 0,-2 0 0,1 0 0,-1 0 0,1 0 0,1 0 0,0 0 0,-1 0 0,-2 0 0,-3 0 0,-2 0 0,-3 0 0,-2 0 0,-4 0 0,-1 0 0,43 0 0,-2-2 0,1-3 0,3-4 0,-43 3 0,2 0 0,2-1 0,0 0 0,3 1 0,1-1 0,-1 1 0,-1-1 0,-5 2 0,-1 0 0,42-4 0,-15 2 0,-14 1 0,-9 1 0,-7 0 0,-2 1 0,-2 2 0,2-3 0,2 3 0,4-3 0,10-1 0,10 1 0,8-3 0,6 2 0,2-2 0,0 3 0,-4 2 0,-8 1 0,-5 2 0,-6 0 0,-2 0 0,2 0 0,3 0 0,2 0 0,-1 0 0,-4 0 0,-5 0 0,-7 0 0,-6-2 0,-6 0 0,-1-1 0,-2 1 0,-1 1 0,1 1 0,1 0 0,0 0 0,1 0 0,0 0 0,0 0 0,-2 0 0,0 0 0,0 0 0,2 0 0,2 0 0,3 0 0,-3 0 0,-4 0 0,-5 0 0,-9 0 0,-4 0 0,-5 0 0,1 0 0,-1 0 0,0 0 0,-2 0 0,0 0 0,0 0 0,1 0 0,1 2 0,1 0 0,2 0 0,3 0 0,-8-2 0,-2 0 0,-12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0:29:1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24575,'9'0'0,"8"0"0,11 0 0,13 0 0,15 0 0,13 0 0,17 0 0,10 0 0,-44 0 0,0 0 0,0-2 0,-1-1 0,43-3 0,-5-1 0,-12 1 0,-8 3 0,-2 0 0,-5-1 0,1-1 0,-2 2 0,-3-1 0,6 0 0,3 1 0,2-2 0,6 1 0,-2 1 0,-1 0 0,-3 3 0,-8 0 0,-2 0 0,-2 0 0,1 0 0,-1 0 0,2 0 0,0 0 0,6 0 0,3 0 0,5 0 0,6 0 0,-2 0 0,-5 0 0,-11 0 0,-12 0 0,-8 0 0,-6 0 0,-1 0 0,1 0 0,4 0 0,4 0 0,3 0 0,4 0 0,1 0 0,2 0 0,1 0 0,1 0 0,2 0 0,-1 0 0,-3 0 0,-2 0 0,-7 0 0,-5 0 0,-2 0 0,-4 0 0,-1 0 0,-1 0 0,0 0 0,1 1 0,3 1 0,1 1 0,-1 0 0,2 1 0,0-1 0,2-1 0,-2-1 0,-2-1 0,-4 0 0,-2 0 0,0 0 0,-3 0 0,-1 0 0,0 0 0,-1 0 0,-2 0 0,-3 0 0,-5 0 0,-5 2 0,-5 0 0,-1 0 0,-1 0 0,-1-2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FE37-9CE1-2A4E-89D8-DBBC48D6D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B4DED-4A9B-20C0-C010-0961A7FAB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6B04B-E95E-7F9B-CF54-16A0B4AC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FEB9-753D-B3E0-660B-662EC15C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7D9A-F8AA-CE4D-6C69-A4C037D7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3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E6F3-3858-5711-CD18-FDB38530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0FF4F-632F-33B5-F36F-C95883CBC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3765C-9545-1BCD-60EC-BE4482B7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1978-932B-F7FC-D6FC-4235EBFE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CE46-D27D-0064-AC70-57867AF3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9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E5F12-643F-E8BC-9123-65751DDE5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CA8CE-AADB-99A8-89A5-20379F0EA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E9AA-3E13-B7F0-054E-195AF6D7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6949-2E87-1B90-4522-2481F2E2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1565-5EB0-38AD-7452-2B5D980B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644B-A3BE-0D76-F6A3-5BAEBFD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8953-A602-66E8-78C3-43A6A3E7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F7B9-9E21-7F75-0DDE-65E5B3A4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6DAA-340C-21BA-9D0A-D463FA32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F83A-9C0F-5316-53A2-76DF0E63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36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8E49-9025-1236-DAD5-23433977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708D-3717-EDFC-992B-39007AB6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934E-AD9B-518D-E0A5-87F926FF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E0F2-A27C-047E-352C-0725CF58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CE17-C63A-6E54-3F44-C4AB5455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51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4CF6-3A8E-052D-F8FC-9381C339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3F9A-4E0A-CB2B-C159-2F80AF3E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FBA1E-B704-23B1-04A3-13781604C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BCBA9-DC73-1A1E-B0CF-4B0C393C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B819-16CD-9577-A676-91EBC237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F022-2F40-8F29-19DE-8C34DAAB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34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9AB-148D-CD8B-767E-07A6A5D1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624E-4C38-5285-B58B-C5507E83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425E-00E5-396E-E2FB-B51EAADF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364EA-C71E-C27E-CD91-69FC841C1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181FC-C0DE-ABDA-854D-D9006D41C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3DE60-B474-3168-9C8E-9B4BF114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4875F-820A-E84E-8ACC-CEAA6D5F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D28DF-1395-0AB1-F9EE-0E1AC46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35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B36F-2A48-546A-3317-2EE9836E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12530-E54B-9F12-7C65-A54C7F23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B9EAA-7C60-AFD1-B1D0-FC420625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0C02-49FE-36CF-2909-46C91D74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94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1B326-7081-1D05-F099-F375A6D5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EB36-8DF9-2575-E291-A9592EAD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33D64-F6B2-FC65-4EB7-B06616AD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035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B4F5-F5FB-7455-AEF8-C559E344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636C-2268-1018-2A97-E978A874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2DDA0-DBF6-69FF-DD0F-268B53BB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2D94-09B5-A1C1-CC57-BB13F09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A447-C7B4-809B-9CE0-FF5A5815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FB95E-3AB8-C961-278E-6D198276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897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7AD-E4DC-8B79-D949-0FA4867B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2D63B-8F88-F5C4-061C-DFDED0419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A622C-727B-C8F1-A342-9A174D672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90BF2-51D0-7BE7-8D42-D6E67C19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20602-70E2-9135-B09A-514324E9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019B-00E8-C3DA-71AF-12A28558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576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11900-726A-E6B3-15B4-595A74DF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A324A-2360-2AB2-15B7-B7CCDB58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8F39-C60E-B771-C4C6-543BF75A6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E81E-4D0A-8D4C-B367-721EE78DD568}" type="datetimeFigureOut">
              <a:rPr lang="en-BE" smtClean="0"/>
              <a:t>22/11/2022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352E-86B9-97E7-8C1E-B8A2C568C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FE80C-32CD-D784-448F-D7F1BA104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16BC-280F-CE43-BF46-811ED26554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53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D96C-10C7-CB65-5E12-37AB290E1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Combine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85EF2-F480-453E-0A3B-8C58F0BB4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Publisher, Subscription and Subscriber –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1159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66C5-DE86-F647-E2CF-5CF5FA08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Learning Curve is steep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8403-6255-D236-C819-FC204D56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Publishers</a:t>
            </a:r>
          </a:p>
          <a:p>
            <a:r>
              <a:rPr lang="en-BE" dirty="0"/>
              <a:t>Subject</a:t>
            </a:r>
          </a:p>
          <a:p>
            <a:r>
              <a:rPr lang="en-BE" dirty="0"/>
              <a:t>Subscribers</a:t>
            </a:r>
          </a:p>
          <a:p>
            <a:r>
              <a:rPr lang="en-BE" dirty="0"/>
              <a:t>Operators</a:t>
            </a:r>
          </a:p>
          <a:p>
            <a:r>
              <a:rPr lang="en-BE" dirty="0"/>
              <a:t>Properties Wrappers</a:t>
            </a:r>
          </a:p>
          <a:p>
            <a:r>
              <a:rPr lang="en-BE" dirty="0"/>
              <a:t>ObservableObject</a:t>
            </a:r>
          </a:p>
          <a:p>
            <a:r>
              <a:rPr lang="en-BE" dirty="0"/>
              <a:t>SwiftUI</a:t>
            </a:r>
          </a:p>
          <a:p>
            <a:r>
              <a:rPr lang="en-GB" dirty="0"/>
              <a:t>A</a:t>
            </a:r>
            <a:r>
              <a:rPr lang="en-BE" dirty="0"/>
              <a:t>nd so on …</a:t>
            </a:r>
          </a:p>
        </p:txBody>
      </p:sp>
    </p:spTree>
    <p:extLst>
      <p:ext uri="{BB962C8B-B14F-4D97-AF65-F5344CB8AC3E}">
        <p14:creationId xmlns:p14="http://schemas.microsoft.com/office/powerpoint/2010/main" val="32809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9D46-3EF6-B3E4-05E6-F350675C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Fundamental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C077-31FD-821C-F60D-9F21D908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Publisher</a:t>
            </a:r>
          </a:p>
          <a:p>
            <a:r>
              <a:rPr lang="en-BE" dirty="0"/>
              <a:t>Subscriber</a:t>
            </a:r>
          </a:p>
          <a:p>
            <a:r>
              <a:rPr lang="en-BE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228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43D5-23A6-4E12-F5C8-51B51404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Publisher &amp; Subscriber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E511AE-655C-9BC2-6AB4-8DB2E6CCB9E5}"/>
              </a:ext>
            </a:extLst>
          </p:cNvPr>
          <p:cNvSpPr/>
          <p:nvPr/>
        </p:nvSpPr>
        <p:spPr>
          <a:xfrm>
            <a:off x="1425388" y="2563906"/>
            <a:ext cx="1631577" cy="14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Publisher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93B94-5097-AC81-BE1E-0ED717EC803C}"/>
              </a:ext>
            </a:extLst>
          </p:cNvPr>
          <p:cNvSpPr/>
          <p:nvPr/>
        </p:nvSpPr>
        <p:spPr>
          <a:xfrm>
            <a:off x="6239435" y="2943957"/>
            <a:ext cx="1882588" cy="643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Subscriber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1F9B43-D10E-1233-762F-0CEE335AE03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056965" y="3265690"/>
            <a:ext cx="3182470" cy="15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61A1A6-115C-8FCA-58B9-A4EE898C1EFC}"/>
              </a:ext>
            </a:extLst>
          </p:cNvPr>
          <p:cNvSpPr txBox="1"/>
          <p:nvPr/>
        </p:nvSpPr>
        <p:spPr>
          <a:xfrm>
            <a:off x="3296356" y="299155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emit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60FBD-AEAD-159A-EFE9-23DF2CD655E6}"/>
              </a:ext>
            </a:extLst>
          </p:cNvPr>
          <p:cNvSpPr txBox="1"/>
          <p:nvPr/>
        </p:nvSpPr>
        <p:spPr>
          <a:xfrm>
            <a:off x="5256306" y="3346777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receive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BF5B1-7500-BFAD-8F92-7154E8D0BD30}"/>
              </a:ext>
            </a:extLst>
          </p:cNvPr>
          <p:cNvSpPr txBox="1"/>
          <p:nvPr/>
        </p:nvSpPr>
        <p:spPr>
          <a:xfrm>
            <a:off x="3589867" y="351084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E354C-E70D-37E5-8705-516B759CBEAD}"/>
              </a:ext>
            </a:extLst>
          </p:cNvPr>
          <p:cNvSpPr txBox="1"/>
          <p:nvPr/>
        </p:nvSpPr>
        <p:spPr>
          <a:xfrm>
            <a:off x="3589867" y="384546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finish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08061-C43D-1F2D-0B9A-F982FB4C2067}"/>
              </a:ext>
            </a:extLst>
          </p:cNvPr>
          <p:cNvSpPr txBox="1"/>
          <p:nvPr/>
        </p:nvSpPr>
        <p:spPr>
          <a:xfrm>
            <a:off x="3589867" y="4217444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failure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8533FC-2A65-694B-89B5-F933E7F6A289}"/>
              </a:ext>
            </a:extLst>
          </p:cNvPr>
          <p:cNvSpPr/>
          <p:nvPr/>
        </p:nvSpPr>
        <p:spPr>
          <a:xfrm>
            <a:off x="6239435" y="1525057"/>
            <a:ext cx="1882588" cy="643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Subscriber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0A20D-9C99-7669-6D62-92DA478B25EE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056965" y="1846790"/>
            <a:ext cx="3182470" cy="10314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A7D61E-CB77-D0C2-549C-69DBE61456DC}"/>
              </a:ext>
            </a:extLst>
          </p:cNvPr>
          <p:cNvSpPr/>
          <p:nvPr/>
        </p:nvSpPr>
        <p:spPr>
          <a:xfrm>
            <a:off x="6239435" y="5523137"/>
            <a:ext cx="1882588" cy="643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Subscriber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3D7FD4-BEE8-250F-F4BD-4BA4DB6A9C5C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460978" y="3974850"/>
            <a:ext cx="3778457" cy="1870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5AE2DE-3330-0B0B-A88A-91A4B0BF7E40}"/>
              </a:ext>
            </a:extLst>
          </p:cNvPr>
          <p:cNvSpPr/>
          <p:nvPr/>
        </p:nvSpPr>
        <p:spPr>
          <a:xfrm>
            <a:off x="9817182" y="283050"/>
            <a:ext cx="1631577" cy="14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Publisher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3EC8E7-CEE1-2123-8001-FF7A1CFD7180}"/>
              </a:ext>
            </a:extLst>
          </p:cNvPr>
          <p:cNvSpPr/>
          <p:nvPr/>
        </p:nvSpPr>
        <p:spPr>
          <a:xfrm>
            <a:off x="10233044" y="2715538"/>
            <a:ext cx="1631577" cy="14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Publisher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EE0250-5639-444D-5FD1-8162968FA6D5}"/>
              </a:ext>
            </a:extLst>
          </p:cNvPr>
          <p:cNvSpPr/>
          <p:nvPr/>
        </p:nvSpPr>
        <p:spPr>
          <a:xfrm>
            <a:off x="10017892" y="5058522"/>
            <a:ext cx="1631577" cy="14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Publisher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597D88-75AD-D0E4-AD39-43DEF0C28AA9}"/>
              </a:ext>
            </a:extLst>
          </p:cNvPr>
          <p:cNvCxnSpPr>
            <a:cxnSpLocks/>
            <a:stCxn id="32" idx="1"/>
            <a:endCxn id="10" idx="3"/>
          </p:cNvCxnSpPr>
          <p:nvPr/>
        </p:nvCxnSpPr>
        <p:spPr>
          <a:xfrm flipH="1">
            <a:off x="8122023" y="1000227"/>
            <a:ext cx="1695159" cy="2265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179FCD-0B70-CA94-1698-80E7CEF85CA7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8122023" y="3375891"/>
            <a:ext cx="2111021" cy="568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DA3386-C124-27BF-42FC-63A46A7E7A72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8122023" y="3587423"/>
            <a:ext cx="1895869" cy="21882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9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4" grpId="0"/>
      <p:bldP spid="15" grpId="0"/>
      <p:bldP spid="16" grpId="0"/>
      <p:bldP spid="18" grpId="0"/>
      <p:bldP spid="25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A103-A8C9-17A3-41C7-EE79DAAA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Publisher &amp; Subscriber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ECE0C6-1999-C867-DA2B-1BB7838F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49711" cy="1854023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06948A-AEEC-3D93-E84B-45856064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7367"/>
            <a:ext cx="5822244" cy="2159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3D40900-6D73-7EDA-B106-C167F1D91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268" y="1690688"/>
            <a:ext cx="4597400" cy="16988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2DC989-F3AC-02A6-2ACE-4A7CFD3B690C}"/>
                  </a:ext>
                </a:extLst>
              </p14:cNvPr>
              <p14:cNvContentPartPr/>
              <p14:nvPr/>
            </p14:nvContentPartPr>
            <p14:xfrm>
              <a:off x="3578084" y="5228684"/>
              <a:ext cx="1060560" cy="20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2DC989-F3AC-02A6-2ACE-4A7CFD3B69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9444" y="5219684"/>
                <a:ext cx="10782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6486A2-F1DE-4555-54A5-EF263C2F2596}"/>
                  </a:ext>
                </a:extLst>
              </p14:cNvPr>
              <p14:cNvContentPartPr/>
              <p14:nvPr/>
            </p14:nvContentPartPr>
            <p14:xfrm>
              <a:off x="7532324" y="3039884"/>
              <a:ext cx="2278080" cy="65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6486A2-F1DE-4555-54A5-EF263C2F25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3324" y="3031244"/>
                <a:ext cx="22957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791814-C49E-8B91-C5DE-5CAFA792547A}"/>
                  </a:ext>
                </a:extLst>
              </p14:cNvPr>
              <p14:cNvContentPartPr/>
              <p14:nvPr/>
            </p14:nvContentPartPr>
            <p14:xfrm>
              <a:off x="4520204" y="5490764"/>
              <a:ext cx="1541160" cy="2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791814-C49E-8B91-C5DE-5CAFA79254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11564" y="5481764"/>
                <a:ext cx="155880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3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8656-1F7B-6795-F6BA-2117037D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Subscription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7F58A-EFD9-3351-2455-DE3B2F6135B7}"/>
              </a:ext>
            </a:extLst>
          </p:cNvPr>
          <p:cNvSpPr/>
          <p:nvPr/>
        </p:nvSpPr>
        <p:spPr>
          <a:xfrm>
            <a:off x="1179569" y="1569154"/>
            <a:ext cx="1546578" cy="7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Publisher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F2508-FB03-7AB5-A5ED-311614F4BBA7}"/>
              </a:ext>
            </a:extLst>
          </p:cNvPr>
          <p:cNvSpPr/>
          <p:nvPr/>
        </p:nvSpPr>
        <p:spPr>
          <a:xfrm>
            <a:off x="9053573" y="1476199"/>
            <a:ext cx="1546578" cy="7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Subscriber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FD4F2-26D7-C744-C674-1F0A42AA7921}"/>
              </a:ext>
            </a:extLst>
          </p:cNvPr>
          <p:cNvSpPr txBox="1"/>
          <p:nvPr/>
        </p:nvSpPr>
        <p:spPr>
          <a:xfrm>
            <a:off x="197437" y="18739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seller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0C3F5-27C6-1745-4049-0EFFC815094C}"/>
              </a:ext>
            </a:extLst>
          </p:cNvPr>
          <p:cNvSpPr txBox="1"/>
          <p:nvPr/>
        </p:nvSpPr>
        <p:spPr>
          <a:xfrm>
            <a:off x="10763836" y="1840644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buyer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1DA7E-ABA5-0FFD-090A-2596A1D9D235}"/>
              </a:ext>
            </a:extLst>
          </p:cNvPr>
          <p:cNvCxnSpPr/>
          <p:nvPr/>
        </p:nvCxnSpPr>
        <p:spPr>
          <a:xfrm>
            <a:off x="1845615" y="2404533"/>
            <a:ext cx="0" cy="39398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2F185-9697-1D4C-F60A-EA2353E29B37}"/>
              </a:ext>
            </a:extLst>
          </p:cNvPr>
          <p:cNvCxnSpPr/>
          <p:nvPr/>
        </p:nvCxnSpPr>
        <p:spPr>
          <a:xfrm>
            <a:off x="9821215" y="2339622"/>
            <a:ext cx="0" cy="39398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62982-060A-42B2-7DFD-94138708D0D1}"/>
              </a:ext>
            </a:extLst>
          </p:cNvPr>
          <p:cNvCxnSpPr>
            <a:cxnSpLocks/>
          </p:cNvCxnSpPr>
          <p:nvPr/>
        </p:nvCxnSpPr>
        <p:spPr>
          <a:xfrm flipH="1">
            <a:off x="1981081" y="2765778"/>
            <a:ext cx="76990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87DBE4-E5E5-0B2D-F61F-AF5F57F6DA65}"/>
              </a:ext>
            </a:extLst>
          </p:cNvPr>
          <p:cNvSpPr txBox="1"/>
          <p:nvPr/>
        </p:nvSpPr>
        <p:spPr>
          <a:xfrm>
            <a:off x="7896459" y="2404533"/>
            <a:ext cx="17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BE" dirty="0"/>
              <a:t>sk to subscribe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F03327-9FE9-3888-C5B6-0D92B5A2DE15}"/>
              </a:ext>
            </a:extLst>
          </p:cNvPr>
          <p:cNvCxnSpPr/>
          <p:nvPr/>
        </p:nvCxnSpPr>
        <p:spPr>
          <a:xfrm>
            <a:off x="1981081" y="3191933"/>
            <a:ext cx="76194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5CEAC4-B3D7-3C3A-F224-4AC8CB1C3C15}"/>
              </a:ext>
            </a:extLst>
          </p:cNvPr>
          <p:cNvSpPr txBox="1"/>
          <p:nvPr/>
        </p:nvSpPr>
        <p:spPr>
          <a:xfrm>
            <a:off x="1889515" y="2859294"/>
            <a:ext cx="298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Agree, send back subscription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7CCD5-0108-5AE7-7D54-9E31204EE20B}"/>
              </a:ext>
            </a:extLst>
          </p:cNvPr>
          <p:cNvSpPr txBox="1"/>
          <p:nvPr/>
        </p:nvSpPr>
        <p:spPr>
          <a:xfrm>
            <a:off x="0" y="2841139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BE" dirty="0"/>
              <a:t>usiness contract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B7EC4-8D7D-8F76-E007-79E18CF7C073}"/>
              </a:ext>
            </a:extLst>
          </p:cNvPr>
          <p:cNvSpPr/>
          <p:nvPr/>
        </p:nvSpPr>
        <p:spPr>
          <a:xfrm>
            <a:off x="5071414" y="1473755"/>
            <a:ext cx="1546578" cy="7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Subscription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78970-A78D-4A87-B29E-93D31D5B026E}"/>
              </a:ext>
            </a:extLst>
          </p:cNvPr>
          <p:cNvCxnSpPr/>
          <p:nvPr/>
        </p:nvCxnSpPr>
        <p:spPr>
          <a:xfrm>
            <a:off x="5737460" y="2309134"/>
            <a:ext cx="0" cy="39398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C04E73-C75D-5358-36FD-301444259060}"/>
              </a:ext>
            </a:extLst>
          </p:cNvPr>
          <p:cNvSpPr txBox="1"/>
          <p:nvPr/>
        </p:nvSpPr>
        <p:spPr>
          <a:xfrm>
            <a:off x="6617992" y="169594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demand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CF6604-F5E1-C028-8152-DEE9D849A714}"/>
              </a:ext>
            </a:extLst>
          </p:cNvPr>
          <p:cNvCxnSpPr>
            <a:cxnSpLocks/>
          </p:cNvCxnSpPr>
          <p:nvPr/>
        </p:nvCxnSpPr>
        <p:spPr>
          <a:xfrm flipH="1">
            <a:off x="5737460" y="3595511"/>
            <a:ext cx="38892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A05AFB-84DA-935D-BE45-C2A182E86B7A}"/>
              </a:ext>
            </a:extLst>
          </p:cNvPr>
          <p:cNvSpPr txBox="1"/>
          <p:nvPr/>
        </p:nvSpPr>
        <p:spPr>
          <a:xfrm>
            <a:off x="7492438" y="3260112"/>
            <a:ext cx="22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Request Max Demand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3E094B-3D3A-B0EB-6E90-B16B87AE8F59}"/>
              </a:ext>
            </a:extLst>
          </p:cNvPr>
          <p:cNvCxnSpPr>
            <a:cxnSpLocks/>
          </p:cNvCxnSpPr>
          <p:nvPr/>
        </p:nvCxnSpPr>
        <p:spPr>
          <a:xfrm>
            <a:off x="1889515" y="4516117"/>
            <a:ext cx="3749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DE4B7A-0339-BEEC-76BD-229C9EB4A445}"/>
              </a:ext>
            </a:extLst>
          </p:cNvPr>
          <p:cNvSpPr txBox="1"/>
          <p:nvPr/>
        </p:nvSpPr>
        <p:spPr>
          <a:xfrm>
            <a:off x="3173708" y="4110093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BE" dirty="0"/>
              <a:t>end values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6A6EF0-917B-3683-A7C1-E84D92C05AF2}"/>
              </a:ext>
            </a:extLst>
          </p:cNvPr>
          <p:cNvCxnSpPr>
            <a:cxnSpLocks/>
          </p:cNvCxnSpPr>
          <p:nvPr/>
        </p:nvCxnSpPr>
        <p:spPr>
          <a:xfrm>
            <a:off x="5848269" y="4523734"/>
            <a:ext cx="3749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30AA23-90A5-BE6B-D9BA-4358CAFE120A}"/>
              </a:ext>
            </a:extLst>
          </p:cNvPr>
          <p:cNvSpPr txBox="1"/>
          <p:nvPr/>
        </p:nvSpPr>
        <p:spPr>
          <a:xfrm>
            <a:off x="7132462" y="4117710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BE" dirty="0"/>
              <a:t>end values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9C5631-2722-B5DB-47E0-8E4CB929F4D8}"/>
              </a:ext>
            </a:extLst>
          </p:cNvPr>
          <p:cNvCxnSpPr>
            <a:cxnSpLocks/>
          </p:cNvCxnSpPr>
          <p:nvPr/>
        </p:nvCxnSpPr>
        <p:spPr>
          <a:xfrm>
            <a:off x="1860469" y="5582250"/>
            <a:ext cx="3749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1753B4-7F3A-AF52-63E4-FD75DDEAEEFF}"/>
              </a:ext>
            </a:extLst>
          </p:cNvPr>
          <p:cNvSpPr txBox="1"/>
          <p:nvPr/>
        </p:nvSpPr>
        <p:spPr>
          <a:xfrm>
            <a:off x="2731978" y="5176226"/>
            <a:ext cx="218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BE" dirty="0"/>
              <a:t>end Finish or Failure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CC34F0-38CA-4242-31E0-E3CA0794E3D1}"/>
              </a:ext>
            </a:extLst>
          </p:cNvPr>
          <p:cNvCxnSpPr>
            <a:cxnSpLocks/>
          </p:cNvCxnSpPr>
          <p:nvPr/>
        </p:nvCxnSpPr>
        <p:spPr>
          <a:xfrm flipH="1">
            <a:off x="5848269" y="4989688"/>
            <a:ext cx="38892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5C946C-8771-681B-DFDD-7446347739C1}"/>
              </a:ext>
            </a:extLst>
          </p:cNvPr>
          <p:cNvSpPr txBox="1"/>
          <p:nvPr/>
        </p:nvSpPr>
        <p:spPr>
          <a:xfrm>
            <a:off x="7757637" y="4572045"/>
            <a:ext cx="20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Send More Demand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B28A24-55AF-CBDA-B274-2C56540DE807}"/>
              </a:ext>
            </a:extLst>
          </p:cNvPr>
          <p:cNvCxnSpPr>
            <a:cxnSpLocks/>
          </p:cNvCxnSpPr>
          <p:nvPr/>
        </p:nvCxnSpPr>
        <p:spPr>
          <a:xfrm>
            <a:off x="5848269" y="5588989"/>
            <a:ext cx="3749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FEF61C-E2F8-10A7-5FAF-721CA4CB174F}"/>
              </a:ext>
            </a:extLst>
          </p:cNvPr>
          <p:cNvSpPr txBox="1"/>
          <p:nvPr/>
        </p:nvSpPr>
        <p:spPr>
          <a:xfrm>
            <a:off x="6719778" y="5182965"/>
            <a:ext cx="218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BE" dirty="0"/>
              <a:t>end Finish or Failure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0E9DA5-5089-CD3D-A51E-8DD4097CF06F}"/>
              </a:ext>
            </a:extLst>
          </p:cNvPr>
          <p:cNvCxnSpPr/>
          <p:nvPr/>
        </p:nvCxnSpPr>
        <p:spPr>
          <a:xfrm>
            <a:off x="2178756" y="6039556"/>
            <a:ext cx="327377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04F04D-3CD4-0C7A-501D-76D2E5E11847}"/>
              </a:ext>
            </a:extLst>
          </p:cNvPr>
          <p:cNvCxnSpPr>
            <a:cxnSpLocks/>
          </p:cNvCxnSpPr>
          <p:nvPr/>
        </p:nvCxnSpPr>
        <p:spPr>
          <a:xfrm flipV="1">
            <a:off x="6096000" y="6005801"/>
            <a:ext cx="3530734" cy="168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04E9CB-E06C-D62D-E140-0DC1B033BF59}"/>
              </a:ext>
            </a:extLst>
          </p:cNvPr>
          <p:cNvSpPr txBox="1"/>
          <p:nvPr/>
        </p:nvSpPr>
        <p:spPr>
          <a:xfrm>
            <a:off x="5172786" y="620945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Terminate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954DD5-B9A5-2DB1-8434-53B52FEC00BD}"/>
              </a:ext>
            </a:extLst>
          </p:cNvPr>
          <p:cNvSpPr txBox="1"/>
          <p:nvPr/>
        </p:nvSpPr>
        <p:spPr>
          <a:xfrm>
            <a:off x="3568834" y="5667247"/>
            <a:ext cx="4090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3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B345D4-ECB2-4B29-7681-E7FE9ADADD2C}"/>
              </a:ext>
            </a:extLst>
          </p:cNvPr>
          <p:cNvSpPr txBox="1"/>
          <p:nvPr/>
        </p:nvSpPr>
        <p:spPr>
          <a:xfrm>
            <a:off x="7665221" y="5652959"/>
            <a:ext cx="4090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38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54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4" grpId="0"/>
      <p:bldP spid="17" grpId="0"/>
      <p:bldP spid="18" grpId="0"/>
      <p:bldP spid="19" grpId="0" animBg="1"/>
      <p:bldP spid="21" grpId="0"/>
      <p:bldP spid="25" grpId="0"/>
      <p:bldP spid="29" grpId="0"/>
      <p:bldP spid="31" grpId="0"/>
      <p:bldP spid="33" grpId="0"/>
      <p:bldP spid="35" grpId="0"/>
      <p:bldP spid="37" grpId="0"/>
      <p:bldP spid="41" grpId="0"/>
      <p:bldP spid="42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DFD3-90D1-518E-7543-26E6BA6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Implement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412A-736A-D9AE-C3F0-7D37C0FF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Create our own Publisher, Subscription, and Subscriber</a:t>
            </a:r>
          </a:p>
        </p:txBody>
      </p:sp>
    </p:spTree>
    <p:extLst>
      <p:ext uri="{BB962C8B-B14F-4D97-AF65-F5344CB8AC3E}">
        <p14:creationId xmlns:p14="http://schemas.microsoft.com/office/powerpoint/2010/main" val="280559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2ACE-DEBD-E2C4-A0A6-022FFBEB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Publisher &amp; Subscriber anywhere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7628-8DB1-143D-16B5-55E536AA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BE" dirty="0"/>
              <a:t>Anything can become Publisher</a:t>
            </a:r>
          </a:p>
          <a:p>
            <a:r>
              <a:rPr lang="en-BE" dirty="0"/>
              <a:t>Anything can subscribe</a:t>
            </a:r>
          </a:p>
          <a:p>
            <a:r>
              <a:rPr lang="en-BE" b="1" u="sng" dirty="0"/>
              <a:t>UIKit.UIView</a:t>
            </a:r>
            <a:r>
              <a:rPr lang="en-BE" dirty="0"/>
              <a:t> example (data is backgroundColor)</a:t>
            </a:r>
          </a:p>
          <a:p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83BA8-0BED-C1AB-FA6F-B38558FA2A3B}"/>
              </a:ext>
            </a:extLst>
          </p:cNvPr>
          <p:cNvSpPr txBox="1"/>
          <p:nvPr/>
        </p:nvSpPr>
        <p:spPr>
          <a:xfrm>
            <a:off x="2528711" y="5441244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UIView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34AF7-B1BD-4EE8-2E42-95F5C77F738E}"/>
              </a:ext>
            </a:extLst>
          </p:cNvPr>
          <p:cNvSpPr/>
          <p:nvPr/>
        </p:nvSpPr>
        <p:spPr>
          <a:xfrm>
            <a:off x="7738533" y="4162588"/>
            <a:ext cx="1083733" cy="903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D18E3-B486-58FA-A983-15A771DDD187}"/>
              </a:ext>
            </a:extLst>
          </p:cNvPr>
          <p:cNvSpPr txBox="1"/>
          <p:nvPr/>
        </p:nvSpPr>
        <p:spPr>
          <a:xfrm>
            <a:off x="7764650" y="5279155"/>
            <a:ext cx="103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UIView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D1100-E55E-ECFC-296E-6E65215E4D2C}"/>
              </a:ext>
            </a:extLst>
          </p:cNvPr>
          <p:cNvSpPr txBox="1"/>
          <p:nvPr/>
        </p:nvSpPr>
        <p:spPr>
          <a:xfrm>
            <a:off x="2516912" y="581057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publisher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D2A62-8EA1-89A5-B644-7D3C1E1AC36E}"/>
              </a:ext>
            </a:extLst>
          </p:cNvPr>
          <p:cNvSpPr/>
          <p:nvPr/>
        </p:nvSpPr>
        <p:spPr>
          <a:xfrm>
            <a:off x="2472260" y="4231733"/>
            <a:ext cx="1095023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69873-8359-460C-D0BB-CA24A7EF317D}"/>
              </a:ext>
            </a:extLst>
          </p:cNvPr>
          <p:cNvSpPr txBox="1"/>
          <p:nvPr/>
        </p:nvSpPr>
        <p:spPr>
          <a:xfrm>
            <a:off x="7641219" y="5660344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subscriber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D12D49-F30F-9F99-0732-7D146F695B99}"/>
              </a:ext>
            </a:extLst>
          </p:cNvPr>
          <p:cNvCxnSpPr/>
          <p:nvPr/>
        </p:nvCxnSpPr>
        <p:spPr>
          <a:xfrm>
            <a:off x="3580024" y="4481689"/>
            <a:ext cx="40611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BEDE55-3DC6-A69F-1389-2297840D58CF}"/>
              </a:ext>
            </a:extLst>
          </p:cNvPr>
          <p:cNvSpPr txBox="1"/>
          <p:nvPr/>
        </p:nvSpPr>
        <p:spPr>
          <a:xfrm>
            <a:off x="4661363" y="4049046"/>
            <a:ext cx="230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BE" dirty="0"/>
              <a:t>end backgroundColor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B43D27-EB41-4292-6313-C05B32AA1629}"/>
              </a:ext>
            </a:extLst>
          </p:cNvPr>
          <p:cNvCxnSpPr>
            <a:cxnSpLocks/>
          </p:cNvCxnSpPr>
          <p:nvPr/>
        </p:nvCxnSpPr>
        <p:spPr>
          <a:xfrm flipH="1">
            <a:off x="3580024" y="4886351"/>
            <a:ext cx="40611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D421CF-308A-9289-0232-1AF6EA32D101}"/>
              </a:ext>
            </a:extLst>
          </p:cNvPr>
          <p:cNvSpPr txBox="1"/>
          <p:nvPr/>
        </p:nvSpPr>
        <p:spPr>
          <a:xfrm>
            <a:off x="4661362" y="5038424"/>
            <a:ext cx="230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BE" dirty="0"/>
              <a:t>end back backgroundColor</a:t>
            </a:r>
          </a:p>
        </p:txBody>
      </p:sp>
    </p:spTree>
    <p:extLst>
      <p:ext uri="{BB962C8B-B14F-4D97-AF65-F5344CB8AC3E}">
        <p14:creationId xmlns:p14="http://schemas.microsoft.com/office/powerpoint/2010/main" val="368659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/>
      <p:bldP spid="9" grpId="0"/>
      <p:bldP spid="11" grpId="0" animBg="1"/>
      <p:bldP spid="12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838B-2DCA-BF12-2449-5412B135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Next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BAD3-4AF6-371B-AEF6-6407D0C1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MVVM-C with SwiftUI ?</a:t>
            </a:r>
          </a:p>
          <a:p>
            <a:r>
              <a:rPr lang="en-BE" dirty="0"/>
              <a:t>Future &amp; Promise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3992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149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Combine</vt:lpstr>
      <vt:lpstr>Learning Curve is steep</vt:lpstr>
      <vt:lpstr>Fundamental Components</vt:lpstr>
      <vt:lpstr>Publisher &amp; Subscriber</vt:lpstr>
      <vt:lpstr>Publisher &amp; Subscriber</vt:lpstr>
      <vt:lpstr>Subscription</vt:lpstr>
      <vt:lpstr>Implement </vt:lpstr>
      <vt:lpstr>Publisher &amp; Subscriber anywhere</vt:lpstr>
      <vt:lpstr>Next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</dc:title>
  <dc:creator>Luong, D.H. (Dinh Hieu)</dc:creator>
  <cp:lastModifiedBy>Luong, D.H. (Dinh Hieu)</cp:lastModifiedBy>
  <cp:revision>11</cp:revision>
  <dcterms:created xsi:type="dcterms:W3CDTF">2022-11-22T09:14:47Z</dcterms:created>
  <dcterms:modified xsi:type="dcterms:W3CDTF">2022-11-22T15:24:29Z</dcterms:modified>
</cp:coreProperties>
</file>