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09"/>
  </p:normalViewPr>
  <p:slideViewPr>
    <p:cSldViewPr snapToGrid="0">
      <p:cViewPr varScale="1">
        <p:scale>
          <a:sx n="113" d="100"/>
          <a:sy n="113" d="100"/>
        </p:scale>
        <p:origin x="17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211F-B379-4734-02A3-08F815297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766EE-D18B-4CE5-4625-271B2B2EE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129AC-45D2-6406-6618-93B6FA1E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6EF6-8A4A-2342-A0D5-1C01746D6E7F}" type="datetimeFigureOut">
              <a:rPr lang="en-BE" smtClean="0"/>
              <a:t>09/08/2022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DB02B-174E-1FFC-7D92-F43208DB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9CDDB-A95B-5CC6-165A-99315FE0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B354-A24C-9541-ABD3-24ADCF653E3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061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A558-F023-DEE4-ED54-2505B234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94998-E007-219D-C3B7-4D113FA81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C40F-AECB-F69B-359C-C73727A9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6EF6-8A4A-2342-A0D5-1C01746D6E7F}" type="datetimeFigureOut">
              <a:rPr lang="en-BE" smtClean="0"/>
              <a:t>09/08/2022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B863-6A37-DC4D-C72B-D6DB8B2D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78884-B67F-B27C-81A8-AD530315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B354-A24C-9541-ABD3-24ADCF653E3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6784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E3E7E-5A20-BA76-1B39-933D048F0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6F339-EA84-AADA-2649-79EF02CC7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4785B-8BF2-E1D9-C1BD-B1838840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6EF6-8A4A-2342-A0D5-1C01746D6E7F}" type="datetimeFigureOut">
              <a:rPr lang="en-BE" smtClean="0"/>
              <a:t>09/08/2022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A7782-4568-9C17-0D2C-8828B93F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BF9C7-4090-92CB-6DB6-0851B3AF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B354-A24C-9541-ABD3-24ADCF653E3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5322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B5AA-CD2E-7C26-02FA-CE8CA6A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49CBF-E3E8-C84A-7081-E48F1F193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52CD4-C8B0-5412-DACB-A26CB97C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6EF6-8A4A-2342-A0D5-1C01746D6E7F}" type="datetimeFigureOut">
              <a:rPr lang="en-BE" smtClean="0"/>
              <a:t>09/08/2022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BF54A-C4F9-0655-BF05-1F870339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CEFB-AD4F-74FC-3054-E3BE7E19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B354-A24C-9541-ABD3-24ADCF653E3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812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BA2A-748A-B795-B982-7CBA03742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8A523-E7B5-268E-55A3-F04C8A092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235E9-0556-0A1A-71D5-9A4985E0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6EF6-8A4A-2342-A0D5-1C01746D6E7F}" type="datetimeFigureOut">
              <a:rPr lang="en-BE" smtClean="0"/>
              <a:t>09/08/2022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8A490-090C-378F-CCAA-1BEB3615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53292-1DA2-4A8D-B265-01714F11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B354-A24C-9541-ABD3-24ADCF653E3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820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6D82-00C3-291F-EE49-BAA59E8C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FCE4-8335-B176-978B-1C630B138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97FBE-54CD-2088-9527-B0CD128EC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B516B-A49B-86DE-73BC-61E8374E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6EF6-8A4A-2342-A0D5-1C01746D6E7F}" type="datetimeFigureOut">
              <a:rPr lang="en-BE" smtClean="0"/>
              <a:t>09/08/2022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A7AA7-E570-FCED-7984-20D5489D6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4F744-B062-9BB3-80A9-42963CC9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B354-A24C-9541-ABD3-24ADCF653E3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6134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8902-8E6F-DE5B-1071-F3F37B1E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E4985-CDFA-5FAC-1AC1-DD6EE67BA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C9F88-BD6F-AB06-AE42-85EA476C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3EDCF-F6BF-3748-48FF-6655CF458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79C27-988E-9E05-A2A9-924F9993F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18D9A-F811-A43D-4282-3E5D64D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6EF6-8A4A-2342-A0D5-1C01746D6E7F}" type="datetimeFigureOut">
              <a:rPr lang="en-BE" smtClean="0"/>
              <a:t>09/08/2022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19694-EA67-433D-2D16-14819096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0B8D5-9151-4BA8-84E6-EE94DF55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B354-A24C-9541-ABD3-24ADCF653E3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50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A624-B266-C98A-8BB3-B5E585E7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9B2F4-F416-0355-D1A8-90023E8A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6EF6-8A4A-2342-A0D5-1C01746D6E7F}" type="datetimeFigureOut">
              <a:rPr lang="en-BE" smtClean="0"/>
              <a:t>09/08/2022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EE9D6-9D12-911F-C6B6-C0A4FAD2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F5726-641A-2D71-F61D-E338DB82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B354-A24C-9541-ABD3-24ADCF653E3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2192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DCEFA-1348-4487-53C1-0D809237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6EF6-8A4A-2342-A0D5-1C01746D6E7F}" type="datetimeFigureOut">
              <a:rPr lang="en-BE" smtClean="0"/>
              <a:t>09/08/2022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3C5C3-20A7-4057-F190-8F332843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1FB47-7C89-14DA-E852-E9CD189D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B354-A24C-9541-ABD3-24ADCF653E3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5301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780C-FAAF-8612-13E7-99CEA0888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360B0-DA68-FA70-17CE-4C1F689D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69892-713A-BA29-2929-0550ED577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8BE72-E306-D1DD-A9C5-1F7C34CA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6EF6-8A4A-2342-A0D5-1C01746D6E7F}" type="datetimeFigureOut">
              <a:rPr lang="en-BE" smtClean="0"/>
              <a:t>09/08/2022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1A7B0-CFA5-3650-F073-FC42F1AD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B3D29-B2BF-3D63-75E4-FB625CAD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B354-A24C-9541-ABD3-24ADCF653E3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5069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5B13-CDE0-17A5-F9E3-4235E10C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3E9C3-7280-C9C2-B019-6285988AF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3824B-C044-D075-740A-2A9697AC8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B3E8A-09F0-38D2-FF64-6649F69A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6EF6-8A4A-2342-A0D5-1C01746D6E7F}" type="datetimeFigureOut">
              <a:rPr lang="en-BE" smtClean="0"/>
              <a:t>09/08/2022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7C840-20BB-1967-743D-88A39D6B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008B0-AE65-6CF4-4603-2970373D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B354-A24C-9541-ABD3-24ADCF653E3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2675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26852-6D33-24A8-16C3-5D9F968A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75F3E-F22A-F68B-1BA7-A9D3C2F6F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01847-03C1-926C-1B58-FE1B6990C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D6EF6-8A4A-2342-A0D5-1C01746D6E7F}" type="datetimeFigureOut">
              <a:rPr lang="en-BE" smtClean="0"/>
              <a:t>09/08/2022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C6579-E106-CA3C-54CB-E203F9917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E9E31-7D29-F07E-E87A-624B89305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B354-A24C-9541-ABD3-24ADCF653E3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7836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B3CD-646C-E4EE-CF5D-F56177599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Unit-Test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2EDAD-C550-2EB9-C62C-845071263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How to test unstestable code?</a:t>
            </a:r>
          </a:p>
        </p:txBody>
      </p:sp>
    </p:spTree>
    <p:extLst>
      <p:ext uri="{BB962C8B-B14F-4D97-AF65-F5344CB8AC3E}">
        <p14:creationId xmlns:p14="http://schemas.microsoft.com/office/powerpoint/2010/main" val="112284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4207-E597-7153-67C1-7397BC0D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How to write a testable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79F64-C00F-FCA8-76D3-B5CEB4854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Unified Input Output</a:t>
            </a:r>
          </a:p>
          <a:p>
            <a:r>
              <a:rPr lang="en-BE" dirty="0"/>
              <a:t>State is kept local</a:t>
            </a:r>
          </a:p>
          <a:p>
            <a:r>
              <a:rPr lang="en-BE" dirty="0"/>
              <a:t>Dependencies Injection</a:t>
            </a:r>
          </a:p>
        </p:txBody>
      </p:sp>
    </p:spTree>
    <p:extLst>
      <p:ext uri="{BB962C8B-B14F-4D97-AF65-F5344CB8AC3E}">
        <p14:creationId xmlns:p14="http://schemas.microsoft.com/office/powerpoint/2010/main" val="48318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2665-D378-F927-6CBE-EFEE3381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F86A7-3384-2242-DCB4-6202F82E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DataLoader</a:t>
            </a:r>
          </a:p>
        </p:txBody>
      </p:sp>
    </p:spTree>
    <p:extLst>
      <p:ext uri="{BB962C8B-B14F-4D97-AF65-F5344CB8AC3E}">
        <p14:creationId xmlns:p14="http://schemas.microsoft.com/office/powerpoint/2010/main" val="113321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A88C-9883-2963-3D3F-F9DB1273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Singleton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1FADE-0885-EA79-3676-632FE3535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Bundle.main</a:t>
            </a:r>
          </a:p>
          <a:p>
            <a:r>
              <a:rPr lang="en-BE" dirty="0"/>
              <a:t>URLSession.shared</a:t>
            </a:r>
          </a:p>
          <a:p>
            <a:r>
              <a:rPr lang="en-BE" dirty="0"/>
              <a:t>UIApplication.shared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36466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1DEC6-5E19-1A57-9C92-1C0B689D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7A0D2-CCBB-7A4E-1B6F-F516FFEE9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BE" dirty="0"/>
              <a:t>pen a website</a:t>
            </a:r>
          </a:p>
        </p:txBody>
      </p:sp>
    </p:spTree>
    <p:extLst>
      <p:ext uri="{BB962C8B-B14F-4D97-AF65-F5344CB8AC3E}">
        <p14:creationId xmlns:p14="http://schemas.microsoft.com/office/powerpoint/2010/main" val="14563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FD4F-A60C-CB48-0CAB-8F69CFC0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Memory Leak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90F00-558F-CCB4-EF20-FE324501E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How to test retain cycle?</a:t>
            </a:r>
          </a:p>
        </p:txBody>
      </p:sp>
    </p:spTree>
    <p:extLst>
      <p:ext uri="{BB962C8B-B14F-4D97-AF65-F5344CB8AC3E}">
        <p14:creationId xmlns:p14="http://schemas.microsoft.com/office/powerpoint/2010/main" val="205508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5D45-F9AC-5C3D-29AA-C2C56AA5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D749B-E748-E022-74A3-C13CB178B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Delegate</a:t>
            </a:r>
          </a:p>
        </p:txBody>
      </p:sp>
    </p:spTree>
    <p:extLst>
      <p:ext uri="{BB962C8B-B14F-4D97-AF65-F5344CB8AC3E}">
        <p14:creationId xmlns:p14="http://schemas.microsoft.com/office/powerpoint/2010/main" val="72240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51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Unit-Test</vt:lpstr>
      <vt:lpstr>How to write a testable code?</vt:lpstr>
      <vt:lpstr>Example</vt:lpstr>
      <vt:lpstr>Singleton class</vt:lpstr>
      <vt:lpstr>Example</vt:lpstr>
      <vt:lpstr>Memory Leak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Unit-Test</dc:title>
  <dc:creator>Luong, D.H. (Dinh Hieu)</dc:creator>
  <cp:lastModifiedBy>Luong, D.H. (Dinh Hieu)</cp:lastModifiedBy>
  <cp:revision>15</cp:revision>
  <dcterms:created xsi:type="dcterms:W3CDTF">2022-08-09T10:12:45Z</dcterms:created>
  <dcterms:modified xsi:type="dcterms:W3CDTF">2022-08-09T14:09:56Z</dcterms:modified>
</cp:coreProperties>
</file>