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63" r:id="rId11"/>
    <p:sldId id="273" r:id="rId12"/>
    <p:sldId id="264" r:id="rId13"/>
    <p:sldId id="274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09"/>
  </p:normalViewPr>
  <p:slideViewPr>
    <p:cSldViewPr snapToGrid="0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115C-1313-4837-26F6-2386D8039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7F21C-06C3-2988-E41C-F1C17B04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35C9-9156-D9DD-A3D5-BB0DAA3E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86B8-21E7-C4E3-786E-D48C3B91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E9DE-41C0-A492-0A3D-C16608E5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882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F749-639C-AFB8-2421-7890BE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0666-471A-0D7B-0B84-B757B1024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23C4-0F3C-3C9F-CBD8-25F1CB28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0BBE-08FD-D979-0E4A-A630AA24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2C61-CB7B-B8D3-B45C-D6E7DAA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0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EA679-2FA4-01DA-0E6F-DB659846F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B34C4-028F-C1EF-70E3-84332CF35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9158-B4EB-4E9F-E74A-C01B9D28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A7AB-4A1D-BB50-C9BF-0E82FECC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D141-1FC0-ABB8-2DD3-3A291256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497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3529-590F-B613-0172-82CE12BB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67F9-B37D-B901-7B35-CA1A9B7F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4DF9-DA33-D23C-8621-AE10273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3AB0-E870-20F6-B2D4-199EF8B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961A-E5D3-BE59-2ED0-6D0CFD47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806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F2A0-7E62-A514-928D-D30BD987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B33E-AE17-AB43-F223-6EC83CA1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8ECD-9268-A7A2-B291-30CCCC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F2D6-022C-5634-3C1A-1DF756F5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EDD2-30F0-2381-A256-975791BC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204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5B59-88D1-7544-2096-42709798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33EC-718D-C736-490A-5D091BE2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81B0C-803D-E56C-8BF7-7B28F448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2827-968A-2DE7-67DD-48E6B618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14B6F-0E7A-DE50-7212-365E87A2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B7950-29EB-259D-DD8D-C4A32B6E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104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8258-7A6A-E098-0EB8-6F7611EE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D6108-2D1B-FB34-2164-BCF3C308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4BA8-1CDE-0658-DEFB-E47882900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77573-6A67-191A-6198-4B24D78CC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25126-5AC1-098E-8CEA-5D278E547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9C33-8603-0458-B589-91B7739D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C2468-68CF-EE08-F364-18819A8F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CEC6B-0B14-CBD3-AB49-83A75193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72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1ADD-9D4D-C23B-8B76-7283D42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B93A3-D25E-270F-361D-C9FB2309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0AD23-65EC-18AF-80E7-645709F8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5BB1-8B89-2B49-C1EB-71BAFAE9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52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A0EE-B5F8-7A94-3B6E-3D0A438B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8985B-AC3F-DCAD-F04E-AD985A8B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4F1D1-F0CE-EE6E-E949-BB647921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272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1657-C861-C1C8-9724-A775EDE2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D24B-A6B7-5F30-DA7B-238BB958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C3B34-03BC-6BE8-9E11-5AA185B8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8B5DC-A65E-95B9-3303-F4A569AE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52CE5-6860-AF28-2A95-35DF8452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3F381-8F20-EE23-E598-C491084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184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AF99-8A41-79D7-E586-1EA8B3E0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90C93-8460-EBD1-4EBC-923B6400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04006-61C1-0A28-F337-49A5C858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C262-B050-A634-01F7-4AE5F84B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4BE60-34F2-FF61-CB33-C19AC3F4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06923-C52F-701A-4853-A8A7F5CC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699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47714-779A-2956-D04F-EA9DA29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6B5A-3603-742A-A363-DCF4CB2F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281C-E581-D95D-F150-E15889A9F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388E-376C-134C-8507-078A64F4C20B}" type="datetimeFigureOut">
              <a:rPr lang="en-BE" smtClean="0"/>
              <a:t>05/06/2023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1BB2-5918-820C-FDAD-A78E2735C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FBAB-326A-8E4E-8404-960606184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FD34-0D1D-DE4E-B1C4-C61A3C6066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4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5BFE-A10F-2F43-61D4-F997A832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Modularization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A459C-A27D-FCD7-E499-C12F51D5E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INGBEEnrollment, INGBEItsme</a:t>
            </a:r>
          </a:p>
        </p:txBody>
      </p:sp>
    </p:spTree>
    <p:extLst>
      <p:ext uri="{BB962C8B-B14F-4D97-AF65-F5344CB8AC3E}">
        <p14:creationId xmlns:p14="http://schemas.microsoft.com/office/powerpoint/2010/main" val="377335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2E7B-9648-EE08-152A-BC7A5B55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UI 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6C899-BE60-8910-16E9-2F1952DD51C0}"/>
              </a:ext>
            </a:extLst>
          </p:cNvPr>
          <p:cNvSpPr/>
          <p:nvPr/>
        </p:nvSpPr>
        <p:spPr>
          <a:xfrm>
            <a:off x="2111022" y="3040944"/>
            <a:ext cx="1512711" cy="776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B96C0-5042-A3A9-ABA5-2D2D39CA52BA}"/>
              </a:ext>
            </a:extLst>
          </p:cNvPr>
          <p:cNvSpPr/>
          <p:nvPr/>
        </p:nvSpPr>
        <p:spPr>
          <a:xfrm>
            <a:off x="115709" y="3034786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APIs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7C9E4AA-C3D1-4E77-AF9C-F279685268A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560690" y="3422842"/>
            <a:ext cx="550332" cy="61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5FB176-92AE-AC26-0200-559C0611F3AA}"/>
              </a:ext>
            </a:extLst>
          </p:cNvPr>
          <p:cNvSpPr/>
          <p:nvPr/>
        </p:nvSpPr>
        <p:spPr>
          <a:xfrm>
            <a:off x="1175458" y="1662737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Unit Tests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2262A67-3F14-6624-F817-E9E4BD2BAAD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16200000" flipV="1">
            <a:off x="2050569" y="2224135"/>
            <a:ext cx="602096" cy="10315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8D0AAD1-F939-2035-D5C1-9E6C2F1348AF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2073115" y="3579796"/>
            <a:ext cx="557004" cy="10315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F725F-F2C3-9D97-4876-697354FF58FA}"/>
              </a:ext>
            </a:extLst>
          </p:cNvPr>
          <p:cNvSpPr/>
          <p:nvPr/>
        </p:nvSpPr>
        <p:spPr>
          <a:xfrm>
            <a:off x="1175458" y="4374059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Mock Framework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17634-8680-5D3E-A485-26FD8664F094}"/>
              </a:ext>
            </a:extLst>
          </p:cNvPr>
          <p:cNvSpPr/>
          <p:nvPr/>
        </p:nvSpPr>
        <p:spPr>
          <a:xfrm>
            <a:off x="3517903" y="1649521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Showcase App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12EE139-FADE-A71B-6691-41B22DAD3BBE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2860194" y="2377077"/>
            <a:ext cx="997209" cy="3182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8515B1A-6A4F-7E0C-F50D-AC75AF4A3513}"/>
              </a:ext>
            </a:extLst>
          </p:cNvPr>
          <p:cNvSpPr/>
          <p:nvPr/>
        </p:nvSpPr>
        <p:spPr>
          <a:xfrm>
            <a:off x="3358798" y="4374058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UITest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5087B20-7191-A757-9ECC-8317D5ADD215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093508" y="3810902"/>
            <a:ext cx="265291" cy="9512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C9199C-0B40-0A91-6F49-494A86A87C86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019195" y="2425632"/>
            <a:ext cx="1" cy="1948426"/>
          </a:xfrm>
          <a:prstGeom prst="straightConnector1">
            <a:avLst/>
          </a:prstGeom>
          <a:ln w="19050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AF38A1-CC69-7499-9338-D2E1167F3754}"/>
              </a:ext>
            </a:extLst>
          </p:cNvPr>
          <p:cNvSpPr txBox="1"/>
          <p:nvPr/>
        </p:nvSpPr>
        <p:spPr>
          <a:xfrm>
            <a:off x="6231467" y="2077156"/>
            <a:ext cx="241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 to Showcase App</a:t>
            </a:r>
            <a:endParaRPr lang="en-B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2D97CB-634C-BB68-FF56-E76BED145D20}"/>
              </a:ext>
            </a:extLst>
          </p:cNvPr>
          <p:cNvSpPr txBox="1"/>
          <p:nvPr/>
        </p:nvSpPr>
        <p:spPr>
          <a:xfrm>
            <a:off x="6231467" y="2628056"/>
            <a:ext cx="209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Single Responsibility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00499-11BD-1A8F-410E-3C0544D08FC1}"/>
              </a:ext>
            </a:extLst>
          </p:cNvPr>
          <p:cNvSpPr txBox="1"/>
          <p:nvPr/>
        </p:nvSpPr>
        <p:spPr>
          <a:xfrm>
            <a:off x="5490281" y="3180845"/>
            <a:ext cx="53650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test_givenInput_shouldReturnOutput</a:t>
            </a:r>
            <a:r>
              <a:rPr lang="en-GB" sz="12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() {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D1C66-84D0-52A9-14E1-CB02B4050434}"/>
              </a:ext>
            </a:extLst>
          </p:cNvPr>
          <p:cNvSpPr txBox="1"/>
          <p:nvPr/>
        </p:nvSpPr>
        <p:spPr>
          <a:xfrm>
            <a:off x="5150547" y="3735234"/>
            <a:ext cx="680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test_givenAllServicesSuccessful_shouldAuthenticateSuccessfully</a:t>
            </a:r>
            <a:r>
              <a:rPr lang="en-GB" sz="12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() {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990DF4-1EDC-832E-94D2-DEDCB8477E35}"/>
              </a:ext>
            </a:extLst>
          </p:cNvPr>
          <p:cNvSpPr txBox="1"/>
          <p:nvPr/>
        </p:nvSpPr>
        <p:spPr>
          <a:xfrm>
            <a:off x="4349185" y="4053701"/>
            <a:ext cx="79473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test_givenItsmeLoginStatusFailed_withCancelledError_shouldShowGenericError() {</a:t>
            </a:r>
          </a:p>
        </p:txBody>
      </p:sp>
    </p:spTree>
    <p:extLst>
      <p:ext uri="{BB962C8B-B14F-4D97-AF65-F5344CB8AC3E}">
        <p14:creationId xmlns:p14="http://schemas.microsoft.com/office/powerpoint/2010/main" val="4068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  <p:bldP spid="25" grpId="0"/>
      <p:bldP spid="26" grpId="0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1C0E-2FAD-15A6-B450-D1153457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Code Quality Check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FB350-BAF2-7561-0C75-51271941645B}"/>
              </a:ext>
            </a:extLst>
          </p:cNvPr>
          <p:cNvSpPr/>
          <p:nvPr/>
        </p:nvSpPr>
        <p:spPr>
          <a:xfrm>
            <a:off x="2111022" y="3040944"/>
            <a:ext cx="1512711" cy="776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40CC2-C16C-6039-289C-ABE3769B9168}"/>
              </a:ext>
            </a:extLst>
          </p:cNvPr>
          <p:cNvSpPr/>
          <p:nvPr/>
        </p:nvSpPr>
        <p:spPr>
          <a:xfrm>
            <a:off x="115709" y="3034786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C5534-D968-A80D-6DAB-0377589A125A}"/>
              </a:ext>
            </a:extLst>
          </p:cNvPr>
          <p:cNvSpPr/>
          <p:nvPr/>
        </p:nvSpPr>
        <p:spPr>
          <a:xfrm>
            <a:off x="1175458" y="1662737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Unit Tests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40C2EF4-095E-9DBB-467E-F0667CA5DEB0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16200000" flipV="1">
            <a:off x="2050569" y="2224135"/>
            <a:ext cx="602096" cy="10315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EC14291-79C5-CDEF-5311-7E80AE6BB9E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2073115" y="3579796"/>
            <a:ext cx="557004" cy="10315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19C7EAC-B016-FF0B-D6F2-967DF20FE4BC}"/>
              </a:ext>
            </a:extLst>
          </p:cNvPr>
          <p:cNvSpPr/>
          <p:nvPr/>
        </p:nvSpPr>
        <p:spPr>
          <a:xfrm>
            <a:off x="1175458" y="4374059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Mock Framework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5396A7-7171-8B81-29A0-F2948D5723C7}"/>
              </a:ext>
            </a:extLst>
          </p:cNvPr>
          <p:cNvSpPr/>
          <p:nvPr/>
        </p:nvSpPr>
        <p:spPr>
          <a:xfrm>
            <a:off x="3517903" y="1649521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Showcase App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5B36A53-D5C2-9135-3643-3C8D3D37299A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2860194" y="2377077"/>
            <a:ext cx="997209" cy="3182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C7E23-4508-8E88-32F0-17A9E45AF895}"/>
              </a:ext>
            </a:extLst>
          </p:cNvPr>
          <p:cNvSpPr/>
          <p:nvPr/>
        </p:nvSpPr>
        <p:spPr>
          <a:xfrm>
            <a:off x="3358798" y="4374058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UITest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9A28B81-A292-ADF0-FFC6-685C13FB96D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3093508" y="3810902"/>
            <a:ext cx="265291" cy="9512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9E8EA-AC8A-CD46-7FCF-B4491BC9A2CE}"/>
              </a:ext>
            </a:extLst>
          </p:cNvPr>
          <p:cNvSpPr/>
          <p:nvPr/>
        </p:nvSpPr>
        <p:spPr>
          <a:xfrm>
            <a:off x="4742745" y="3112585"/>
            <a:ext cx="1320795" cy="641414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Qualify Check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A2F000-18BD-8D5C-03D1-A0062F79280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623733" y="3429000"/>
            <a:ext cx="1119012" cy="42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C5A79-7297-C427-AE15-739F3CCF32D0}"/>
              </a:ext>
            </a:extLst>
          </p:cNvPr>
          <p:cNvSpPr/>
          <p:nvPr/>
        </p:nvSpPr>
        <p:spPr>
          <a:xfrm>
            <a:off x="7271458" y="1439515"/>
            <a:ext cx="1320795" cy="641414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SwiftLint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45FE4F-B389-CDB9-2F1F-F355AD17723F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6063540" y="1760222"/>
            <a:ext cx="1207918" cy="1673070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A1B33A-BBF0-B5DA-80A1-2CCFC38854B5}"/>
              </a:ext>
            </a:extLst>
          </p:cNvPr>
          <p:cNvSpPr txBox="1"/>
          <p:nvPr/>
        </p:nvSpPr>
        <p:spPr>
          <a:xfrm>
            <a:off x="9049559" y="1562905"/>
            <a:ext cx="21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a s</a:t>
            </a:r>
            <a:r>
              <a:rPr lang="en-BE" dirty="0"/>
              <a:t>eparate target</a:t>
            </a:r>
          </a:p>
        </p:txBody>
      </p:sp>
      <p:pic>
        <p:nvPicPr>
          <p:cNvPr id="24" name="Picture 2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460237B-486F-D698-B280-097678FF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23" y="2080929"/>
            <a:ext cx="2628900" cy="2692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90C3967-38CD-01EA-FAD2-430D7009EC87}"/>
              </a:ext>
            </a:extLst>
          </p:cNvPr>
          <p:cNvSpPr/>
          <p:nvPr/>
        </p:nvSpPr>
        <p:spPr>
          <a:xfrm>
            <a:off x="7214665" y="3112585"/>
            <a:ext cx="1320795" cy="641414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SonarQube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F3571CA-2541-46B0-ED6F-0B8F60A16F2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46748" y="3433292"/>
            <a:ext cx="1467917" cy="4292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468C24-6AE6-9656-E2CA-0AFB9B3E3B59}"/>
              </a:ext>
            </a:extLst>
          </p:cNvPr>
          <p:cNvSpPr txBox="1"/>
          <p:nvPr/>
        </p:nvSpPr>
        <p:spPr>
          <a:xfrm>
            <a:off x="6227247" y="3889336"/>
            <a:ext cx="3488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Check the quality before </a:t>
            </a:r>
          </a:p>
          <a:p>
            <a:r>
              <a:rPr lang="en-BE" dirty="0"/>
              <a:t>asking our colleague to review a PR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4E9DCD-9776-297A-2EEE-8D0FA69C3878}"/>
              </a:ext>
            </a:extLst>
          </p:cNvPr>
          <p:cNvSpPr/>
          <p:nvPr/>
        </p:nvSpPr>
        <p:spPr>
          <a:xfrm>
            <a:off x="7367065" y="5097778"/>
            <a:ext cx="1320795" cy="641414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Checkmarx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D184592-1464-B5DF-6CC7-552D2EEDBBFD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6063540" y="3433292"/>
            <a:ext cx="1303525" cy="1985193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55060B-C206-8CD5-45FD-ECB1C98E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22" y="1320317"/>
            <a:ext cx="7772400" cy="4234534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A9CFEC7-A59A-7F64-7096-390BFC7489A1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>
            <a:off x="1560690" y="3422842"/>
            <a:ext cx="550332" cy="61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1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/>
      <p:bldP spid="22" grpId="1"/>
      <p:bldP spid="25" grpId="0" animBg="1"/>
      <p:bldP spid="29" grpId="0"/>
      <p:bldP spid="29" grpId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45B3-6668-D23C-CCE2-1D0E66E2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Script to create a ready built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40CC2-C16C-6039-289C-ABE3769B9168}"/>
              </a:ext>
            </a:extLst>
          </p:cNvPr>
          <p:cNvSpPr/>
          <p:nvPr/>
        </p:nvSpPr>
        <p:spPr>
          <a:xfrm>
            <a:off x="537282" y="2546638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APIs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C5534-D968-A80D-6DAB-0377589A125A}"/>
              </a:ext>
            </a:extLst>
          </p:cNvPr>
          <p:cNvSpPr/>
          <p:nvPr/>
        </p:nvSpPr>
        <p:spPr>
          <a:xfrm>
            <a:off x="1664411" y="1601579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Unit Tests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40C2EF4-095E-9DBB-467E-F0667CA5DEB0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2251648" y="2450851"/>
            <a:ext cx="595936" cy="4496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EC14291-79C5-CDEF-5311-7E80AE6BB9EA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1171769" y="3535252"/>
            <a:ext cx="1437380" cy="4116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19C7EAC-B016-FF0B-D6F2-967DF20FE4BC}"/>
              </a:ext>
            </a:extLst>
          </p:cNvPr>
          <p:cNvSpPr/>
          <p:nvPr/>
        </p:nvSpPr>
        <p:spPr>
          <a:xfrm>
            <a:off x="511371" y="3946856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Mock 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396A7-7171-8B81-29A0-F2948D5723C7}"/>
              </a:ext>
            </a:extLst>
          </p:cNvPr>
          <p:cNvSpPr/>
          <p:nvPr/>
        </p:nvSpPr>
        <p:spPr>
          <a:xfrm>
            <a:off x="3668189" y="1546394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Showcase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5B36A53-D5C2-9135-3643-3C8D3D37299A}"/>
              </a:ext>
            </a:extLst>
          </p:cNvPr>
          <p:cNvCxnSpPr>
            <a:cxnSpLocks/>
            <a:stCxn id="18" idx="0"/>
            <a:endCxn id="11" idx="1"/>
          </p:cNvCxnSpPr>
          <p:nvPr/>
        </p:nvCxnSpPr>
        <p:spPr>
          <a:xfrm rot="5400000" flipH="1" flipV="1">
            <a:off x="2997259" y="2302696"/>
            <a:ext cx="1039176" cy="3026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8C7E23-4508-8E88-32F0-17A9E45AF895}"/>
              </a:ext>
            </a:extLst>
          </p:cNvPr>
          <p:cNvSpPr/>
          <p:nvPr/>
        </p:nvSpPr>
        <p:spPr>
          <a:xfrm>
            <a:off x="2129651" y="4256564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UITest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9A28B81-A292-ADF0-FFC6-685C13FB96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5508" y="4005005"/>
            <a:ext cx="500476" cy="2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29E8EA-AC8A-CD46-7FCF-B4491BC9A2CE}"/>
              </a:ext>
            </a:extLst>
          </p:cNvPr>
          <p:cNvSpPr/>
          <p:nvPr/>
        </p:nvSpPr>
        <p:spPr>
          <a:xfrm>
            <a:off x="3911246" y="4391261"/>
            <a:ext cx="1320795" cy="641414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Qualify Check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BA2F000-18BD-8D5C-03D1-A0062F79280E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4006481" y="3826098"/>
            <a:ext cx="680542" cy="4497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A9CFEC7-A59A-7F64-7096-390BFC7489A1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rot="10800000">
            <a:off x="1982263" y="2934694"/>
            <a:ext cx="626886" cy="4269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5697C-D65F-0D65-3128-8B5858C45D99}"/>
              </a:ext>
            </a:extLst>
          </p:cNvPr>
          <p:cNvSpPr/>
          <p:nvPr/>
        </p:nvSpPr>
        <p:spPr>
          <a:xfrm>
            <a:off x="2609149" y="2973626"/>
            <a:ext cx="1512711" cy="776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Module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9EBB7E-384C-F20C-5B9D-3FDF448A76F6}"/>
              </a:ext>
            </a:extLst>
          </p:cNvPr>
          <p:cNvSpPr/>
          <p:nvPr/>
        </p:nvSpPr>
        <p:spPr>
          <a:xfrm>
            <a:off x="5243058" y="2917181"/>
            <a:ext cx="1320795" cy="903620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Module Creation Script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02FA0A9-003A-9714-E1FA-5D72423205B1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4121860" y="3361682"/>
            <a:ext cx="1121198" cy="73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E416C2A-7D62-F8F9-2905-04AA8435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184" y="303102"/>
            <a:ext cx="2857500" cy="64643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381EED7-53CC-CFB1-7930-B9778D28AF14}"/>
              </a:ext>
            </a:extLst>
          </p:cNvPr>
          <p:cNvSpPr/>
          <p:nvPr/>
        </p:nvSpPr>
        <p:spPr>
          <a:xfrm>
            <a:off x="543918" y="5716764"/>
            <a:ext cx="1679993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Clone Sample Module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731708-320F-CFFE-7EB7-51D8D7FAD960}"/>
              </a:ext>
            </a:extLst>
          </p:cNvPr>
          <p:cNvSpPr/>
          <p:nvPr/>
        </p:nvSpPr>
        <p:spPr>
          <a:xfrm>
            <a:off x="2441867" y="5716764"/>
            <a:ext cx="113671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Rename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917FF4-D049-8F43-0E54-857F965C6469}"/>
              </a:ext>
            </a:extLst>
          </p:cNvPr>
          <p:cNvSpPr/>
          <p:nvPr/>
        </p:nvSpPr>
        <p:spPr>
          <a:xfrm>
            <a:off x="3790242" y="5713218"/>
            <a:ext cx="960617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Build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65B4AC-3320-97E2-7920-D54153BE7542}"/>
              </a:ext>
            </a:extLst>
          </p:cNvPr>
          <p:cNvSpPr/>
          <p:nvPr/>
        </p:nvSpPr>
        <p:spPr>
          <a:xfrm>
            <a:off x="5118659" y="5720395"/>
            <a:ext cx="1784990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Fetch&amp; Resolve Dependencies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F585FB-9E9C-20DC-0901-B6B49492ED57}"/>
              </a:ext>
            </a:extLst>
          </p:cNvPr>
          <p:cNvSpPr/>
          <p:nvPr/>
        </p:nvSpPr>
        <p:spPr>
          <a:xfrm>
            <a:off x="7365821" y="5713217"/>
            <a:ext cx="1784990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Push to Repo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35FB94-931F-9C26-F1D8-E07B303D9CD4}"/>
              </a:ext>
            </a:extLst>
          </p:cNvPr>
          <p:cNvSpPr txBox="1"/>
          <p:nvPr/>
        </p:nvSpPr>
        <p:spPr>
          <a:xfrm>
            <a:off x="7145867" y="3420533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66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5488E-CCC9-8F35-0525-9EB7EEC23678}"/>
              </a:ext>
            </a:extLst>
          </p:cNvPr>
          <p:cNvSpPr txBox="1"/>
          <p:nvPr/>
        </p:nvSpPr>
        <p:spPr>
          <a:xfrm>
            <a:off x="3973690" y="2936557"/>
            <a:ext cx="361244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5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5108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CB5A-3223-C2BE-7718-90BB39DD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Modularization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8A9A23E4-1BD2-D02F-6510-DC899E1EDE09}"/>
              </a:ext>
            </a:extLst>
          </p:cNvPr>
          <p:cNvSpPr/>
          <p:nvPr/>
        </p:nvSpPr>
        <p:spPr>
          <a:xfrm>
            <a:off x="4643717" y="2286000"/>
            <a:ext cx="2770095" cy="28059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AFA74-8989-8058-D875-B8F53D01F0B3}"/>
              </a:ext>
            </a:extLst>
          </p:cNvPr>
          <p:cNvSpPr/>
          <p:nvPr/>
        </p:nvSpPr>
        <p:spPr>
          <a:xfrm>
            <a:off x="4993341" y="2662518"/>
            <a:ext cx="977153" cy="793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Feature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C6D49-0898-BE31-3E9E-7854BF1D0F54}"/>
              </a:ext>
            </a:extLst>
          </p:cNvPr>
          <p:cNvSpPr/>
          <p:nvPr/>
        </p:nvSpPr>
        <p:spPr>
          <a:xfrm>
            <a:off x="6320118" y="2662518"/>
            <a:ext cx="977153" cy="793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Feature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6F9C5-FA2E-B32E-161C-9419D2F14DDF}"/>
              </a:ext>
            </a:extLst>
          </p:cNvPr>
          <p:cNvSpPr/>
          <p:nvPr/>
        </p:nvSpPr>
        <p:spPr>
          <a:xfrm>
            <a:off x="4993341" y="4028188"/>
            <a:ext cx="977153" cy="793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Feature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016C4A-AF00-E945-AA6B-E2BD9E6143B8}"/>
              </a:ext>
            </a:extLst>
          </p:cNvPr>
          <p:cNvSpPr/>
          <p:nvPr/>
        </p:nvSpPr>
        <p:spPr>
          <a:xfrm>
            <a:off x="6320118" y="4028188"/>
            <a:ext cx="977153" cy="793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Feature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D3640-B8BA-DF0C-35B9-3E9BFB9AC62A}"/>
              </a:ext>
            </a:extLst>
          </p:cNvPr>
          <p:cNvSpPr txBox="1"/>
          <p:nvPr/>
        </p:nvSpPr>
        <p:spPr>
          <a:xfrm>
            <a:off x="293510" y="2144889"/>
            <a:ext cx="1919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Pros:</a:t>
            </a:r>
          </a:p>
          <a:p>
            <a:pPr marL="285750" indent="-285750">
              <a:buFontTx/>
              <a:buChar char="-"/>
            </a:pPr>
            <a:r>
              <a:rPr lang="en-GB" dirty="0"/>
              <a:t>Reuse</a:t>
            </a:r>
          </a:p>
          <a:p>
            <a:pPr marL="285750" indent="-285750">
              <a:buFontTx/>
              <a:buChar char="-"/>
            </a:pPr>
            <a:r>
              <a:rPr lang="en-GB" dirty="0"/>
              <a:t>W</a:t>
            </a:r>
            <a:r>
              <a:rPr lang="en-BE" dirty="0"/>
              <a:t>ork is organizable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M</a:t>
            </a:r>
            <a:r>
              <a:rPr lang="en-BE" dirty="0"/>
              <a:t>aintainable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T</a:t>
            </a:r>
            <a:r>
              <a:rPr lang="en-BE" dirty="0"/>
              <a:t>estable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B</a:t>
            </a:r>
            <a:r>
              <a:rPr lang="en-BE" dirty="0"/>
              <a:t>uild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49BAC-8B16-79A5-11F0-4FDED1F9D0EC}"/>
              </a:ext>
            </a:extLst>
          </p:cNvPr>
          <p:cNvSpPr txBox="1"/>
          <p:nvPr/>
        </p:nvSpPr>
        <p:spPr>
          <a:xfrm>
            <a:off x="10374489" y="1998133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Cons:</a:t>
            </a:r>
          </a:p>
          <a:p>
            <a:pPr marL="285750" indent="-285750">
              <a:buFontTx/>
              <a:buChar char="-"/>
            </a:pPr>
            <a:r>
              <a:rPr lang="en-GB" dirty="0"/>
              <a:t>L</a:t>
            </a:r>
            <a:r>
              <a:rPr lang="en-BE" dirty="0"/>
              <a:t>aunch time</a:t>
            </a:r>
          </a:p>
          <a:p>
            <a:pPr marL="285750" indent="-285750">
              <a:buFontTx/>
              <a:buChar char="-"/>
            </a:pPr>
            <a:r>
              <a:rPr lang="en-BE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97207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 -0.01504 L -0.15052 -0.0840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06 -0.11273 " pathEditMode="fixed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06 0.07268 " pathEditMode="fixed" ptsTypes="AA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409 0.09398 " pathEditMode="fixed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3322-3F6C-9F88-0AF0-8E441279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Enrollment &amp; Itsme</a:t>
            </a:r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22EF88A5-6ADC-3C9D-BC76-680D5D3BCDB7}"/>
              </a:ext>
            </a:extLst>
          </p:cNvPr>
          <p:cNvSpPr/>
          <p:nvPr/>
        </p:nvSpPr>
        <p:spPr>
          <a:xfrm>
            <a:off x="1584428" y="1981199"/>
            <a:ext cx="3010149" cy="346004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BEOneApp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93D8E-91E4-93E0-3AC9-E1C02409F823}"/>
              </a:ext>
            </a:extLst>
          </p:cNvPr>
          <p:cNvSpPr/>
          <p:nvPr/>
        </p:nvSpPr>
        <p:spPr>
          <a:xfrm>
            <a:off x="2201334" y="4030133"/>
            <a:ext cx="2156178" cy="1241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BEEnrollment</a:t>
            </a: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1378E2FA-D264-98D3-6737-3B38C65EDFFA}"/>
              </a:ext>
            </a:extLst>
          </p:cNvPr>
          <p:cNvSpPr/>
          <p:nvPr/>
        </p:nvSpPr>
        <p:spPr>
          <a:xfrm>
            <a:off x="7076473" y="869243"/>
            <a:ext cx="3010149" cy="121920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BEInvestmentApp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4564B9-21A7-2A11-D28A-0413AAD2FEEA}"/>
              </a:ext>
            </a:extLst>
          </p:cNvPr>
          <p:cNvCxnSpPr>
            <a:cxnSpLocks/>
          </p:cNvCxnSpPr>
          <p:nvPr/>
        </p:nvCxnSpPr>
        <p:spPr>
          <a:xfrm flipV="1">
            <a:off x="8082844" y="2212622"/>
            <a:ext cx="542755" cy="1986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AA13A5-73C4-8A06-2027-68142BEDB5E5}"/>
              </a:ext>
            </a:extLst>
          </p:cNvPr>
          <p:cNvCxnSpPr>
            <a:cxnSpLocks/>
          </p:cNvCxnSpPr>
          <p:nvPr/>
        </p:nvCxnSpPr>
        <p:spPr>
          <a:xfrm flipH="1" flipV="1">
            <a:off x="4730044" y="3711221"/>
            <a:ext cx="1659467" cy="736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097C1CE-1F75-FD3B-5E11-AC14CDA673B9}"/>
              </a:ext>
            </a:extLst>
          </p:cNvPr>
          <p:cNvSpPr/>
          <p:nvPr/>
        </p:nvSpPr>
        <p:spPr>
          <a:xfrm>
            <a:off x="7586136" y="4978399"/>
            <a:ext cx="1049867" cy="496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Itsme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0AE2A6-122E-48C4-4A3F-88765FA0F146}"/>
              </a:ext>
            </a:extLst>
          </p:cNvPr>
          <p:cNvCxnSpPr>
            <a:cxnSpLocks/>
          </p:cNvCxnSpPr>
          <p:nvPr/>
        </p:nvCxnSpPr>
        <p:spPr>
          <a:xfrm flipH="1" flipV="1">
            <a:off x="4730044" y="3273778"/>
            <a:ext cx="5260622" cy="846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80EFD9-A1B7-4F55-8DF3-A2FAB5C9A407}"/>
              </a:ext>
            </a:extLst>
          </p:cNvPr>
          <p:cNvCxnSpPr>
            <a:cxnSpLocks/>
          </p:cNvCxnSpPr>
          <p:nvPr/>
        </p:nvCxnSpPr>
        <p:spPr>
          <a:xfrm flipH="1">
            <a:off x="8861778" y="4538133"/>
            <a:ext cx="1224844" cy="654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35417 0.03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-0.15648 " pathEditMode="relative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84B8098-5E3D-F16B-2ACB-87EA4D35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24" y="1467065"/>
            <a:ext cx="11088730" cy="4210706"/>
          </a:xfrm>
          <a:prstGeom prst="rect">
            <a:avLst/>
          </a:prstGeom>
        </p:spPr>
      </p:pic>
      <p:pic>
        <p:nvPicPr>
          <p:cNvPr id="46" name="Picture 45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0A9DC4A-A635-A64F-8F80-3326D50D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599703"/>
            <a:ext cx="7772400" cy="1989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06E81-E171-C210-8D33-68010B8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34F78-D042-649B-8226-9A2E8B035B1A}"/>
              </a:ext>
            </a:extLst>
          </p:cNvPr>
          <p:cNvSpPr/>
          <p:nvPr/>
        </p:nvSpPr>
        <p:spPr>
          <a:xfrm>
            <a:off x="5339644" y="3270576"/>
            <a:ext cx="1512711" cy="776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B772D-00FF-69BD-1700-9669FA4EB2BD}"/>
              </a:ext>
            </a:extLst>
          </p:cNvPr>
          <p:cNvSpPr/>
          <p:nvPr/>
        </p:nvSpPr>
        <p:spPr>
          <a:xfrm>
            <a:off x="3206041" y="2125133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APIs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E48F509-29B6-384D-3349-8E9D07F6E2EC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651022" y="2513189"/>
            <a:ext cx="688622" cy="1145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926417-0843-19AB-8255-35A50927BA2D}"/>
              </a:ext>
            </a:extLst>
          </p:cNvPr>
          <p:cNvSpPr txBox="1"/>
          <p:nvPr/>
        </p:nvSpPr>
        <p:spPr>
          <a:xfrm>
            <a:off x="272173" y="2513188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BE" dirty="0"/>
              <a:t>hort, consise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D00A2-0441-022D-BBAD-5DC4C2F5EAD3}"/>
              </a:ext>
            </a:extLst>
          </p:cNvPr>
          <p:cNvSpPr txBox="1"/>
          <p:nvPr/>
        </p:nvSpPr>
        <p:spPr>
          <a:xfrm>
            <a:off x="157445" y="3059668"/>
            <a:ext cx="309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BE" dirty="0"/>
              <a:t>ot expose unnecessary things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F762F-6F2B-88F9-2AC2-DA522D908318}"/>
              </a:ext>
            </a:extLst>
          </p:cNvPr>
          <p:cNvSpPr txBox="1"/>
          <p:nvPr/>
        </p:nvSpPr>
        <p:spPr>
          <a:xfrm>
            <a:off x="383822" y="3606148"/>
            <a:ext cx="16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documentation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5CBFE-4AB9-CD63-AA67-E36684405F5D}"/>
              </a:ext>
            </a:extLst>
          </p:cNvPr>
          <p:cNvSpPr/>
          <p:nvPr/>
        </p:nvSpPr>
        <p:spPr>
          <a:xfrm>
            <a:off x="3104264" y="3764571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DependencyContainer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DE8D31-D828-C1A1-3A1A-B3127CDB1621}"/>
              </a:ext>
            </a:extLst>
          </p:cNvPr>
          <p:cNvCxnSpPr>
            <a:stCxn id="18" idx="0"/>
          </p:cNvCxnSpPr>
          <p:nvPr/>
        </p:nvCxnSpPr>
        <p:spPr>
          <a:xfrm flipV="1">
            <a:off x="3826755" y="2904904"/>
            <a:ext cx="0" cy="8596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DE8B67-0729-2761-03E8-B180467C4102}"/>
              </a:ext>
            </a:extLst>
          </p:cNvPr>
          <p:cNvSpPr/>
          <p:nvPr/>
        </p:nvSpPr>
        <p:spPr>
          <a:xfrm>
            <a:off x="1539889" y="4422801"/>
            <a:ext cx="1444981" cy="509313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Dependency1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BA12BB-2BCF-B0ED-6A5B-966A58FDD77F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262380" y="2875274"/>
            <a:ext cx="1383585" cy="15475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A9ECC-3042-7FDC-FFD0-F6DD2BBA00C3}"/>
              </a:ext>
            </a:extLst>
          </p:cNvPr>
          <p:cNvSpPr/>
          <p:nvPr/>
        </p:nvSpPr>
        <p:spPr>
          <a:xfrm>
            <a:off x="3888150" y="4481133"/>
            <a:ext cx="1444981" cy="509313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Dependency 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6197C-E707-4F2C-A5F3-38083D3E371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146982" y="2901244"/>
            <a:ext cx="463659" cy="15798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AB887F-DC23-9CF7-F7D8-6E4A0A63ABF9}"/>
              </a:ext>
            </a:extLst>
          </p:cNvPr>
          <p:cNvSpPr txBox="1"/>
          <p:nvPr/>
        </p:nvSpPr>
        <p:spPr>
          <a:xfrm>
            <a:off x="3251200" y="466231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……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E8B67-0729-2761-03E8-B180467C4102}"/>
              </a:ext>
            </a:extLst>
          </p:cNvPr>
          <p:cNvSpPr/>
          <p:nvPr/>
        </p:nvSpPr>
        <p:spPr>
          <a:xfrm>
            <a:off x="1546402" y="6128752"/>
            <a:ext cx="1444981" cy="509313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Dependency1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BA12BB-2BCF-B0ED-6A5B-966A58FDD77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268893" y="4581225"/>
            <a:ext cx="1383585" cy="15475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EBA9ECC-3042-7FDC-FFD0-F6DD2BBA00C3}"/>
              </a:ext>
            </a:extLst>
          </p:cNvPr>
          <p:cNvSpPr/>
          <p:nvPr/>
        </p:nvSpPr>
        <p:spPr>
          <a:xfrm>
            <a:off x="3894663" y="6187084"/>
            <a:ext cx="1444981" cy="509313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dirty="0"/>
              <a:t>Dependency 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6197C-E707-4F2C-A5F3-38083D3E371A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153495" y="4607195"/>
            <a:ext cx="463659" cy="15798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7">
            <a:extLst>
              <a:ext uri="{FF2B5EF4-FFF2-40B4-BE49-F238E27FC236}">
                <a16:creationId xmlns:a16="http://schemas.microsoft.com/office/drawing/2014/main" id="{09AB887F-DC23-9CF7-F7D8-6E4A0A63ABF9}"/>
              </a:ext>
            </a:extLst>
          </p:cNvPr>
          <p:cNvSpPr txBox="1"/>
          <p:nvPr/>
        </p:nvSpPr>
        <p:spPr>
          <a:xfrm>
            <a:off x="3257713" y="636826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……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46225F-739B-7980-96B4-97B0E7786B2F}"/>
              </a:ext>
            </a:extLst>
          </p:cNvPr>
          <p:cNvSpPr/>
          <p:nvPr/>
        </p:nvSpPr>
        <p:spPr>
          <a:xfrm>
            <a:off x="495093" y="1298222"/>
            <a:ext cx="1015528" cy="3390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ECC60-7664-8109-14F7-FC081218A270}"/>
              </a:ext>
            </a:extLst>
          </p:cNvPr>
          <p:cNvSpPr txBox="1"/>
          <p:nvPr/>
        </p:nvSpPr>
        <p:spPr>
          <a:xfrm>
            <a:off x="6163733" y="1298222"/>
            <a:ext cx="313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Delegate vs Completion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5F961E-6516-F454-229E-882F0F3A4865}"/>
              </a:ext>
            </a:extLst>
          </p:cNvPr>
          <p:cNvCxnSpPr>
            <a:cxnSpLocks/>
          </p:cNvCxnSpPr>
          <p:nvPr/>
        </p:nvCxnSpPr>
        <p:spPr>
          <a:xfrm flipH="1" flipV="1">
            <a:off x="1506778" y="2181985"/>
            <a:ext cx="1693245" cy="61720"/>
          </a:xfrm>
          <a:prstGeom prst="straightConnector1">
            <a:avLst/>
          </a:prstGeom>
          <a:ln w="19050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8603C7A-6C4E-2A81-9430-EA23F7B6A660}"/>
              </a:ext>
            </a:extLst>
          </p:cNvPr>
          <p:cNvSpPr txBox="1"/>
          <p:nvPr/>
        </p:nvSpPr>
        <p:spPr>
          <a:xfrm>
            <a:off x="1860913" y="1929555"/>
            <a:ext cx="111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delegate1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A3BF71-BA38-8C5F-C4E0-1DA18479D61C}"/>
              </a:ext>
            </a:extLst>
          </p:cNvPr>
          <p:cNvCxnSpPr>
            <a:cxnSpLocks/>
          </p:cNvCxnSpPr>
          <p:nvPr/>
        </p:nvCxnSpPr>
        <p:spPr>
          <a:xfrm flipH="1">
            <a:off x="1506778" y="2441283"/>
            <a:ext cx="1677723" cy="38134"/>
          </a:xfrm>
          <a:prstGeom prst="straightConnector1">
            <a:avLst/>
          </a:prstGeom>
          <a:ln w="19050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B096A-4C5C-71ED-8356-99EF2CE8DF4F}"/>
              </a:ext>
            </a:extLst>
          </p:cNvPr>
          <p:cNvSpPr txBox="1"/>
          <p:nvPr/>
        </p:nvSpPr>
        <p:spPr>
          <a:xfrm>
            <a:off x="1860913" y="2226987"/>
            <a:ext cx="111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delegate2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C349BB-6713-101B-04AD-73460B0CFD5A}"/>
              </a:ext>
            </a:extLst>
          </p:cNvPr>
          <p:cNvCxnSpPr>
            <a:cxnSpLocks/>
          </p:cNvCxnSpPr>
          <p:nvPr/>
        </p:nvCxnSpPr>
        <p:spPr>
          <a:xfrm flipH="1">
            <a:off x="1532161" y="2728981"/>
            <a:ext cx="1677723" cy="38134"/>
          </a:xfrm>
          <a:prstGeom prst="straightConnector1">
            <a:avLst/>
          </a:prstGeom>
          <a:ln w="19050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2ED985A-7934-EB94-331C-FFEC7F07A5B1}"/>
              </a:ext>
            </a:extLst>
          </p:cNvPr>
          <p:cNvSpPr txBox="1"/>
          <p:nvPr/>
        </p:nvSpPr>
        <p:spPr>
          <a:xfrm>
            <a:off x="1886296" y="2514685"/>
            <a:ext cx="111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delegate3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46E08E-BCB7-10B3-DDE5-C22D18FE7EEB}"/>
              </a:ext>
            </a:extLst>
          </p:cNvPr>
          <p:cNvCxnSpPr>
            <a:cxnSpLocks/>
          </p:cNvCxnSpPr>
          <p:nvPr/>
        </p:nvCxnSpPr>
        <p:spPr>
          <a:xfrm flipH="1">
            <a:off x="1479989" y="2580591"/>
            <a:ext cx="1676932" cy="0"/>
          </a:xfrm>
          <a:prstGeom prst="straightConnector1">
            <a:avLst/>
          </a:prstGeom>
          <a:ln w="19050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E8BFB7E-0596-8741-DA42-2A147A562E7C}"/>
              </a:ext>
            </a:extLst>
          </p:cNvPr>
          <p:cNvSpPr txBox="1"/>
          <p:nvPr/>
        </p:nvSpPr>
        <p:spPr>
          <a:xfrm>
            <a:off x="1834124" y="2328161"/>
            <a:ext cx="111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25579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8" grpId="0" animBg="1"/>
      <p:bldP spid="8" grpId="1" animBg="1"/>
      <p:bldP spid="8" grpId="2" animBg="1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8" grpId="0" animBg="1"/>
      <p:bldP spid="18" grpId="1" animBg="1"/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  <p:bldP spid="28" grpId="0"/>
      <p:bldP spid="28" grpId="1"/>
      <p:bldP spid="28" grpId="2"/>
      <p:bldP spid="34" grpId="0" animBg="1"/>
      <p:bldP spid="34" grpId="1" animBg="1"/>
      <p:bldP spid="36" grpId="0" animBg="1"/>
      <p:bldP spid="36" grpId="1" animBg="1"/>
      <p:bldP spid="38" grpId="0"/>
      <p:bldP spid="38" grpId="1"/>
      <p:bldP spid="47" grpId="0" animBg="1"/>
      <p:bldP spid="51" grpId="0"/>
      <p:bldP spid="51" grpId="1"/>
      <p:bldP spid="55" grpId="0"/>
      <p:bldP spid="55" grpId="1"/>
      <p:bldP spid="58" grpId="0"/>
      <p:bldP spid="58" grpId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8626-6DAF-65AE-163A-F8A7B238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Unit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4744E-E460-A25E-8C81-E99E6B31ACCA}"/>
              </a:ext>
            </a:extLst>
          </p:cNvPr>
          <p:cNvSpPr/>
          <p:nvPr/>
        </p:nvSpPr>
        <p:spPr>
          <a:xfrm>
            <a:off x="2788355" y="3180265"/>
            <a:ext cx="1512711" cy="776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143461-C9A4-A603-1A79-DA990FEE209B}"/>
              </a:ext>
            </a:extLst>
          </p:cNvPr>
          <p:cNvSpPr/>
          <p:nvPr/>
        </p:nvSpPr>
        <p:spPr>
          <a:xfrm>
            <a:off x="654752" y="2034822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APIs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035EE0-1191-F94E-6E2B-36491522F75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099733" y="2422878"/>
            <a:ext cx="688622" cy="1145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57DB64-9ABB-98CC-BEEB-95BF262079C9}"/>
              </a:ext>
            </a:extLst>
          </p:cNvPr>
          <p:cNvSpPr/>
          <p:nvPr/>
        </p:nvSpPr>
        <p:spPr>
          <a:xfrm>
            <a:off x="5034849" y="1860223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Unit Tests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87099E5-3A05-01E4-5480-1E54DC49036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01066" y="2248279"/>
            <a:ext cx="733783" cy="1320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5622A6-5055-83DE-105A-84B489D50838}"/>
              </a:ext>
            </a:extLst>
          </p:cNvPr>
          <p:cNvSpPr txBox="1"/>
          <p:nvPr/>
        </p:nvSpPr>
        <p:spPr>
          <a:xfrm>
            <a:off x="7100711" y="1964267"/>
            <a:ext cx="209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Single Responsibility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E47A2-22AE-575E-BF2F-F1A8B281E1F6}"/>
              </a:ext>
            </a:extLst>
          </p:cNvPr>
          <p:cNvSpPr txBox="1"/>
          <p:nvPr/>
        </p:nvSpPr>
        <p:spPr>
          <a:xfrm>
            <a:off x="7157153" y="256084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naming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18E83-C08D-2AD9-20D6-112D7CBC46DD}"/>
              </a:ext>
            </a:extLst>
          </p:cNvPr>
          <p:cNvSpPr txBox="1"/>
          <p:nvPr/>
        </p:nvSpPr>
        <p:spPr>
          <a:xfrm>
            <a:off x="4989688" y="3596599"/>
            <a:ext cx="72361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test_authenticate_givenExpiredLoginStatus_shouldReturnTimedoutError() {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FAD75D-636B-067A-7C5E-12DB92040151}"/>
              </a:ext>
            </a:extLst>
          </p:cNvPr>
          <p:cNvSpPr txBox="1"/>
          <p:nvPr/>
        </p:nvSpPr>
        <p:spPr>
          <a:xfrm>
            <a:off x="4989688" y="3115031"/>
            <a:ext cx="53650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test_functionName_givenInput_shouldReturnOutput</a:t>
            </a:r>
            <a:r>
              <a:rPr lang="en-GB" sz="12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41769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6087-D5A6-A07E-8E06-F22B5B54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Mock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C7E68-97F3-B849-73CF-5C1BC3A0A612}"/>
              </a:ext>
            </a:extLst>
          </p:cNvPr>
          <p:cNvSpPr/>
          <p:nvPr/>
        </p:nvSpPr>
        <p:spPr>
          <a:xfrm>
            <a:off x="2111022" y="3040944"/>
            <a:ext cx="1512711" cy="776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AF945-1E4E-B266-A46A-FD62A42DE787}"/>
              </a:ext>
            </a:extLst>
          </p:cNvPr>
          <p:cNvSpPr/>
          <p:nvPr/>
        </p:nvSpPr>
        <p:spPr>
          <a:xfrm>
            <a:off x="115709" y="2037721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APIs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A0A3FC6-50D9-30FD-C6F4-455A932CE3A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560690" y="2425777"/>
            <a:ext cx="550332" cy="1003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DD0E8ED-091E-C5DD-D1BA-79AB9966EC02}"/>
              </a:ext>
            </a:extLst>
          </p:cNvPr>
          <p:cNvSpPr/>
          <p:nvPr/>
        </p:nvSpPr>
        <p:spPr>
          <a:xfrm>
            <a:off x="3352815" y="1860224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Unit Tests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C17166A-0D8D-A311-9B5A-7E39322D932F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2713764" y="2401894"/>
            <a:ext cx="792664" cy="4854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04DF9A1-A43E-C15D-304B-F1AD735F958E}"/>
              </a:ext>
            </a:extLst>
          </p:cNvPr>
          <p:cNvSpPr/>
          <p:nvPr/>
        </p:nvSpPr>
        <p:spPr>
          <a:xfrm>
            <a:off x="4930420" y="3064933"/>
            <a:ext cx="1320795" cy="705555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Mock Framework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30E56AB-A883-3BE4-535D-7A28876C3F9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623733" y="3417711"/>
            <a:ext cx="1306687" cy="112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7C6B6AD-1981-06CD-4FBE-5EDC2069F2FB}"/>
              </a:ext>
            </a:extLst>
          </p:cNvPr>
          <p:cNvSpPr/>
          <p:nvPr/>
        </p:nvSpPr>
        <p:spPr>
          <a:xfrm>
            <a:off x="838199" y="4803246"/>
            <a:ext cx="4411133" cy="4686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Client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2009F-CE08-F0E4-1801-F58B36ECCF2E}"/>
              </a:ext>
            </a:extLst>
          </p:cNvPr>
          <p:cNvSpPr/>
          <p:nvPr/>
        </p:nvSpPr>
        <p:spPr>
          <a:xfrm>
            <a:off x="904523" y="5271918"/>
            <a:ext cx="1312334" cy="4686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Unit Tests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E25D49-B5CB-6634-F236-6EDFB872AA1C}"/>
              </a:ext>
            </a:extLst>
          </p:cNvPr>
          <p:cNvSpPr/>
          <p:nvPr/>
        </p:nvSpPr>
        <p:spPr>
          <a:xfrm>
            <a:off x="3829758" y="5271918"/>
            <a:ext cx="1312334" cy="4686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UI Tests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1AA7-F56C-CF19-CAE8-1E37906AD6E9}"/>
              </a:ext>
            </a:extLst>
          </p:cNvPr>
          <p:cNvSpPr/>
          <p:nvPr/>
        </p:nvSpPr>
        <p:spPr>
          <a:xfrm>
            <a:off x="2311399" y="5309742"/>
            <a:ext cx="1312334" cy="4686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Showcase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5A279A-B6C2-8E93-0644-17443A4B54F1}"/>
              </a:ext>
            </a:extLst>
          </p:cNvPr>
          <p:cNvCxnSpPr/>
          <p:nvPr/>
        </p:nvCxnSpPr>
        <p:spPr>
          <a:xfrm>
            <a:off x="1310922" y="2775781"/>
            <a:ext cx="0" cy="1989414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67D805-4077-B4A7-CD71-BF9AE7313018}"/>
              </a:ext>
            </a:extLst>
          </p:cNvPr>
          <p:cNvSpPr txBox="1"/>
          <p:nvPr/>
        </p:nvSpPr>
        <p:spPr>
          <a:xfrm>
            <a:off x="7868356" y="2020711"/>
            <a:ext cx="25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INGCommunicationMock</a:t>
            </a:r>
          </a:p>
        </p:txBody>
      </p:sp>
      <p:pic>
        <p:nvPicPr>
          <p:cNvPr id="27" name="Picture 2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B51ABBE-B803-93A2-BDA1-86B6ED16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367" y="2805871"/>
            <a:ext cx="7772400" cy="10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C523-1754-25E0-29D5-58364A3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Implement ItsmeMock framework</a:t>
            </a:r>
          </a:p>
        </p:txBody>
      </p:sp>
      <p:pic>
        <p:nvPicPr>
          <p:cNvPr id="5" name="Picture 4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0D3B7CD-4B96-9AFF-97B4-0CBD9091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94" y="2317490"/>
            <a:ext cx="7772400" cy="14417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1AFD38-6639-CEB1-0DF2-510CB488B6AE}"/>
              </a:ext>
            </a:extLst>
          </p:cNvPr>
          <p:cNvSpPr/>
          <p:nvPr/>
        </p:nvSpPr>
        <p:spPr>
          <a:xfrm>
            <a:off x="115709" y="4755441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Itsme Coordinator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123E5-2AE8-590D-7387-E487F653FA53}"/>
              </a:ext>
            </a:extLst>
          </p:cNvPr>
          <p:cNvSpPr/>
          <p:nvPr/>
        </p:nvSpPr>
        <p:spPr>
          <a:xfrm>
            <a:off x="3975807" y="4100687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BE" dirty="0"/>
              <a:t>tart</a:t>
            </a:r>
          </a:p>
          <a:p>
            <a:pPr algn="ctr"/>
            <a:r>
              <a:rPr lang="en-BE" dirty="0"/>
              <a:t>Main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AD0828-6AF0-B803-D6C6-C7266B18478B}"/>
              </a:ext>
            </a:extLst>
          </p:cNvPr>
          <p:cNvSpPr/>
          <p:nvPr/>
        </p:nvSpPr>
        <p:spPr>
          <a:xfrm>
            <a:off x="8066613" y="4755441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B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D9FB9-66EA-097C-3BEC-32C5B070229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560690" y="4488743"/>
            <a:ext cx="2415117" cy="654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5A22D0-68EC-42C7-205B-AB9D023B6C5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20788" y="4488743"/>
            <a:ext cx="2645825" cy="654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4DE8F-2BD2-4817-B409-65900C18C7AE}"/>
              </a:ext>
            </a:extLst>
          </p:cNvPr>
          <p:cNvSpPr/>
          <p:nvPr/>
        </p:nvSpPr>
        <p:spPr>
          <a:xfrm>
            <a:off x="3975807" y="5291661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BE" dirty="0"/>
              <a:t>tart</a:t>
            </a:r>
          </a:p>
          <a:p>
            <a:pPr algn="ctr"/>
            <a:r>
              <a:rPr lang="en-BE" dirty="0"/>
              <a:t>Mock Flow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F28C6A-6BAE-99C2-72FB-32A9C7F2FF05}"/>
              </a:ext>
            </a:extLst>
          </p:cNvPr>
          <p:cNvCxnSpPr>
            <a:cxnSpLocks/>
          </p:cNvCxnSpPr>
          <p:nvPr/>
        </p:nvCxnSpPr>
        <p:spPr>
          <a:xfrm>
            <a:off x="1560690" y="5143496"/>
            <a:ext cx="5803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CCC3-6B71-64C6-0794-45C825295AB2}"/>
              </a:ext>
            </a:extLst>
          </p:cNvPr>
          <p:cNvSpPr/>
          <p:nvPr/>
        </p:nvSpPr>
        <p:spPr>
          <a:xfrm>
            <a:off x="2141007" y="4759674"/>
            <a:ext cx="1078798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Mock Flow ?</a:t>
            </a:r>
            <a:endParaRPr lang="en-B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F23FD-A6A8-30F2-8FC9-D296674FCB20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3219805" y="5147730"/>
            <a:ext cx="756002" cy="531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1A4A1A-CBA9-A671-47EE-2BAEB80CC1FD}"/>
              </a:ext>
            </a:extLst>
          </p:cNvPr>
          <p:cNvSpPr txBox="1"/>
          <p:nvPr/>
        </p:nvSpPr>
        <p:spPr>
          <a:xfrm>
            <a:off x="3244590" y="543314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0AC0B5-D84A-C0AC-1D90-0BFE0FBB8DFE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 flipV="1">
            <a:off x="3219805" y="4488743"/>
            <a:ext cx="756002" cy="658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5F07FD-B468-D3F1-E45F-35E3D1B1457C}"/>
              </a:ext>
            </a:extLst>
          </p:cNvPr>
          <p:cNvSpPr txBox="1"/>
          <p:nvPr/>
        </p:nvSpPr>
        <p:spPr>
          <a:xfrm>
            <a:off x="3514216" y="4732206"/>
            <a:ext cx="4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E581C-67F8-85FB-F09C-F9F70BA34F5F}"/>
              </a:ext>
            </a:extLst>
          </p:cNvPr>
          <p:cNvCxnSpPr>
            <a:cxnSpLocks/>
          </p:cNvCxnSpPr>
          <p:nvPr/>
        </p:nvCxnSpPr>
        <p:spPr>
          <a:xfrm flipV="1">
            <a:off x="5445484" y="5291661"/>
            <a:ext cx="2621129" cy="448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77046C1B-7233-A33B-80CC-8161A779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989" y="1776309"/>
            <a:ext cx="7772400" cy="2292769"/>
          </a:xfrm>
          <a:prstGeom prst="rect">
            <a:avLst/>
          </a:prstGeom>
        </p:spPr>
      </p:pic>
      <p:pic>
        <p:nvPicPr>
          <p:cNvPr id="40" name="Picture 39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E823DFE-8AC8-D8CC-EA4C-ABB96E4B8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848" y="1178283"/>
            <a:ext cx="7772400" cy="28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21" grpId="0" animBg="1"/>
      <p:bldP spid="25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6128-3C2B-6D9D-339E-87E18CA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Showcase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BB488-3D33-2501-E69A-D24702284616}"/>
              </a:ext>
            </a:extLst>
          </p:cNvPr>
          <p:cNvSpPr/>
          <p:nvPr/>
        </p:nvSpPr>
        <p:spPr>
          <a:xfrm>
            <a:off x="2111022" y="3040944"/>
            <a:ext cx="1512711" cy="776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BB1CF-ACD3-1870-D141-BD348BDADA03}"/>
              </a:ext>
            </a:extLst>
          </p:cNvPr>
          <p:cNvSpPr/>
          <p:nvPr/>
        </p:nvSpPr>
        <p:spPr>
          <a:xfrm>
            <a:off x="115709" y="3034786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APIs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A7DCE3-2675-94AB-2350-A93A19FF2500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560690" y="3422842"/>
            <a:ext cx="550332" cy="61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B340B6-26FE-5C2D-DC0F-4CCB5309CC34}"/>
              </a:ext>
            </a:extLst>
          </p:cNvPr>
          <p:cNvSpPr/>
          <p:nvPr/>
        </p:nvSpPr>
        <p:spPr>
          <a:xfrm>
            <a:off x="1175458" y="1662737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Unit Tests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1DC90BE-BC52-7262-7D2E-C63A9A43D4CF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16200000" flipV="1">
            <a:off x="2050569" y="2224135"/>
            <a:ext cx="602096" cy="10315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C3FAA1F-88CC-2519-D098-7925C88CD1A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2073115" y="3579796"/>
            <a:ext cx="557004" cy="10315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2E225F-3B1F-F3A1-8427-1DED2EBE512A}"/>
              </a:ext>
            </a:extLst>
          </p:cNvPr>
          <p:cNvSpPr/>
          <p:nvPr/>
        </p:nvSpPr>
        <p:spPr>
          <a:xfrm>
            <a:off x="1175458" y="4374059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Mock Framework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ED7083-0FAF-2E12-E406-5816AC7CF96A}"/>
              </a:ext>
            </a:extLst>
          </p:cNvPr>
          <p:cNvSpPr/>
          <p:nvPr/>
        </p:nvSpPr>
        <p:spPr>
          <a:xfrm>
            <a:off x="4353281" y="3034785"/>
            <a:ext cx="1320795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Showcase App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CAA56CA-370D-67A6-5741-60DD4E86DF7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623733" y="3422841"/>
            <a:ext cx="729548" cy="61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6D66-EF86-C3A8-A720-405BCF6E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BEEnrollment Showcase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D83D2-9612-D98C-A45A-E2B2300C14A2}"/>
              </a:ext>
            </a:extLst>
          </p:cNvPr>
          <p:cNvSpPr/>
          <p:nvPr/>
        </p:nvSpPr>
        <p:spPr>
          <a:xfrm>
            <a:off x="115709" y="2037721"/>
            <a:ext cx="144498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Identification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AFAA3-9B6A-0456-EC39-D03CF9481AEE}"/>
              </a:ext>
            </a:extLst>
          </p:cNvPr>
          <p:cNvSpPr/>
          <p:nvPr/>
        </p:nvSpPr>
        <p:spPr>
          <a:xfrm>
            <a:off x="1713087" y="2037720"/>
            <a:ext cx="166229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Choose 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FA5E3-DDEB-D800-F576-93DA27AF8DD5}"/>
              </a:ext>
            </a:extLst>
          </p:cNvPr>
          <p:cNvSpPr/>
          <p:nvPr/>
        </p:nvSpPr>
        <p:spPr>
          <a:xfrm>
            <a:off x="3540474" y="2043440"/>
            <a:ext cx="166229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Card &amp; Card Reader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1154C-3C7B-80E5-F5FF-2B0A55D235C9}"/>
              </a:ext>
            </a:extLst>
          </p:cNvPr>
          <p:cNvSpPr/>
          <p:nvPr/>
        </p:nvSpPr>
        <p:spPr>
          <a:xfrm>
            <a:off x="5367861" y="2037720"/>
            <a:ext cx="166229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Enter Challenge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45D75-5158-A508-B210-05C2824E053C}"/>
              </a:ext>
            </a:extLst>
          </p:cNvPr>
          <p:cNvSpPr txBox="1"/>
          <p:nvPr/>
        </p:nvSpPr>
        <p:spPr>
          <a:xfrm>
            <a:off x="7195248" y="24544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DAA94-461C-8320-F681-D32121CFF93D}"/>
              </a:ext>
            </a:extLst>
          </p:cNvPr>
          <p:cNvSpPr/>
          <p:nvPr/>
        </p:nvSpPr>
        <p:spPr>
          <a:xfrm>
            <a:off x="7703708" y="2037719"/>
            <a:ext cx="166229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Sms Otp 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C7B3F-8767-8043-5C9A-F94865F124D5}"/>
              </a:ext>
            </a:extLst>
          </p:cNvPr>
          <p:cNvSpPr/>
          <p:nvPr/>
        </p:nvSpPr>
        <p:spPr>
          <a:xfrm>
            <a:off x="10226747" y="2037718"/>
            <a:ext cx="1662291" cy="776111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Signing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EB775-12BA-5C5E-2396-C6DCC1BD721D}"/>
              </a:ext>
            </a:extLst>
          </p:cNvPr>
          <p:cNvSpPr txBox="1"/>
          <p:nvPr/>
        </p:nvSpPr>
        <p:spPr>
          <a:xfrm>
            <a:off x="9531095" y="25084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EF5A6-4F17-2EB6-B7D2-AE2337A01E70}"/>
              </a:ext>
            </a:extLst>
          </p:cNvPr>
          <p:cNvSpPr txBox="1"/>
          <p:nvPr/>
        </p:nvSpPr>
        <p:spPr>
          <a:xfrm>
            <a:off x="2336800" y="3657595"/>
            <a:ext cx="680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the navigation logic mostly relies on the result of the network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api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E2E97-1D5B-82AB-8DE2-E42B39D1D051}"/>
              </a:ext>
            </a:extLst>
          </p:cNvPr>
          <p:cNvSpPr txBox="1"/>
          <p:nvPr/>
        </p:nvSpPr>
        <p:spPr>
          <a:xfrm>
            <a:off x="2144889" y="4176883"/>
            <a:ext cx="588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If all the network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apis</a:t>
            </a:r>
            <a:r>
              <a:rPr lang="en-GB" dirty="0">
                <a:effectLst/>
                <a:latin typeface="Helvetica Neue" panose="02000503000000020004" pitchFamily="2" charset="0"/>
              </a:rPr>
              <a:t> succeed, we will have happy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ED7C5-890C-F25B-99AF-E356A3274BCF}"/>
              </a:ext>
            </a:extLst>
          </p:cNvPr>
          <p:cNvSpPr txBox="1"/>
          <p:nvPr/>
        </p:nvSpPr>
        <p:spPr>
          <a:xfrm>
            <a:off x="2032000" y="4718749"/>
            <a:ext cx="850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If some network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apis</a:t>
            </a:r>
            <a:r>
              <a:rPr lang="en-GB" dirty="0">
                <a:effectLst/>
                <a:latin typeface="Helvetica Neue" panose="02000503000000020004" pitchFamily="2" charset="0"/>
              </a:rPr>
              <a:t> fail, we will have unhappy flows with different error screens.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EBDEC-0B44-BCD5-A1DD-358A5D535829}"/>
              </a:ext>
            </a:extLst>
          </p:cNvPr>
          <p:cNvSpPr txBox="1"/>
          <p:nvPr/>
        </p:nvSpPr>
        <p:spPr>
          <a:xfrm>
            <a:off x="3384408" y="5318238"/>
            <a:ext cx="22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BE" dirty="0"/>
              <a:t>hould cover all cases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85BB46-7B2C-8A23-A595-E02E068B2203}"/>
              </a:ext>
            </a:extLst>
          </p:cNvPr>
          <p:cNvSpPr txBox="1"/>
          <p:nvPr/>
        </p:nvSpPr>
        <p:spPr>
          <a:xfrm>
            <a:off x="4190563" y="596026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DEMO …</a:t>
            </a:r>
          </a:p>
        </p:txBody>
      </p:sp>
    </p:spTree>
    <p:extLst>
      <p:ext uri="{BB962C8B-B14F-4D97-AF65-F5344CB8AC3E}">
        <p14:creationId xmlns:p14="http://schemas.microsoft.com/office/powerpoint/2010/main" val="33839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325</Words>
  <Application>Microsoft Macintosh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Menlo</vt:lpstr>
      <vt:lpstr>Office Theme</vt:lpstr>
      <vt:lpstr>Modularization</vt:lpstr>
      <vt:lpstr>Modularization</vt:lpstr>
      <vt:lpstr>Enrollment &amp; Itsme</vt:lpstr>
      <vt:lpstr>Components</vt:lpstr>
      <vt:lpstr>Unit Test</vt:lpstr>
      <vt:lpstr>Mock framework</vt:lpstr>
      <vt:lpstr>Implement ItsmeMock framework</vt:lpstr>
      <vt:lpstr>Showcase App</vt:lpstr>
      <vt:lpstr>BEEnrollment Showcase App</vt:lpstr>
      <vt:lpstr>UI Tests</vt:lpstr>
      <vt:lpstr>Code Quality Check</vt:lpstr>
      <vt:lpstr>Script to create a ready built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Modularization</dc:title>
  <dc:creator>Luong, D.H. (Dinh Hieu)</dc:creator>
  <cp:lastModifiedBy>Luong, D.H. (Dinh Hieu)</cp:lastModifiedBy>
  <cp:revision>11</cp:revision>
  <dcterms:created xsi:type="dcterms:W3CDTF">2023-06-05T09:22:49Z</dcterms:created>
  <dcterms:modified xsi:type="dcterms:W3CDTF">2023-06-06T10:20:04Z</dcterms:modified>
</cp:coreProperties>
</file>