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7" r:id="rId3"/>
    <p:sldId id="269" r:id="rId4"/>
    <p:sldId id="270" r:id="rId5"/>
    <p:sldId id="288" r:id="rId6"/>
    <p:sldId id="292" r:id="rId7"/>
    <p:sldId id="291" r:id="rId8"/>
    <p:sldId id="290" r:id="rId9"/>
    <p:sldId id="289" r:id="rId10"/>
    <p:sldId id="271" r:id="rId11"/>
    <p:sldId id="293" r:id="rId12"/>
    <p:sldId id="294" r:id="rId13"/>
    <p:sldId id="295" r:id="rId14"/>
    <p:sldId id="273" r:id="rId15"/>
    <p:sldId id="296" r:id="rId16"/>
    <p:sldId id="297" r:id="rId17"/>
    <p:sldId id="28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44B3C8"/>
    <a:srgbClr val="008DD6"/>
    <a:srgbClr val="E9E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6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7769FA-3758-46C9-B3B5-F2A136125B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766C9-6768-4746-B79D-6381B03A73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2AC91-003A-41C9-9D6E-1068B6C5B5A2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81B52-A37D-4818-89B6-70D91F2206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6AD2D-E3EB-4320-9ADD-28973D5BF2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6546F-948F-4606-96C8-29F37F7E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24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FE6CC-3BC1-4544-B939-49D30B919C5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BEE55-450E-43E3-8910-11A23AAE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14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128816-3362-4C71-AB11-CC706FD20C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" y="0"/>
            <a:ext cx="914082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C658-E0F8-4C8C-8544-787CB1A03E06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3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3144B3-BD0D-499D-AAF5-2802D18F80B5}"/>
              </a:ext>
            </a:extLst>
          </p:cNvPr>
          <p:cNvSpPr/>
          <p:nvPr userDrawn="1"/>
        </p:nvSpPr>
        <p:spPr>
          <a:xfrm>
            <a:off x="402553" y="156902"/>
            <a:ext cx="8382446" cy="590120"/>
          </a:xfrm>
          <a:custGeom>
            <a:avLst/>
            <a:gdLst>
              <a:gd name="connsiteX0" fmla="*/ 479465 w 8382446"/>
              <a:gd name="connsiteY0" fmla="*/ 0 h 590120"/>
              <a:gd name="connsiteX1" fmla="*/ 2704348 w 8382446"/>
              <a:gd name="connsiteY1" fmla="*/ 3105 h 590120"/>
              <a:gd name="connsiteX2" fmla="*/ 8382446 w 8382446"/>
              <a:gd name="connsiteY2" fmla="*/ 3105 h 590120"/>
              <a:gd name="connsiteX3" fmla="*/ 7902981 w 8382446"/>
              <a:gd name="connsiteY3" fmla="*/ 590120 h 590120"/>
              <a:gd name="connsiteX4" fmla="*/ 5678099 w 8382446"/>
              <a:gd name="connsiteY4" fmla="*/ 587015 h 590120"/>
              <a:gd name="connsiteX5" fmla="*/ 0 w 8382446"/>
              <a:gd name="connsiteY5" fmla="*/ 587015 h 59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2446" h="590120">
                <a:moveTo>
                  <a:pt x="479465" y="0"/>
                </a:moveTo>
                <a:lnTo>
                  <a:pt x="2704348" y="3105"/>
                </a:lnTo>
                <a:lnTo>
                  <a:pt x="8382446" y="3105"/>
                </a:lnTo>
                <a:lnTo>
                  <a:pt x="7902981" y="590120"/>
                </a:lnTo>
                <a:lnTo>
                  <a:pt x="5678099" y="587015"/>
                </a:lnTo>
                <a:lnTo>
                  <a:pt x="0" y="5870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A60D72-E3CE-4FC6-9272-94986A785228}"/>
              </a:ext>
            </a:extLst>
          </p:cNvPr>
          <p:cNvSpPr/>
          <p:nvPr userDrawn="1"/>
        </p:nvSpPr>
        <p:spPr>
          <a:xfrm>
            <a:off x="8485946" y="182991"/>
            <a:ext cx="658054" cy="531652"/>
          </a:xfrm>
          <a:custGeom>
            <a:avLst/>
            <a:gdLst>
              <a:gd name="connsiteX0" fmla="*/ 427372 w 658054"/>
              <a:gd name="connsiteY0" fmla="*/ 0 h 531652"/>
              <a:gd name="connsiteX1" fmla="*/ 658054 w 658054"/>
              <a:gd name="connsiteY1" fmla="*/ 1406 h 531652"/>
              <a:gd name="connsiteX2" fmla="*/ 658054 w 658054"/>
              <a:gd name="connsiteY2" fmla="*/ 531652 h 531652"/>
              <a:gd name="connsiteX3" fmla="*/ 0 w 658054"/>
              <a:gd name="connsiteY3" fmla="*/ 526231 h 53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054" h="531652">
                <a:moveTo>
                  <a:pt x="427372" y="0"/>
                </a:moveTo>
                <a:lnTo>
                  <a:pt x="658054" y="1406"/>
                </a:lnTo>
                <a:lnTo>
                  <a:pt x="658054" y="531652"/>
                </a:lnTo>
                <a:lnTo>
                  <a:pt x="0" y="526231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64831D-421F-44B3-B6B3-B369A3D7EF6F}"/>
              </a:ext>
            </a:extLst>
          </p:cNvPr>
          <p:cNvSpPr/>
          <p:nvPr userDrawn="1"/>
        </p:nvSpPr>
        <p:spPr>
          <a:xfrm>
            <a:off x="0" y="174357"/>
            <a:ext cx="722656" cy="532184"/>
          </a:xfrm>
          <a:custGeom>
            <a:avLst/>
            <a:gdLst>
              <a:gd name="connsiteX0" fmla="*/ 0 w 722656"/>
              <a:gd name="connsiteY0" fmla="*/ 0 h 532184"/>
              <a:gd name="connsiteX1" fmla="*/ 722656 w 722656"/>
              <a:gd name="connsiteY1" fmla="*/ 5953 h 532184"/>
              <a:gd name="connsiteX2" fmla="*/ 295284 w 722656"/>
              <a:gd name="connsiteY2" fmla="*/ 532184 h 532184"/>
              <a:gd name="connsiteX3" fmla="*/ 0 w 722656"/>
              <a:gd name="connsiteY3" fmla="*/ 530384 h 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656" h="532184">
                <a:moveTo>
                  <a:pt x="0" y="0"/>
                </a:moveTo>
                <a:lnTo>
                  <a:pt x="722656" y="5953"/>
                </a:lnTo>
                <a:lnTo>
                  <a:pt x="295284" y="532184"/>
                </a:lnTo>
                <a:lnTo>
                  <a:pt x="0" y="530384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902"/>
            <a:ext cx="7886700" cy="57572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28825"/>
            <a:ext cx="3667125" cy="1247775"/>
          </a:xfrm>
          <a:solidFill>
            <a:schemeClr val="accent2"/>
          </a:solidFill>
          <a:ln w="19050" cap="sq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lnSpc>
                <a:spcPct val="90000"/>
              </a:lnSpc>
              <a:spcBef>
                <a:spcPts val="14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4500-969C-480E-8D46-9EEFE8AC2017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7E1E4E-96F2-40EC-B49F-E45315D81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71575"/>
            <a:ext cx="3667125" cy="857250"/>
          </a:xfrm>
          <a:solidFill>
            <a:schemeClr val="accent2"/>
          </a:solidFill>
          <a:ln w="19050">
            <a:solidFill>
              <a:schemeClr val="bg1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DE79240-773E-453F-BA05-88D4AD3FD8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8227" y="1171575"/>
            <a:ext cx="3667125" cy="857250"/>
          </a:xfrm>
          <a:solidFill>
            <a:srgbClr val="008DD6"/>
          </a:solidFill>
          <a:ln w="19050">
            <a:solidFill>
              <a:schemeClr val="bg1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E3D627-64A2-42DE-AE81-A3BB3566054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848225" y="2028825"/>
            <a:ext cx="3667125" cy="1247775"/>
          </a:xfrm>
          <a:solidFill>
            <a:srgbClr val="008DD6"/>
          </a:solidFill>
          <a:ln w="19050" cap="sq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lnSpc>
                <a:spcPct val="90000"/>
              </a:lnSpc>
              <a:spcBef>
                <a:spcPts val="14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99178C-67B4-431B-AFA1-021B59272A5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46869" y="4558403"/>
            <a:ext cx="3667125" cy="1247775"/>
          </a:xfrm>
          <a:solidFill>
            <a:srgbClr val="44B3C8"/>
          </a:solidFill>
          <a:ln w="19050" cap="sq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lnSpc>
                <a:spcPct val="90000"/>
              </a:lnSpc>
              <a:spcBef>
                <a:spcPts val="14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DF3BADA0-02D1-4FFD-912F-BC35054570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6869" y="3701153"/>
            <a:ext cx="3667125" cy="857250"/>
          </a:xfrm>
          <a:solidFill>
            <a:srgbClr val="44B3C8"/>
          </a:solidFill>
          <a:ln w="19050">
            <a:solidFill>
              <a:schemeClr val="bg1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575BC49-9312-4A9A-8EF8-98D0CE2543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66446" y="3701153"/>
            <a:ext cx="3667125" cy="857250"/>
          </a:xfrm>
          <a:solidFill>
            <a:srgbClr val="9BBB59"/>
          </a:solidFill>
          <a:ln w="19050">
            <a:solidFill>
              <a:schemeClr val="bg1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E3A1EC7-7403-4742-903A-B42EB17455CB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4866444" y="4558403"/>
            <a:ext cx="3667125" cy="1247775"/>
          </a:xfrm>
          <a:solidFill>
            <a:srgbClr val="9BBB59"/>
          </a:solidFill>
          <a:ln w="19050" cap="sq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lnSpc>
                <a:spcPct val="90000"/>
              </a:lnSpc>
              <a:spcBef>
                <a:spcPts val="14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3990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3144B3-BD0D-499D-AAF5-2802D18F80B5}"/>
              </a:ext>
            </a:extLst>
          </p:cNvPr>
          <p:cNvSpPr/>
          <p:nvPr userDrawn="1"/>
        </p:nvSpPr>
        <p:spPr>
          <a:xfrm>
            <a:off x="402553" y="156902"/>
            <a:ext cx="8382446" cy="590120"/>
          </a:xfrm>
          <a:custGeom>
            <a:avLst/>
            <a:gdLst>
              <a:gd name="connsiteX0" fmla="*/ 479465 w 8382446"/>
              <a:gd name="connsiteY0" fmla="*/ 0 h 590120"/>
              <a:gd name="connsiteX1" fmla="*/ 2704348 w 8382446"/>
              <a:gd name="connsiteY1" fmla="*/ 3105 h 590120"/>
              <a:gd name="connsiteX2" fmla="*/ 8382446 w 8382446"/>
              <a:gd name="connsiteY2" fmla="*/ 3105 h 590120"/>
              <a:gd name="connsiteX3" fmla="*/ 7902981 w 8382446"/>
              <a:gd name="connsiteY3" fmla="*/ 590120 h 590120"/>
              <a:gd name="connsiteX4" fmla="*/ 5678099 w 8382446"/>
              <a:gd name="connsiteY4" fmla="*/ 587015 h 590120"/>
              <a:gd name="connsiteX5" fmla="*/ 0 w 8382446"/>
              <a:gd name="connsiteY5" fmla="*/ 587015 h 59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2446" h="590120">
                <a:moveTo>
                  <a:pt x="479465" y="0"/>
                </a:moveTo>
                <a:lnTo>
                  <a:pt x="2704348" y="3105"/>
                </a:lnTo>
                <a:lnTo>
                  <a:pt x="8382446" y="3105"/>
                </a:lnTo>
                <a:lnTo>
                  <a:pt x="7902981" y="590120"/>
                </a:lnTo>
                <a:lnTo>
                  <a:pt x="5678099" y="587015"/>
                </a:lnTo>
                <a:lnTo>
                  <a:pt x="0" y="5870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A60D72-E3CE-4FC6-9272-94986A785228}"/>
              </a:ext>
            </a:extLst>
          </p:cNvPr>
          <p:cNvSpPr/>
          <p:nvPr userDrawn="1"/>
        </p:nvSpPr>
        <p:spPr>
          <a:xfrm>
            <a:off x="8485946" y="182991"/>
            <a:ext cx="658054" cy="531652"/>
          </a:xfrm>
          <a:custGeom>
            <a:avLst/>
            <a:gdLst>
              <a:gd name="connsiteX0" fmla="*/ 427372 w 658054"/>
              <a:gd name="connsiteY0" fmla="*/ 0 h 531652"/>
              <a:gd name="connsiteX1" fmla="*/ 658054 w 658054"/>
              <a:gd name="connsiteY1" fmla="*/ 1406 h 531652"/>
              <a:gd name="connsiteX2" fmla="*/ 658054 w 658054"/>
              <a:gd name="connsiteY2" fmla="*/ 531652 h 531652"/>
              <a:gd name="connsiteX3" fmla="*/ 0 w 658054"/>
              <a:gd name="connsiteY3" fmla="*/ 526231 h 53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054" h="531652">
                <a:moveTo>
                  <a:pt x="427372" y="0"/>
                </a:moveTo>
                <a:lnTo>
                  <a:pt x="658054" y="1406"/>
                </a:lnTo>
                <a:lnTo>
                  <a:pt x="658054" y="531652"/>
                </a:lnTo>
                <a:lnTo>
                  <a:pt x="0" y="526231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64831D-421F-44B3-B6B3-B369A3D7EF6F}"/>
              </a:ext>
            </a:extLst>
          </p:cNvPr>
          <p:cNvSpPr/>
          <p:nvPr userDrawn="1"/>
        </p:nvSpPr>
        <p:spPr>
          <a:xfrm>
            <a:off x="0" y="174357"/>
            <a:ext cx="722656" cy="532184"/>
          </a:xfrm>
          <a:custGeom>
            <a:avLst/>
            <a:gdLst>
              <a:gd name="connsiteX0" fmla="*/ 0 w 722656"/>
              <a:gd name="connsiteY0" fmla="*/ 0 h 532184"/>
              <a:gd name="connsiteX1" fmla="*/ 722656 w 722656"/>
              <a:gd name="connsiteY1" fmla="*/ 5953 h 532184"/>
              <a:gd name="connsiteX2" fmla="*/ 295284 w 722656"/>
              <a:gd name="connsiteY2" fmla="*/ 532184 h 532184"/>
              <a:gd name="connsiteX3" fmla="*/ 0 w 722656"/>
              <a:gd name="connsiteY3" fmla="*/ 530384 h 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656" h="532184">
                <a:moveTo>
                  <a:pt x="0" y="0"/>
                </a:moveTo>
                <a:lnTo>
                  <a:pt x="722656" y="5953"/>
                </a:lnTo>
                <a:lnTo>
                  <a:pt x="295284" y="532184"/>
                </a:lnTo>
                <a:lnTo>
                  <a:pt x="0" y="530384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902"/>
            <a:ext cx="7886700" cy="57572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28825"/>
            <a:ext cx="2514600" cy="2390775"/>
          </a:xfrm>
          <a:solidFill>
            <a:schemeClr val="accent2"/>
          </a:solidFill>
          <a:ln w="19050" cap="sq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spcBef>
                <a:spcPts val="1000"/>
              </a:spcBef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spcBef>
                <a:spcPts val="10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66C7-28BD-4DCC-901D-6ABC928CAAA7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7E1E4E-96F2-40EC-B49F-E45315D81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71575"/>
            <a:ext cx="2514600" cy="857250"/>
          </a:xfrm>
          <a:solidFill>
            <a:schemeClr val="accent2"/>
          </a:solidFill>
          <a:ln w="19050">
            <a:solidFill>
              <a:schemeClr val="bg1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D8997D4-3D04-4FFC-8968-B96E4ED026C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00752" y="2028825"/>
            <a:ext cx="2514600" cy="2390775"/>
          </a:xfrm>
          <a:solidFill>
            <a:srgbClr val="44B3C8"/>
          </a:solidFill>
          <a:ln w="19050" cap="sq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spcBef>
                <a:spcPts val="1000"/>
              </a:spcBef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spcBef>
                <a:spcPts val="10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C3037C1-7051-40F5-8FF5-91E6396FCB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00752" y="1171575"/>
            <a:ext cx="2514600" cy="857250"/>
          </a:xfrm>
          <a:solidFill>
            <a:srgbClr val="44B3C8"/>
          </a:solidFill>
          <a:ln w="19050">
            <a:solidFill>
              <a:schemeClr val="bg1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8F49E98-E13E-45BD-8814-0C497DF7620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314701" y="2028825"/>
            <a:ext cx="2514600" cy="2390775"/>
          </a:xfrm>
          <a:solidFill>
            <a:srgbClr val="008DD6"/>
          </a:solidFill>
          <a:ln w="19050" cap="sq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spcBef>
                <a:spcPts val="1000"/>
              </a:spcBef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spcBef>
                <a:spcPts val="10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95C98DC-C8BD-4D37-A37F-B42F0603D8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14701" y="1171575"/>
            <a:ext cx="2514600" cy="857250"/>
          </a:xfrm>
          <a:solidFill>
            <a:srgbClr val="008DD6"/>
          </a:solidFill>
          <a:ln w="19050">
            <a:solidFill>
              <a:schemeClr val="bg1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E690CE6-EDAB-4101-A021-EEEA0A3E6E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8650" y="4622801"/>
            <a:ext cx="2514600" cy="15303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1E35AC1-3586-4836-9BF1-3F029AFEF9A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14700" y="4622800"/>
            <a:ext cx="2514600" cy="15303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8E2CE307-C621-4E80-8990-37CADFD212A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00750" y="4622799"/>
            <a:ext cx="2514600" cy="15303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55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3144B3-BD0D-499D-AAF5-2802D18F80B5}"/>
              </a:ext>
            </a:extLst>
          </p:cNvPr>
          <p:cNvSpPr/>
          <p:nvPr userDrawn="1"/>
        </p:nvSpPr>
        <p:spPr>
          <a:xfrm>
            <a:off x="402553" y="156902"/>
            <a:ext cx="8382446" cy="590120"/>
          </a:xfrm>
          <a:custGeom>
            <a:avLst/>
            <a:gdLst>
              <a:gd name="connsiteX0" fmla="*/ 479465 w 8382446"/>
              <a:gd name="connsiteY0" fmla="*/ 0 h 590120"/>
              <a:gd name="connsiteX1" fmla="*/ 2704348 w 8382446"/>
              <a:gd name="connsiteY1" fmla="*/ 3105 h 590120"/>
              <a:gd name="connsiteX2" fmla="*/ 8382446 w 8382446"/>
              <a:gd name="connsiteY2" fmla="*/ 3105 h 590120"/>
              <a:gd name="connsiteX3" fmla="*/ 7902981 w 8382446"/>
              <a:gd name="connsiteY3" fmla="*/ 590120 h 590120"/>
              <a:gd name="connsiteX4" fmla="*/ 5678099 w 8382446"/>
              <a:gd name="connsiteY4" fmla="*/ 587015 h 590120"/>
              <a:gd name="connsiteX5" fmla="*/ 0 w 8382446"/>
              <a:gd name="connsiteY5" fmla="*/ 587015 h 59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2446" h="590120">
                <a:moveTo>
                  <a:pt x="479465" y="0"/>
                </a:moveTo>
                <a:lnTo>
                  <a:pt x="2704348" y="3105"/>
                </a:lnTo>
                <a:lnTo>
                  <a:pt x="8382446" y="3105"/>
                </a:lnTo>
                <a:lnTo>
                  <a:pt x="7902981" y="590120"/>
                </a:lnTo>
                <a:lnTo>
                  <a:pt x="5678099" y="587015"/>
                </a:lnTo>
                <a:lnTo>
                  <a:pt x="0" y="5870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A60D72-E3CE-4FC6-9272-94986A785228}"/>
              </a:ext>
            </a:extLst>
          </p:cNvPr>
          <p:cNvSpPr/>
          <p:nvPr userDrawn="1"/>
        </p:nvSpPr>
        <p:spPr>
          <a:xfrm>
            <a:off x="8485946" y="182991"/>
            <a:ext cx="658054" cy="531652"/>
          </a:xfrm>
          <a:custGeom>
            <a:avLst/>
            <a:gdLst>
              <a:gd name="connsiteX0" fmla="*/ 427372 w 658054"/>
              <a:gd name="connsiteY0" fmla="*/ 0 h 531652"/>
              <a:gd name="connsiteX1" fmla="*/ 658054 w 658054"/>
              <a:gd name="connsiteY1" fmla="*/ 1406 h 531652"/>
              <a:gd name="connsiteX2" fmla="*/ 658054 w 658054"/>
              <a:gd name="connsiteY2" fmla="*/ 531652 h 531652"/>
              <a:gd name="connsiteX3" fmla="*/ 0 w 658054"/>
              <a:gd name="connsiteY3" fmla="*/ 526231 h 53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054" h="531652">
                <a:moveTo>
                  <a:pt x="427372" y="0"/>
                </a:moveTo>
                <a:lnTo>
                  <a:pt x="658054" y="1406"/>
                </a:lnTo>
                <a:lnTo>
                  <a:pt x="658054" y="531652"/>
                </a:lnTo>
                <a:lnTo>
                  <a:pt x="0" y="526231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64831D-421F-44B3-B6B3-B369A3D7EF6F}"/>
              </a:ext>
            </a:extLst>
          </p:cNvPr>
          <p:cNvSpPr/>
          <p:nvPr userDrawn="1"/>
        </p:nvSpPr>
        <p:spPr>
          <a:xfrm>
            <a:off x="0" y="174357"/>
            <a:ext cx="722656" cy="532184"/>
          </a:xfrm>
          <a:custGeom>
            <a:avLst/>
            <a:gdLst>
              <a:gd name="connsiteX0" fmla="*/ 0 w 722656"/>
              <a:gd name="connsiteY0" fmla="*/ 0 h 532184"/>
              <a:gd name="connsiteX1" fmla="*/ 722656 w 722656"/>
              <a:gd name="connsiteY1" fmla="*/ 5953 h 532184"/>
              <a:gd name="connsiteX2" fmla="*/ 295284 w 722656"/>
              <a:gd name="connsiteY2" fmla="*/ 532184 h 532184"/>
              <a:gd name="connsiteX3" fmla="*/ 0 w 722656"/>
              <a:gd name="connsiteY3" fmla="*/ 530384 h 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656" h="532184">
                <a:moveTo>
                  <a:pt x="0" y="0"/>
                </a:moveTo>
                <a:lnTo>
                  <a:pt x="722656" y="5953"/>
                </a:lnTo>
                <a:lnTo>
                  <a:pt x="295284" y="532184"/>
                </a:lnTo>
                <a:lnTo>
                  <a:pt x="0" y="530384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902"/>
            <a:ext cx="7886700" cy="57572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1696"/>
            <a:ext cx="5734050" cy="895780"/>
          </a:xfrm>
          <a:solidFill>
            <a:schemeClr val="accent2"/>
          </a:solidFill>
          <a:ln w="19050" cap="sq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DDD5-B72A-4E6B-8C30-99E3C8DD9D0F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7E1E4E-96F2-40EC-B49F-E45315D81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71575"/>
            <a:ext cx="5734050" cy="590120"/>
          </a:xfrm>
          <a:solidFill>
            <a:schemeClr val="accent2"/>
          </a:solidFill>
          <a:ln w="19050">
            <a:solidFill>
              <a:schemeClr val="bg1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D8997D4-3D04-4FFC-8968-B96E4ED026C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8650" y="5127300"/>
            <a:ext cx="5734050" cy="895780"/>
          </a:xfrm>
          <a:solidFill>
            <a:srgbClr val="44B3C8"/>
          </a:solidFill>
          <a:ln w="19050" cap="sq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C3037C1-7051-40F5-8FF5-91E6396FCB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4537179"/>
            <a:ext cx="5734050" cy="590120"/>
          </a:xfrm>
          <a:solidFill>
            <a:srgbClr val="44B3C8"/>
          </a:solidFill>
          <a:ln w="19050">
            <a:solidFill>
              <a:schemeClr val="bg1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8F49E98-E13E-45BD-8814-0C497DF7620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8650" y="3446482"/>
            <a:ext cx="5734050" cy="895780"/>
          </a:xfrm>
          <a:solidFill>
            <a:srgbClr val="008DD6"/>
          </a:solidFill>
          <a:ln w="19050" cap="sq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95C98DC-C8BD-4D37-A37F-B42F0603D8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8650" y="2856361"/>
            <a:ext cx="5734050" cy="590120"/>
          </a:xfrm>
          <a:solidFill>
            <a:srgbClr val="008DD6"/>
          </a:solidFill>
          <a:ln w="19050">
            <a:solidFill>
              <a:schemeClr val="bg1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E690CE6-EDAB-4101-A021-EEEA0A3E6E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53200" y="1187718"/>
            <a:ext cx="1962150" cy="1460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CD7D240-6208-4D92-AAD7-8442E12F3FC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855222"/>
            <a:ext cx="1962150" cy="1460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C757405C-D2A8-4AB0-A566-BB302E49BE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53200" y="4570168"/>
            <a:ext cx="1962150" cy="1460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4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3144B3-BD0D-499D-AAF5-2802D18F80B5}"/>
              </a:ext>
            </a:extLst>
          </p:cNvPr>
          <p:cNvSpPr/>
          <p:nvPr userDrawn="1"/>
        </p:nvSpPr>
        <p:spPr>
          <a:xfrm>
            <a:off x="402553" y="156902"/>
            <a:ext cx="8382446" cy="590120"/>
          </a:xfrm>
          <a:custGeom>
            <a:avLst/>
            <a:gdLst>
              <a:gd name="connsiteX0" fmla="*/ 479465 w 8382446"/>
              <a:gd name="connsiteY0" fmla="*/ 0 h 590120"/>
              <a:gd name="connsiteX1" fmla="*/ 2704348 w 8382446"/>
              <a:gd name="connsiteY1" fmla="*/ 3105 h 590120"/>
              <a:gd name="connsiteX2" fmla="*/ 8382446 w 8382446"/>
              <a:gd name="connsiteY2" fmla="*/ 3105 h 590120"/>
              <a:gd name="connsiteX3" fmla="*/ 7902981 w 8382446"/>
              <a:gd name="connsiteY3" fmla="*/ 590120 h 590120"/>
              <a:gd name="connsiteX4" fmla="*/ 5678099 w 8382446"/>
              <a:gd name="connsiteY4" fmla="*/ 587015 h 590120"/>
              <a:gd name="connsiteX5" fmla="*/ 0 w 8382446"/>
              <a:gd name="connsiteY5" fmla="*/ 587015 h 59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2446" h="590120">
                <a:moveTo>
                  <a:pt x="479465" y="0"/>
                </a:moveTo>
                <a:lnTo>
                  <a:pt x="2704348" y="3105"/>
                </a:lnTo>
                <a:lnTo>
                  <a:pt x="8382446" y="3105"/>
                </a:lnTo>
                <a:lnTo>
                  <a:pt x="7902981" y="590120"/>
                </a:lnTo>
                <a:lnTo>
                  <a:pt x="5678099" y="587015"/>
                </a:lnTo>
                <a:lnTo>
                  <a:pt x="0" y="5870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A60D72-E3CE-4FC6-9272-94986A785228}"/>
              </a:ext>
            </a:extLst>
          </p:cNvPr>
          <p:cNvSpPr/>
          <p:nvPr userDrawn="1"/>
        </p:nvSpPr>
        <p:spPr>
          <a:xfrm>
            <a:off x="8485946" y="182991"/>
            <a:ext cx="658054" cy="531652"/>
          </a:xfrm>
          <a:custGeom>
            <a:avLst/>
            <a:gdLst>
              <a:gd name="connsiteX0" fmla="*/ 427372 w 658054"/>
              <a:gd name="connsiteY0" fmla="*/ 0 h 531652"/>
              <a:gd name="connsiteX1" fmla="*/ 658054 w 658054"/>
              <a:gd name="connsiteY1" fmla="*/ 1406 h 531652"/>
              <a:gd name="connsiteX2" fmla="*/ 658054 w 658054"/>
              <a:gd name="connsiteY2" fmla="*/ 531652 h 531652"/>
              <a:gd name="connsiteX3" fmla="*/ 0 w 658054"/>
              <a:gd name="connsiteY3" fmla="*/ 526231 h 53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054" h="531652">
                <a:moveTo>
                  <a:pt x="427372" y="0"/>
                </a:moveTo>
                <a:lnTo>
                  <a:pt x="658054" y="1406"/>
                </a:lnTo>
                <a:lnTo>
                  <a:pt x="658054" y="531652"/>
                </a:lnTo>
                <a:lnTo>
                  <a:pt x="0" y="526231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64831D-421F-44B3-B6B3-B369A3D7EF6F}"/>
              </a:ext>
            </a:extLst>
          </p:cNvPr>
          <p:cNvSpPr/>
          <p:nvPr userDrawn="1"/>
        </p:nvSpPr>
        <p:spPr>
          <a:xfrm>
            <a:off x="0" y="174357"/>
            <a:ext cx="722656" cy="532184"/>
          </a:xfrm>
          <a:custGeom>
            <a:avLst/>
            <a:gdLst>
              <a:gd name="connsiteX0" fmla="*/ 0 w 722656"/>
              <a:gd name="connsiteY0" fmla="*/ 0 h 532184"/>
              <a:gd name="connsiteX1" fmla="*/ 722656 w 722656"/>
              <a:gd name="connsiteY1" fmla="*/ 5953 h 532184"/>
              <a:gd name="connsiteX2" fmla="*/ 295284 w 722656"/>
              <a:gd name="connsiteY2" fmla="*/ 532184 h 532184"/>
              <a:gd name="connsiteX3" fmla="*/ 0 w 722656"/>
              <a:gd name="connsiteY3" fmla="*/ 530384 h 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656" h="532184">
                <a:moveTo>
                  <a:pt x="0" y="0"/>
                </a:moveTo>
                <a:lnTo>
                  <a:pt x="722656" y="5953"/>
                </a:lnTo>
                <a:lnTo>
                  <a:pt x="295284" y="532184"/>
                </a:lnTo>
                <a:lnTo>
                  <a:pt x="0" y="530384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902"/>
            <a:ext cx="7886700" cy="57572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5935"/>
            <a:ext cx="7886700" cy="4351338"/>
          </a:xfrm>
          <a:ln w="19050" cap="sq">
            <a:solidFill>
              <a:schemeClr val="accent2"/>
            </a:solidFill>
            <a:miter lim="800000"/>
          </a:ln>
        </p:spPr>
        <p:txBody>
          <a:bodyPr lIns="365760" tIns="365760" rIns="365760" bIns="36576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5802-C543-42F5-965E-1908EC842583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7E1E4E-96F2-40EC-B49F-E45315D81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71575"/>
            <a:ext cx="7886700" cy="594360"/>
          </a:xfr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083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3144B3-BD0D-499D-AAF5-2802D18F80B5}"/>
              </a:ext>
            </a:extLst>
          </p:cNvPr>
          <p:cNvSpPr/>
          <p:nvPr userDrawn="1"/>
        </p:nvSpPr>
        <p:spPr>
          <a:xfrm>
            <a:off x="402553" y="156902"/>
            <a:ext cx="8382446" cy="590120"/>
          </a:xfrm>
          <a:custGeom>
            <a:avLst/>
            <a:gdLst>
              <a:gd name="connsiteX0" fmla="*/ 479465 w 8382446"/>
              <a:gd name="connsiteY0" fmla="*/ 0 h 590120"/>
              <a:gd name="connsiteX1" fmla="*/ 2704348 w 8382446"/>
              <a:gd name="connsiteY1" fmla="*/ 3105 h 590120"/>
              <a:gd name="connsiteX2" fmla="*/ 8382446 w 8382446"/>
              <a:gd name="connsiteY2" fmla="*/ 3105 h 590120"/>
              <a:gd name="connsiteX3" fmla="*/ 7902981 w 8382446"/>
              <a:gd name="connsiteY3" fmla="*/ 590120 h 590120"/>
              <a:gd name="connsiteX4" fmla="*/ 5678099 w 8382446"/>
              <a:gd name="connsiteY4" fmla="*/ 587015 h 590120"/>
              <a:gd name="connsiteX5" fmla="*/ 0 w 8382446"/>
              <a:gd name="connsiteY5" fmla="*/ 587015 h 59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2446" h="590120">
                <a:moveTo>
                  <a:pt x="479465" y="0"/>
                </a:moveTo>
                <a:lnTo>
                  <a:pt x="2704348" y="3105"/>
                </a:lnTo>
                <a:lnTo>
                  <a:pt x="8382446" y="3105"/>
                </a:lnTo>
                <a:lnTo>
                  <a:pt x="7902981" y="590120"/>
                </a:lnTo>
                <a:lnTo>
                  <a:pt x="5678099" y="587015"/>
                </a:lnTo>
                <a:lnTo>
                  <a:pt x="0" y="5870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A60D72-E3CE-4FC6-9272-94986A785228}"/>
              </a:ext>
            </a:extLst>
          </p:cNvPr>
          <p:cNvSpPr/>
          <p:nvPr userDrawn="1"/>
        </p:nvSpPr>
        <p:spPr>
          <a:xfrm>
            <a:off x="8485946" y="182991"/>
            <a:ext cx="658054" cy="531652"/>
          </a:xfrm>
          <a:custGeom>
            <a:avLst/>
            <a:gdLst>
              <a:gd name="connsiteX0" fmla="*/ 427372 w 658054"/>
              <a:gd name="connsiteY0" fmla="*/ 0 h 531652"/>
              <a:gd name="connsiteX1" fmla="*/ 658054 w 658054"/>
              <a:gd name="connsiteY1" fmla="*/ 1406 h 531652"/>
              <a:gd name="connsiteX2" fmla="*/ 658054 w 658054"/>
              <a:gd name="connsiteY2" fmla="*/ 531652 h 531652"/>
              <a:gd name="connsiteX3" fmla="*/ 0 w 658054"/>
              <a:gd name="connsiteY3" fmla="*/ 526231 h 53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054" h="531652">
                <a:moveTo>
                  <a:pt x="427372" y="0"/>
                </a:moveTo>
                <a:lnTo>
                  <a:pt x="658054" y="1406"/>
                </a:lnTo>
                <a:lnTo>
                  <a:pt x="658054" y="531652"/>
                </a:lnTo>
                <a:lnTo>
                  <a:pt x="0" y="526231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64831D-421F-44B3-B6B3-B369A3D7EF6F}"/>
              </a:ext>
            </a:extLst>
          </p:cNvPr>
          <p:cNvSpPr/>
          <p:nvPr userDrawn="1"/>
        </p:nvSpPr>
        <p:spPr>
          <a:xfrm>
            <a:off x="0" y="174357"/>
            <a:ext cx="722656" cy="532184"/>
          </a:xfrm>
          <a:custGeom>
            <a:avLst/>
            <a:gdLst>
              <a:gd name="connsiteX0" fmla="*/ 0 w 722656"/>
              <a:gd name="connsiteY0" fmla="*/ 0 h 532184"/>
              <a:gd name="connsiteX1" fmla="*/ 722656 w 722656"/>
              <a:gd name="connsiteY1" fmla="*/ 5953 h 532184"/>
              <a:gd name="connsiteX2" fmla="*/ 295284 w 722656"/>
              <a:gd name="connsiteY2" fmla="*/ 532184 h 532184"/>
              <a:gd name="connsiteX3" fmla="*/ 0 w 722656"/>
              <a:gd name="connsiteY3" fmla="*/ 530384 h 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656" h="532184">
                <a:moveTo>
                  <a:pt x="0" y="0"/>
                </a:moveTo>
                <a:lnTo>
                  <a:pt x="722656" y="5953"/>
                </a:lnTo>
                <a:lnTo>
                  <a:pt x="295284" y="532184"/>
                </a:lnTo>
                <a:lnTo>
                  <a:pt x="0" y="530384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902"/>
            <a:ext cx="7886700" cy="57572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5935"/>
            <a:ext cx="7886700" cy="1663065"/>
          </a:xfrm>
          <a:ln w="19050" cap="sq">
            <a:solidFill>
              <a:schemeClr val="accent2"/>
            </a:solidFill>
            <a:miter lim="800000"/>
          </a:ln>
        </p:spPr>
        <p:txBody>
          <a:bodyPr lIns="365760" tIns="365760" rIns="365760" bIns="36576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5802-C543-42F5-965E-1908EC842583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7E1E4E-96F2-40EC-B49F-E45315D81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71575"/>
            <a:ext cx="7886700" cy="594360"/>
          </a:xfr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7C00BE5-F79C-41FA-A1BF-6029BE475B3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8650" y="4268733"/>
            <a:ext cx="7886700" cy="1663065"/>
          </a:xfrm>
          <a:ln w="19050" cap="sq">
            <a:solidFill>
              <a:schemeClr val="accent2"/>
            </a:solidFill>
            <a:miter lim="800000"/>
          </a:ln>
        </p:spPr>
        <p:txBody>
          <a:bodyPr lIns="365760" tIns="365760" rIns="365760" bIns="36576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0E24409-B896-4BAE-9994-3FA754658D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3674373"/>
            <a:ext cx="7886700" cy="594360"/>
          </a:xfr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038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3144B3-BD0D-499D-AAF5-2802D18F80B5}"/>
              </a:ext>
            </a:extLst>
          </p:cNvPr>
          <p:cNvSpPr/>
          <p:nvPr userDrawn="1"/>
        </p:nvSpPr>
        <p:spPr>
          <a:xfrm>
            <a:off x="402553" y="156902"/>
            <a:ext cx="8382446" cy="590120"/>
          </a:xfrm>
          <a:custGeom>
            <a:avLst/>
            <a:gdLst>
              <a:gd name="connsiteX0" fmla="*/ 479465 w 8382446"/>
              <a:gd name="connsiteY0" fmla="*/ 0 h 590120"/>
              <a:gd name="connsiteX1" fmla="*/ 2704348 w 8382446"/>
              <a:gd name="connsiteY1" fmla="*/ 3105 h 590120"/>
              <a:gd name="connsiteX2" fmla="*/ 8382446 w 8382446"/>
              <a:gd name="connsiteY2" fmla="*/ 3105 h 590120"/>
              <a:gd name="connsiteX3" fmla="*/ 7902981 w 8382446"/>
              <a:gd name="connsiteY3" fmla="*/ 590120 h 590120"/>
              <a:gd name="connsiteX4" fmla="*/ 5678099 w 8382446"/>
              <a:gd name="connsiteY4" fmla="*/ 587015 h 590120"/>
              <a:gd name="connsiteX5" fmla="*/ 0 w 8382446"/>
              <a:gd name="connsiteY5" fmla="*/ 587015 h 59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2446" h="590120">
                <a:moveTo>
                  <a:pt x="479465" y="0"/>
                </a:moveTo>
                <a:lnTo>
                  <a:pt x="2704348" y="3105"/>
                </a:lnTo>
                <a:lnTo>
                  <a:pt x="8382446" y="3105"/>
                </a:lnTo>
                <a:lnTo>
                  <a:pt x="7902981" y="590120"/>
                </a:lnTo>
                <a:lnTo>
                  <a:pt x="5678099" y="587015"/>
                </a:lnTo>
                <a:lnTo>
                  <a:pt x="0" y="5870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A60D72-E3CE-4FC6-9272-94986A785228}"/>
              </a:ext>
            </a:extLst>
          </p:cNvPr>
          <p:cNvSpPr/>
          <p:nvPr userDrawn="1"/>
        </p:nvSpPr>
        <p:spPr>
          <a:xfrm>
            <a:off x="8485946" y="182991"/>
            <a:ext cx="658054" cy="531652"/>
          </a:xfrm>
          <a:custGeom>
            <a:avLst/>
            <a:gdLst>
              <a:gd name="connsiteX0" fmla="*/ 427372 w 658054"/>
              <a:gd name="connsiteY0" fmla="*/ 0 h 531652"/>
              <a:gd name="connsiteX1" fmla="*/ 658054 w 658054"/>
              <a:gd name="connsiteY1" fmla="*/ 1406 h 531652"/>
              <a:gd name="connsiteX2" fmla="*/ 658054 w 658054"/>
              <a:gd name="connsiteY2" fmla="*/ 531652 h 531652"/>
              <a:gd name="connsiteX3" fmla="*/ 0 w 658054"/>
              <a:gd name="connsiteY3" fmla="*/ 526231 h 53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054" h="531652">
                <a:moveTo>
                  <a:pt x="427372" y="0"/>
                </a:moveTo>
                <a:lnTo>
                  <a:pt x="658054" y="1406"/>
                </a:lnTo>
                <a:lnTo>
                  <a:pt x="658054" y="531652"/>
                </a:lnTo>
                <a:lnTo>
                  <a:pt x="0" y="526231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64831D-421F-44B3-B6B3-B369A3D7EF6F}"/>
              </a:ext>
            </a:extLst>
          </p:cNvPr>
          <p:cNvSpPr/>
          <p:nvPr userDrawn="1"/>
        </p:nvSpPr>
        <p:spPr>
          <a:xfrm>
            <a:off x="0" y="174357"/>
            <a:ext cx="722656" cy="532184"/>
          </a:xfrm>
          <a:custGeom>
            <a:avLst/>
            <a:gdLst>
              <a:gd name="connsiteX0" fmla="*/ 0 w 722656"/>
              <a:gd name="connsiteY0" fmla="*/ 0 h 532184"/>
              <a:gd name="connsiteX1" fmla="*/ 722656 w 722656"/>
              <a:gd name="connsiteY1" fmla="*/ 5953 h 532184"/>
              <a:gd name="connsiteX2" fmla="*/ 295284 w 722656"/>
              <a:gd name="connsiteY2" fmla="*/ 532184 h 532184"/>
              <a:gd name="connsiteX3" fmla="*/ 0 w 722656"/>
              <a:gd name="connsiteY3" fmla="*/ 530384 h 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656" h="532184">
                <a:moveTo>
                  <a:pt x="0" y="0"/>
                </a:moveTo>
                <a:lnTo>
                  <a:pt x="722656" y="5953"/>
                </a:lnTo>
                <a:lnTo>
                  <a:pt x="295284" y="532184"/>
                </a:lnTo>
                <a:lnTo>
                  <a:pt x="0" y="530384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902"/>
            <a:ext cx="7886700" cy="57572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5935"/>
            <a:ext cx="3667125" cy="4351338"/>
          </a:xfrm>
          <a:ln w="19050" cap="sq">
            <a:solidFill>
              <a:schemeClr val="accent2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900E-BA3D-4355-B528-B9B97D697767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7E1E4E-96F2-40EC-B49F-E45315D81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71575"/>
            <a:ext cx="3667125" cy="594360"/>
          </a:xfr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lIns="274320" rIns="2743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B6586E-62D6-4DCC-9D24-3ED8FA5D630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848227" y="1765935"/>
            <a:ext cx="3667125" cy="4351338"/>
          </a:xfrm>
          <a:ln w="19050" cap="sq">
            <a:solidFill>
              <a:schemeClr val="accent2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DE79240-773E-453F-BA05-88D4AD3FD8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8227" y="1171575"/>
            <a:ext cx="3667125" cy="594360"/>
          </a:xfr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lIns="274320" rIns="2743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30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3144B3-BD0D-499D-AAF5-2802D18F80B5}"/>
              </a:ext>
            </a:extLst>
          </p:cNvPr>
          <p:cNvSpPr/>
          <p:nvPr userDrawn="1"/>
        </p:nvSpPr>
        <p:spPr>
          <a:xfrm>
            <a:off x="402553" y="156902"/>
            <a:ext cx="8382446" cy="590120"/>
          </a:xfrm>
          <a:custGeom>
            <a:avLst/>
            <a:gdLst>
              <a:gd name="connsiteX0" fmla="*/ 479465 w 8382446"/>
              <a:gd name="connsiteY0" fmla="*/ 0 h 590120"/>
              <a:gd name="connsiteX1" fmla="*/ 2704348 w 8382446"/>
              <a:gd name="connsiteY1" fmla="*/ 3105 h 590120"/>
              <a:gd name="connsiteX2" fmla="*/ 8382446 w 8382446"/>
              <a:gd name="connsiteY2" fmla="*/ 3105 h 590120"/>
              <a:gd name="connsiteX3" fmla="*/ 7902981 w 8382446"/>
              <a:gd name="connsiteY3" fmla="*/ 590120 h 590120"/>
              <a:gd name="connsiteX4" fmla="*/ 5678099 w 8382446"/>
              <a:gd name="connsiteY4" fmla="*/ 587015 h 590120"/>
              <a:gd name="connsiteX5" fmla="*/ 0 w 8382446"/>
              <a:gd name="connsiteY5" fmla="*/ 587015 h 59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2446" h="590120">
                <a:moveTo>
                  <a:pt x="479465" y="0"/>
                </a:moveTo>
                <a:lnTo>
                  <a:pt x="2704348" y="3105"/>
                </a:lnTo>
                <a:lnTo>
                  <a:pt x="8382446" y="3105"/>
                </a:lnTo>
                <a:lnTo>
                  <a:pt x="7902981" y="590120"/>
                </a:lnTo>
                <a:lnTo>
                  <a:pt x="5678099" y="587015"/>
                </a:lnTo>
                <a:lnTo>
                  <a:pt x="0" y="5870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A60D72-E3CE-4FC6-9272-94986A785228}"/>
              </a:ext>
            </a:extLst>
          </p:cNvPr>
          <p:cNvSpPr/>
          <p:nvPr userDrawn="1"/>
        </p:nvSpPr>
        <p:spPr>
          <a:xfrm>
            <a:off x="8485946" y="182991"/>
            <a:ext cx="658054" cy="531652"/>
          </a:xfrm>
          <a:custGeom>
            <a:avLst/>
            <a:gdLst>
              <a:gd name="connsiteX0" fmla="*/ 427372 w 658054"/>
              <a:gd name="connsiteY0" fmla="*/ 0 h 531652"/>
              <a:gd name="connsiteX1" fmla="*/ 658054 w 658054"/>
              <a:gd name="connsiteY1" fmla="*/ 1406 h 531652"/>
              <a:gd name="connsiteX2" fmla="*/ 658054 w 658054"/>
              <a:gd name="connsiteY2" fmla="*/ 531652 h 531652"/>
              <a:gd name="connsiteX3" fmla="*/ 0 w 658054"/>
              <a:gd name="connsiteY3" fmla="*/ 526231 h 53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054" h="531652">
                <a:moveTo>
                  <a:pt x="427372" y="0"/>
                </a:moveTo>
                <a:lnTo>
                  <a:pt x="658054" y="1406"/>
                </a:lnTo>
                <a:lnTo>
                  <a:pt x="658054" y="531652"/>
                </a:lnTo>
                <a:lnTo>
                  <a:pt x="0" y="526231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64831D-421F-44B3-B6B3-B369A3D7EF6F}"/>
              </a:ext>
            </a:extLst>
          </p:cNvPr>
          <p:cNvSpPr/>
          <p:nvPr userDrawn="1"/>
        </p:nvSpPr>
        <p:spPr>
          <a:xfrm>
            <a:off x="0" y="174357"/>
            <a:ext cx="722656" cy="532184"/>
          </a:xfrm>
          <a:custGeom>
            <a:avLst/>
            <a:gdLst>
              <a:gd name="connsiteX0" fmla="*/ 0 w 722656"/>
              <a:gd name="connsiteY0" fmla="*/ 0 h 532184"/>
              <a:gd name="connsiteX1" fmla="*/ 722656 w 722656"/>
              <a:gd name="connsiteY1" fmla="*/ 5953 h 532184"/>
              <a:gd name="connsiteX2" fmla="*/ 295284 w 722656"/>
              <a:gd name="connsiteY2" fmla="*/ 532184 h 532184"/>
              <a:gd name="connsiteX3" fmla="*/ 0 w 722656"/>
              <a:gd name="connsiteY3" fmla="*/ 530384 h 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656" h="532184">
                <a:moveTo>
                  <a:pt x="0" y="0"/>
                </a:moveTo>
                <a:lnTo>
                  <a:pt x="722656" y="5953"/>
                </a:lnTo>
                <a:lnTo>
                  <a:pt x="295284" y="532184"/>
                </a:lnTo>
                <a:lnTo>
                  <a:pt x="0" y="530384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902"/>
            <a:ext cx="7886700" cy="57572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5935"/>
            <a:ext cx="2514600" cy="4351338"/>
          </a:xfrm>
          <a:ln w="19050" cap="sq">
            <a:solidFill>
              <a:schemeClr val="accent2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231-A62A-4C90-85DC-FE0AD7873B7B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7E1E4E-96F2-40EC-B49F-E45315D81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71575"/>
            <a:ext cx="2514600" cy="594360"/>
          </a:xfr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lIns="182880" rIns="18288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A958252-5281-4894-9D10-B42921772A0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14700" y="1765935"/>
            <a:ext cx="2514600" cy="4351338"/>
          </a:xfrm>
          <a:ln w="19050" cap="sq">
            <a:solidFill>
              <a:schemeClr val="accent2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BCFBF2FC-8BA7-49AD-8348-63C3E142C7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4700" y="1171575"/>
            <a:ext cx="2514600" cy="594360"/>
          </a:xfr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lIns="182880" rIns="18288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8568144-6154-4108-94D3-B90A7BCE11E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000750" y="1765935"/>
            <a:ext cx="2514600" cy="4351338"/>
          </a:xfrm>
          <a:ln w="19050" cap="sq">
            <a:solidFill>
              <a:schemeClr val="accent2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8205A821-4960-411B-8ED2-410ACB8D5A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00750" y="1171575"/>
            <a:ext cx="2514600" cy="594360"/>
          </a:xfr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lIns="182880" rIns="18288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244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3144B3-BD0D-499D-AAF5-2802D18F80B5}"/>
              </a:ext>
            </a:extLst>
          </p:cNvPr>
          <p:cNvSpPr/>
          <p:nvPr userDrawn="1"/>
        </p:nvSpPr>
        <p:spPr>
          <a:xfrm>
            <a:off x="402553" y="156902"/>
            <a:ext cx="8382446" cy="590120"/>
          </a:xfrm>
          <a:custGeom>
            <a:avLst/>
            <a:gdLst>
              <a:gd name="connsiteX0" fmla="*/ 479465 w 8382446"/>
              <a:gd name="connsiteY0" fmla="*/ 0 h 590120"/>
              <a:gd name="connsiteX1" fmla="*/ 2704348 w 8382446"/>
              <a:gd name="connsiteY1" fmla="*/ 3105 h 590120"/>
              <a:gd name="connsiteX2" fmla="*/ 8382446 w 8382446"/>
              <a:gd name="connsiteY2" fmla="*/ 3105 h 590120"/>
              <a:gd name="connsiteX3" fmla="*/ 7902981 w 8382446"/>
              <a:gd name="connsiteY3" fmla="*/ 590120 h 590120"/>
              <a:gd name="connsiteX4" fmla="*/ 5678099 w 8382446"/>
              <a:gd name="connsiteY4" fmla="*/ 587015 h 590120"/>
              <a:gd name="connsiteX5" fmla="*/ 0 w 8382446"/>
              <a:gd name="connsiteY5" fmla="*/ 587015 h 59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2446" h="590120">
                <a:moveTo>
                  <a:pt x="479465" y="0"/>
                </a:moveTo>
                <a:lnTo>
                  <a:pt x="2704348" y="3105"/>
                </a:lnTo>
                <a:lnTo>
                  <a:pt x="8382446" y="3105"/>
                </a:lnTo>
                <a:lnTo>
                  <a:pt x="7902981" y="590120"/>
                </a:lnTo>
                <a:lnTo>
                  <a:pt x="5678099" y="587015"/>
                </a:lnTo>
                <a:lnTo>
                  <a:pt x="0" y="5870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A60D72-E3CE-4FC6-9272-94986A785228}"/>
              </a:ext>
            </a:extLst>
          </p:cNvPr>
          <p:cNvSpPr/>
          <p:nvPr userDrawn="1"/>
        </p:nvSpPr>
        <p:spPr>
          <a:xfrm>
            <a:off x="8485946" y="182991"/>
            <a:ext cx="658054" cy="531652"/>
          </a:xfrm>
          <a:custGeom>
            <a:avLst/>
            <a:gdLst>
              <a:gd name="connsiteX0" fmla="*/ 427372 w 658054"/>
              <a:gd name="connsiteY0" fmla="*/ 0 h 531652"/>
              <a:gd name="connsiteX1" fmla="*/ 658054 w 658054"/>
              <a:gd name="connsiteY1" fmla="*/ 1406 h 531652"/>
              <a:gd name="connsiteX2" fmla="*/ 658054 w 658054"/>
              <a:gd name="connsiteY2" fmla="*/ 531652 h 531652"/>
              <a:gd name="connsiteX3" fmla="*/ 0 w 658054"/>
              <a:gd name="connsiteY3" fmla="*/ 526231 h 53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054" h="531652">
                <a:moveTo>
                  <a:pt x="427372" y="0"/>
                </a:moveTo>
                <a:lnTo>
                  <a:pt x="658054" y="1406"/>
                </a:lnTo>
                <a:lnTo>
                  <a:pt x="658054" y="531652"/>
                </a:lnTo>
                <a:lnTo>
                  <a:pt x="0" y="526231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64831D-421F-44B3-B6B3-B369A3D7EF6F}"/>
              </a:ext>
            </a:extLst>
          </p:cNvPr>
          <p:cNvSpPr/>
          <p:nvPr userDrawn="1"/>
        </p:nvSpPr>
        <p:spPr>
          <a:xfrm>
            <a:off x="0" y="174357"/>
            <a:ext cx="722656" cy="532184"/>
          </a:xfrm>
          <a:custGeom>
            <a:avLst/>
            <a:gdLst>
              <a:gd name="connsiteX0" fmla="*/ 0 w 722656"/>
              <a:gd name="connsiteY0" fmla="*/ 0 h 532184"/>
              <a:gd name="connsiteX1" fmla="*/ 722656 w 722656"/>
              <a:gd name="connsiteY1" fmla="*/ 5953 h 532184"/>
              <a:gd name="connsiteX2" fmla="*/ 295284 w 722656"/>
              <a:gd name="connsiteY2" fmla="*/ 532184 h 532184"/>
              <a:gd name="connsiteX3" fmla="*/ 0 w 722656"/>
              <a:gd name="connsiteY3" fmla="*/ 530384 h 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656" h="532184">
                <a:moveTo>
                  <a:pt x="0" y="0"/>
                </a:moveTo>
                <a:lnTo>
                  <a:pt x="722656" y="5953"/>
                </a:lnTo>
                <a:lnTo>
                  <a:pt x="295284" y="532184"/>
                </a:lnTo>
                <a:lnTo>
                  <a:pt x="0" y="530384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902"/>
            <a:ext cx="7886700" cy="57572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0725"/>
            <a:ext cx="3667125" cy="1443990"/>
          </a:xfrm>
          <a:ln w="19050" cap="sq">
            <a:solidFill>
              <a:schemeClr val="accent2"/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defRPr sz="14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6DD7-0F23-4945-8C14-E9E6E6496FE2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7E1E4E-96F2-40EC-B49F-E45315D81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71575"/>
            <a:ext cx="3667125" cy="819150"/>
          </a:xfr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B6586E-62D6-4DCC-9D24-3ED8FA5D630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848227" y="1990725"/>
            <a:ext cx="3667125" cy="1443990"/>
          </a:xfrm>
          <a:ln w="19050" cap="sq">
            <a:solidFill>
              <a:schemeClr val="accent2"/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defRPr sz="14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DE79240-773E-453F-BA05-88D4AD3FD8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8227" y="1171575"/>
            <a:ext cx="3667125" cy="819150"/>
          </a:xfr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FB8B3B1-A176-41F6-8B67-F26D47CE846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8648" y="4583113"/>
            <a:ext cx="3667125" cy="1443990"/>
          </a:xfrm>
          <a:ln w="19050" cap="sq">
            <a:solidFill>
              <a:schemeClr val="accent2"/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defRPr sz="14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CF97EE4-1969-4850-817A-BE29FA61E5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8648" y="3763963"/>
            <a:ext cx="3667125" cy="819150"/>
          </a:xfr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3F9B275-78C6-4A0E-AEDA-E7BDF94B7F1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848225" y="4583113"/>
            <a:ext cx="3667125" cy="1443990"/>
          </a:xfrm>
          <a:ln w="19050" cap="sq">
            <a:solidFill>
              <a:schemeClr val="accent2"/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defRPr sz="14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AB96DFBF-A5CC-4A28-BF26-536C7DD1B29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48225" y="3763963"/>
            <a:ext cx="3667125" cy="819150"/>
          </a:xfr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199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3144B3-BD0D-499D-AAF5-2802D18F80B5}"/>
              </a:ext>
            </a:extLst>
          </p:cNvPr>
          <p:cNvSpPr/>
          <p:nvPr userDrawn="1"/>
        </p:nvSpPr>
        <p:spPr>
          <a:xfrm>
            <a:off x="402553" y="156902"/>
            <a:ext cx="8382446" cy="590120"/>
          </a:xfrm>
          <a:custGeom>
            <a:avLst/>
            <a:gdLst>
              <a:gd name="connsiteX0" fmla="*/ 479465 w 8382446"/>
              <a:gd name="connsiteY0" fmla="*/ 0 h 590120"/>
              <a:gd name="connsiteX1" fmla="*/ 2704348 w 8382446"/>
              <a:gd name="connsiteY1" fmla="*/ 3105 h 590120"/>
              <a:gd name="connsiteX2" fmla="*/ 8382446 w 8382446"/>
              <a:gd name="connsiteY2" fmla="*/ 3105 h 590120"/>
              <a:gd name="connsiteX3" fmla="*/ 7902981 w 8382446"/>
              <a:gd name="connsiteY3" fmla="*/ 590120 h 590120"/>
              <a:gd name="connsiteX4" fmla="*/ 5678099 w 8382446"/>
              <a:gd name="connsiteY4" fmla="*/ 587015 h 590120"/>
              <a:gd name="connsiteX5" fmla="*/ 0 w 8382446"/>
              <a:gd name="connsiteY5" fmla="*/ 587015 h 59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2446" h="590120">
                <a:moveTo>
                  <a:pt x="479465" y="0"/>
                </a:moveTo>
                <a:lnTo>
                  <a:pt x="2704348" y="3105"/>
                </a:lnTo>
                <a:lnTo>
                  <a:pt x="8382446" y="3105"/>
                </a:lnTo>
                <a:lnTo>
                  <a:pt x="7902981" y="590120"/>
                </a:lnTo>
                <a:lnTo>
                  <a:pt x="5678099" y="587015"/>
                </a:lnTo>
                <a:lnTo>
                  <a:pt x="0" y="5870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A60D72-E3CE-4FC6-9272-94986A785228}"/>
              </a:ext>
            </a:extLst>
          </p:cNvPr>
          <p:cNvSpPr/>
          <p:nvPr userDrawn="1"/>
        </p:nvSpPr>
        <p:spPr>
          <a:xfrm>
            <a:off x="8485946" y="182991"/>
            <a:ext cx="658054" cy="531652"/>
          </a:xfrm>
          <a:custGeom>
            <a:avLst/>
            <a:gdLst>
              <a:gd name="connsiteX0" fmla="*/ 427372 w 658054"/>
              <a:gd name="connsiteY0" fmla="*/ 0 h 531652"/>
              <a:gd name="connsiteX1" fmla="*/ 658054 w 658054"/>
              <a:gd name="connsiteY1" fmla="*/ 1406 h 531652"/>
              <a:gd name="connsiteX2" fmla="*/ 658054 w 658054"/>
              <a:gd name="connsiteY2" fmla="*/ 531652 h 531652"/>
              <a:gd name="connsiteX3" fmla="*/ 0 w 658054"/>
              <a:gd name="connsiteY3" fmla="*/ 526231 h 53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054" h="531652">
                <a:moveTo>
                  <a:pt x="427372" y="0"/>
                </a:moveTo>
                <a:lnTo>
                  <a:pt x="658054" y="1406"/>
                </a:lnTo>
                <a:lnTo>
                  <a:pt x="658054" y="531652"/>
                </a:lnTo>
                <a:lnTo>
                  <a:pt x="0" y="526231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64831D-421F-44B3-B6B3-B369A3D7EF6F}"/>
              </a:ext>
            </a:extLst>
          </p:cNvPr>
          <p:cNvSpPr/>
          <p:nvPr userDrawn="1"/>
        </p:nvSpPr>
        <p:spPr>
          <a:xfrm>
            <a:off x="0" y="174357"/>
            <a:ext cx="722656" cy="532184"/>
          </a:xfrm>
          <a:custGeom>
            <a:avLst/>
            <a:gdLst>
              <a:gd name="connsiteX0" fmla="*/ 0 w 722656"/>
              <a:gd name="connsiteY0" fmla="*/ 0 h 532184"/>
              <a:gd name="connsiteX1" fmla="*/ 722656 w 722656"/>
              <a:gd name="connsiteY1" fmla="*/ 5953 h 532184"/>
              <a:gd name="connsiteX2" fmla="*/ 295284 w 722656"/>
              <a:gd name="connsiteY2" fmla="*/ 532184 h 532184"/>
              <a:gd name="connsiteX3" fmla="*/ 0 w 722656"/>
              <a:gd name="connsiteY3" fmla="*/ 530384 h 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656" h="532184">
                <a:moveTo>
                  <a:pt x="0" y="0"/>
                </a:moveTo>
                <a:lnTo>
                  <a:pt x="722656" y="5953"/>
                </a:lnTo>
                <a:lnTo>
                  <a:pt x="295284" y="532184"/>
                </a:lnTo>
                <a:lnTo>
                  <a:pt x="0" y="530384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902"/>
            <a:ext cx="7886700" cy="57572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19325"/>
            <a:ext cx="7886700" cy="3897948"/>
          </a:xfrm>
          <a:solidFill>
            <a:schemeClr val="accent2"/>
          </a:solidFill>
          <a:ln w="19050" cap="sq">
            <a:solidFill>
              <a:schemeClr val="bg1"/>
            </a:solidFill>
            <a:miter lim="800000"/>
          </a:ln>
        </p:spPr>
        <p:txBody>
          <a:bodyPr lIns="365760" tIns="365760" rIns="365760" bIns="365760">
            <a:normAutofit/>
          </a:bodyPr>
          <a:lstStyle>
            <a:lvl1pPr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26CA-ECA3-45C7-904D-235406312B21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7E1E4E-96F2-40EC-B49F-E45315D81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71575"/>
            <a:ext cx="7886700" cy="1047750"/>
          </a:xfrm>
          <a:solidFill>
            <a:schemeClr val="accent2"/>
          </a:solidFill>
          <a:ln w="19050">
            <a:solidFill>
              <a:schemeClr val="bg1"/>
            </a:solidFill>
          </a:ln>
        </p:spPr>
        <p:txBody>
          <a:bodyPr lIns="32400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2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3144B3-BD0D-499D-AAF5-2802D18F80B5}"/>
              </a:ext>
            </a:extLst>
          </p:cNvPr>
          <p:cNvSpPr/>
          <p:nvPr userDrawn="1"/>
        </p:nvSpPr>
        <p:spPr>
          <a:xfrm>
            <a:off x="402553" y="156902"/>
            <a:ext cx="8382446" cy="590120"/>
          </a:xfrm>
          <a:custGeom>
            <a:avLst/>
            <a:gdLst>
              <a:gd name="connsiteX0" fmla="*/ 479465 w 8382446"/>
              <a:gd name="connsiteY0" fmla="*/ 0 h 590120"/>
              <a:gd name="connsiteX1" fmla="*/ 2704348 w 8382446"/>
              <a:gd name="connsiteY1" fmla="*/ 3105 h 590120"/>
              <a:gd name="connsiteX2" fmla="*/ 8382446 w 8382446"/>
              <a:gd name="connsiteY2" fmla="*/ 3105 h 590120"/>
              <a:gd name="connsiteX3" fmla="*/ 7902981 w 8382446"/>
              <a:gd name="connsiteY3" fmla="*/ 590120 h 590120"/>
              <a:gd name="connsiteX4" fmla="*/ 5678099 w 8382446"/>
              <a:gd name="connsiteY4" fmla="*/ 587015 h 590120"/>
              <a:gd name="connsiteX5" fmla="*/ 0 w 8382446"/>
              <a:gd name="connsiteY5" fmla="*/ 587015 h 59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2446" h="590120">
                <a:moveTo>
                  <a:pt x="479465" y="0"/>
                </a:moveTo>
                <a:lnTo>
                  <a:pt x="2704348" y="3105"/>
                </a:lnTo>
                <a:lnTo>
                  <a:pt x="8382446" y="3105"/>
                </a:lnTo>
                <a:lnTo>
                  <a:pt x="7902981" y="590120"/>
                </a:lnTo>
                <a:lnTo>
                  <a:pt x="5678099" y="587015"/>
                </a:lnTo>
                <a:lnTo>
                  <a:pt x="0" y="5870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A60D72-E3CE-4FC6-9272-94986A785228}"/>
              </a:ext>
            </a:extLst>
          </p:cNvPr>
          <p:cNvSpPr/>
          <p:nvPr userDrawn="1"/>
        </p:nvSpPr>
        <p:spPr>
          <a:xfrm>
            <a:off x="8485946" y="182991"/>
            <a:ext cx="658054" cy="531652"/>
          </a:xfrm>
          <a:custGeom>
            <a:avLst/>
            <a:gdLst>
              <a:gd name="connsiteX0" fmla="*/ 427372 w 658054"/>
              <a:gd name="connsiteY0" fmla="*/ 0 h 531652"/>
              <a:gd name="connsiteX1" fmla="*/ 658054 w 658054"/>
              <a:gd name="connsiteY1" fmla="*/ 1406 h 531652"/>
              <a:gd name="connsiteX2" fmla="*/ 658054 w 658054"/>
              <a:gd name="connsiteY2" fmla="*/ 531652 h 531652"/>
              <a:gd name="connsiteX3" fmla="*/ 0 w 658054"/>
              <a:gd name="connsiteY3" fmla="*/ 526231 h 53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054" h="531652">
                <a:moveTo>
                  <a:pt x="427372" y="0"/>
                </a:moveTo>
                <a:lnTo>
                  <a:pt x="658054" y="1406"/>
                </a:lnTo>
                <a:lnTo>
                  <a:pt x="658054" y="531652"/>
                </a:lnTo>
                <a:lnTo>
                  <a:pt x="0" y="526231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64831D-421F-44B3-B6B3-B369A3D7EF6F}"/>
              </a:ext>
            </a:extLst>
          </p:cNvPr>
          <p:cNvSpPr/>
          <p:nvPr userDrawn="1"/>
        </p:nvSpPr>
        <p:spPr>
          <a:xfrm>
            <a:off x="0" y="174357"/>
            <a:ext cx="722656" cy="532184"/>
          </a:xfrm>
          <a:custGeom>
            <a:avLst/>
            <a:gdLst>
              <a:gd name="connsiteX0" fmla="*/ 0 w 722656"/>
              <a:gd name="connsiteY0" fmla="*/ 0 h 532184"/>
              <a:gd name="connsiteX1" fmla="*/ 722656 w 722656"/>
              <a:gd name="connsiteY1" fmla="*/ 5953 h 532184"/>
              <a:gd name="connsiteX2" fmla="*/ 295284 w 722656"/>
              <a:gd name="connsiteY2" fmla="*/ 532184 h 532184"/>
              <a:gd name="connsiteX3" fmla="*/ 0 w 722656"/>
              <a:gd name="connsiteY3" fmla="*/ 530384 h 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656" h="532184">
                <a:moveTo>
                  <a:pt x="0" y="0"/>
                </a:moveTo>
                <a:lnTo>
                  <a:pt x="722656" y="5953"/>
                </a:lnTo>
                <a:lnTo>
                  <a:pt x="295284" y="532184"/>
                </a:lnTo>
                <a:lnTo>
                  <a:pt x="0" y="530384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902"/>
            <a:ext cx="7886700" cy="57572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28825"/>
            <a:ext cx="3667125" cy="4088448"/>
          </a:xfrm>
          <a:solidFill>
            <a:schemeClr val="accent2"/>
          </a:solidFill>
          <a:ln w="19050" cap="sq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spcBef>
                <a:spcPts val="10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spcBef>
                <a:spcPts val="10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spcBef>
                <a:spcPts val="1000"/>
              </a:spcBef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spcBef>
                <a:spcPts val="1000"/>
              </a:spcBef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spcBef>
                <a:spcPts val="1000"/>
              </a:spcBef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B6CE-DD42-4B62-9178-11845EC7E4B1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7E1E4E-96F2-40EC-B49F-E45315D81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71575"/>
            <a:ext cx="3667125" cy="857250"/>
          </a:xfrm>
          <a:solidFill>
            <a:schemeClr val="accent2"/>
          </a:solidFill>
          <a:ln w="19050">
            <a:solidFill>
              <a:schemeClr val="bg1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DE79240-773E-453F-BA05-88D4AD3FD8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8227" y="1171575"/>
            <a:ext cx="3667125" cy="857250"/>
          </a:xfrm>
          <a:solidFill>
            <a:srgbClr val="008DD6"/>
          </a:solidFill>
          <a:ln w="19050">
            <a:solidFill>
              <a:schemeClr val="bg1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E3D627-64A2-42DE-AE81-A3BB3566054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848225" y="2028825"/>
            <a:ext cx="3667125" cy="4088448"/>
          </a:xfrm>
          <a:solidFill>
            <a:srgbClr val="008DD6"/>
          </a:solidFill>
          <a:ln w="19050" cap="sq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spcBef>
                <a:spcPts val="10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spcBef>
                <a:spcPts val="10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spcBef>
                <a:spcPts val="1000"/>
              </a:spcBef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spcBef>
                <a:spcPts val="1000"/>
              </a:spcBef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spcBef>
                <a:spcPts val="1000"/>
              </a:spcBef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19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3144B3-BD0D-499D-AAF5-2802D18F80B5}"/>
              </a:ext>
            </a:extLst>
          </p:cNvPr>
          <p:cNvSpPr/>
          <p:nvPr userDrawn="1"/>
        </p:nvSpPr>
        <p:spPr>
          <a:xfrm>
            <a:off x="402553" y="156902"/>
            <a:ext cx="8382446" cy="590120"/>
          </a:xfrm>
          <a:custGeom>
            <a:avLst/>
            <a:gdLst>
              <a:gd name="connsiteX0" fmla="*/ 479465 w 8382446"/>
              <a:gd name="connsiteY0" fmla="*/ 0 h 590120"/>
              <a:gd name="connsiteX1" fmla="*/ 2704348 w 8382446"/>
              <a:gd name="connsiteY1" fmla="*/ 3105 h 590120"/>
              <a:gd name="connsiteX2" fmla="*/ 8382446 w 8382446"/>
              <a:gd name="connsiteY2" fmla="*/ 3105 h 590120"/>
              <a:gd name="connsiteX3" fmla="*/ 7902981 w 8382446"/>
              <a:gd name="connsiteY3" fmla="*/ 590120 h 590120"/>
              <a:gd name="connsiteX4" fmla="*/ 5678099 w 8382446"/>
              <a:gd name="connsiteY4" fmla="*/ 587015 h 590120"/>
              <a:gd name="connsiteX5" fmla="*/ 0 w 8382446"/>
              <a:gd name="connsiteY5" fmla="*/ 587015 h 59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2446" h="590120">
                <a:moveTo>
                  <a:pt x="479465" y="0"/>
                </a:moveTo>
                <a:lnTo>
                  <a:pt x="2704348" y="3105"/>
                </a:lnTo>
                <a:lnTo>
                  <a:pt x="8382446" y="3105"/>
                </a:lnTo>
                <a:lnTo>
                  <a:pt x="7902981" y="590120"/>
                </a:lnTo>
                <a:lnTo>
                  <a:pt x="5678099" y="587015"/>
                </a:lnTo>
                <a:lnTo>
                  <a:pt x="0" y="5870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A60D72-E3CE-4FC6-9272-94986A785228}"/>
              </a:ext>
            </a:extLst>
          </p:cNvPr>
          <p:cNvSpPr/>
          <p:nvPr userDrawn="1"/>
        </p:nvSpPr>
        <p:spPr>
          <a:xfrm>
            <a:off x="8485946" y="182991"/>
            <a:ext cx="658054" cy="531652"/>
          </a:xfrm>
          <a:custGeom>
            <a:avLst/>
            <a:gdLst>
              <a:gd name="connsiteX0" fmla="*/ 427372 w 658054"/>
              <a:gd name="connsiteY0" fmla="*/ 0 h 531652"/>
              <a:gd name="connsiteX1" fmla="*/ 658054 w 658054"/>
              <a:gd name="connsiteY1" fmla="*/ 1406 h 531652"/>
              <a:gd name="connsiteX2" fmla="*/ 658054 w 658054"/>
              <a:gd name="connsiteY2" fmla="*/ 531652 h 531652"/>
              <a:gd name="connsiteX3" fmla="*/ 0 w 658054"/>
              <a:gd name="connsiteY3" fmla="*/ 526231 h 53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054" h="531652">
                <a:moveTo>
                  <a:pt x="427372" y="0"/>
                </a:moveTo>
                <a:lnTo>
                  <a:pt x="658054" y="1406"/>
                </a:lnTo>
                <a:lnTo>
                  <a:pt x="658054" y="531652"/>
                </a:lnTo>
                <a:lnTo>
                  <a:pt x="0" y="526231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64831D-421F-44B3-B6B3-B369A3D7EF6F}"/>
              </a:ext>
            </a:extLst>
          </p:cNvPr>
          <p:cNvSpPr/>
          <p:nvPr userDrawn="1"/>
        </p:nvSpPr>
        <p:spPr>
          <a:xfrm>
            <a:off x="0" y="174357"/>
            <a:ext cx="722656" cy="532184"/>
          </a:xfrm>
          <a:custGeom>
            <a:avLst/>
            <a:gdLst>
              <a:gd name="connsiteX0" fmla="*/ 0 w 722656"/>
              <a:gd name="connsiteY0" fmla="*/ 0 h 532184"/>
              <a:gd name="connsiteX1" fmla="*/ 722656 w 722656"/>
              <a:gd name="connsiteY1" fmla="*/ 5953 h 532184"/>
              <a:gd name="connsiteX2" fmla="*/ 295284 w 722656"/>
              <a:gd name="connsiteY2" fmla="*/ 532184 h 532184"/>
              <a:gd name="connsiteX3" fmla="*/ 0 w 722656"/>
              <a:gd name="connsiteY3" fmla="*/ 530384 h 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656" h="532184">
                <a:moveTo>
                  <a:pt x="0" y="0"/>
                </a:moveTo>
                <a:lnTo>
                  <a:pt x="722656" y="5953"/>
                </a:lnTo>
                <a:lnTo>
                  <a:pt x="295284" y="532184"/>
                </a:lnTo>
                <a:lnTo>
                  <a:pt x="0" y="530384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902"/>
            <a:ext cx="7886700" cy="57572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28825"/>
            <a:ext cx="2514600" cy="4088448"/>
          </a:xfrm>
          <a:solidFill>
            <a:schemeClr val="accent2"/>
          </a:solidFill>
          <a:ln w="19050" cap="sq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spcBef>
                <a:spcPts val="10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spcBef>
                <a:spcPts val="10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8C92-4493-49ED-9BDE-86ECB6ED0C4F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7E1E4E-96F2-40EC-B49F-E45315D81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71575"/>
            <a:ext cx="2514600" cy="857250"/>
          </a:xfrm>
          <a:solidFill>
            <a:schemeClr val="accent2"/>
          </a:solidFill>
          <a:ln w="19050">
            <a:solidFill>
              <a:schemeClr val="bg1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D8997D4-3D04-4FFC-8968-B96E4ED026C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00752" y="2028825"/>
            <a:ext cx="2514600" cy="4088448"/>
          </a:xfrm>
          <a:solidFill>
            <a:srgbClr val="44B3C8"/>
          </a:solidFill>
          <a:ln w="19050" cap="sq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spcBef>
                <a:spcPts val="10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spcBef>
                <a:spcPts val="10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C3037C1-7051-40F5-8FF5-91E6396FCB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00752" y="1171575"/>
            <a:ext cx="2514600" cy="857250"/>
          </a:xfrm>
          <a:solidFill>
            <a:srgbClr val="44B3C8"/>
          </a:solidFill>
          <a:ln w="19050">
            <a:solidFill>
              <a:schemeClr val="bg1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8F49E98-E13E-45BD-8814-0C497DF7620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314701" y="2028825"/>
            <a:ext cx="2514600" cy="4088448"/>
          </a:xfrm>
          <a:solidFill>
            <a:srgbClr val="008DD6"/>
          </a:solidFill>
          <a:ln w="19050" cap="sq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spcBef>
                <a:spcPts val="10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spcBef>
                <a:spcPts val="10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95C98DC-C8BD-4D37-A37F-B42F0603D8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14701" y="1171575"/>
            <a:ext cx="2514600" cy="857250"/>
          </a:xfrm>
          <a:solidFill>
            <a:srgbClr val="008DD6"/>
          </a:solidFill>
          <a:ln w="19050">
            <a:solidFill>
              <a:schemeClr val="bg1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99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1048FAF8-6955-464C-B591-D004C956228B}"/>
              </a:ext>
            </a:extLst>
          </p:cNvPr>
          <p:cNvSpPr/>
          <p:nvPr userDrawn="1"/>
        </p:nvSpPr>
        <p:spPr>
          <a:xfrm>
            <a:off x="8610439" y="6487200"/>
            <a:ext cx="404720" cy="223200"/>
          </a:xfrm>
          <a:prstGeom prst="parallelogram">
            <a:avLst/>
          </a:pr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D3850-1A1F-4C2E-A0BA-0B47E41DCB0A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5676" y="6487200"/>
            <a:ext cx="404720" cy="234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fld id="{BE7BB090-29F2-472F-A006-54B7CB8E0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 3" panose="05040102010807070707" pitchFamily="18" charset="2"/>
        <a:buChar char="}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60000"/>
        <a:buFont typeface="Wingdings 2" panose="05020102010507070707" pitchFamily="18" charset="2"/>
        <a:buChar char="£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ntaingoatsoftware.com/agile/scrum" TargetMode="External"/><Relationship Id="rId2" Type="http://schemas.openxmlformats.org/officeDocument/2006/relationships/hyperlink" Target="http://tryqa.com/what-are-the-software-development-life-cycle-sdlc-phases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nkit.com/learn/kanban/kanban-vs-scrum/" TargetMode="External"/><Relationship Id="rId5" Type="http://schemas.openxmlformats.org/officeDocument/2006/relationships/hyperlink" Target="https://www.versionone.com/what-is-Kanban/" TargetMode="External"/><Relationship Id="rId4" Type="http://schemas.openxmlformats.org/officeDocument/2006/relationships/hyperlink" Target="http://scrummethodology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0DD9DE0-BE23-440A-A794-D511670FA8BF}"/>
              </a:ext>
            </a:extLst>
          </p:cNvPr>
          <p:cNvSpPr/>
          <p:nvPr/>
        </p:nvSpPr>
        <p:spPr>
          <a:xfrm>
            <a:off x="2913287" y="3825933"/>
            <a:ext cx="5871713" cy="1875813"/>
          </a:xfrm>
          <a:custGeom>
            <a:avLst/>
            <a:gdLst>
              <a:gd name="connsiteX0" fmla="*/ 0 w 5256245"/>
              <a:gd name="connsiteY0" fmla="*/ 0 h 478972"/>
              <a:gd name="connsiteX1" fmla="*/ 5256245 w 5256245"/>
              <a:gd name="connsiteY1" fmla="*/ 0 h 478972"/>
              <a:gd name="connsiteX2" fmla="*/ 5256245 w 5256245"/>
              <a:gd name="connsiteY2" fmla="*/ 478972 h 478972"/>
              <a:gd name="connsiteX3" fmla="*/ 0 w 5256245"/>
              <a:gd name="connsiteY3" fmla="*/ 478972 h 478972"/>
              <a:gd name="connsiteX4" fmla="*/ 0 w 5256245"/>
              <a:gd name="connsiteY4" fmla="*/ 0 h 478972"/>
              <a:gd name="connsiteX0" fmla="*/ 0 w 5256245"/>
              <a:gd name="connsiteY0" fmla="*/ 0 h 485192"/>
              <a:gd name="connsiteX1" fmla="*/ 5256245 w 5256245"/>
              <a:gd name="connsiteY1" fmla="*/ 0 h 485192"/>
              <a:gd name="connsiteX2" fmla="*/ 4827037 w 5256245"/>
              <a:gd name="connsiteY2" fmla="*/ 485192 h 485192"/>
              <a:gd name="connsiteX3" fmla="*/ 0 w 5256245"/>
              <a:gd name="connsiteY3" fmla="*/ 478972 h 485192"/>
              <a:gd name="connsiteX4" fmla="*/ 0 w 5256245"/>
              <a:gd name="connsiteY4" fmla="*/ 0 h 48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6245" h="485192">
                <a:moveTo>
                  <a:pt x="0" y="0"/>
                </a:moveTo>
                <a:lnTo>
                  <a:pt x="5256245" y="0"/>
                </a:lnTo>
                <a:lnTo>
                  <a:pt x="4827037" y="485192"/>
                </a:lnTo>
                <a:lnTo>
                  <a:pt x="0" y="4789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E957B9-81B9-491F-9031-5587F1C36A05}"/>
              </a:ext>
            </a:extLst>
          </p:cNvPr>
          <p:cNvSpPr/>
          <p:nvPr/>
        </p:nvSpPr>
        <p:spPr>
          <a:xfrm rot="10800000">
            <a:off x="402552" y="3822826"/>
            <a:ext cx="5871713" cy="1875813"/>
          </a:xfrm>
          <a:custGeom>
            <a:avLst/>
            <a:gdLst>
              <a:gd name="connsiteX0" fmla="*/ 0 w 5256245"/>
              <a:gd name="connsiteY0" fmla="*/ 0 h 478972"/>
              <a:gd name="connsiteX1" fmla="*/ 5256245 w 5256245"/>
              <a:gd name="connsiteY1" fmla="*/ 0 h 478972"/>
              <a:gd name="connsiteX2" fmla="*/ 5256245 w 5256245"/>
              <a:gd name="connsiteY2" fmla="*/ 478972 h 478972"/>
              <a:gd name="connsiteX3" fmla="*/ 0 w 5256245"/>
              <a:gd name="connsiteY3" fmla="*/ 478972 h 478972"/>
              <a:gd name="connsiteX4" fmla="*/ 0 w 5256245"/>
              <a:gd name="connsiteY4" fmla="*/ 0 h 478972"/>
              <a:gd name="connsiteX0" fmla="*/ 0 w 5256245"/>
              <a:gd name="connsiteY0" fmla="*/ 0 h 485192"/>
              <a:gd name="connsiteX1" fmla="*/ 5256245 w 5256245"/>
              <a:gd name="connsiteY1" fmla="*/ 0 h 485192"/>
              <a:gd name="connsiteX2" fmla="*/ 4827037 w 5256245"/>
              <a:gd name="connsiteY2" fmla="*/ 485192 h 485192"/>
              <a:gd name="connsiteX3" fmla="*/ 0 w 5256245"/>
              <a:gd name="connsiteY3" fmla="*/ 478972 h 485192"/>
              <a:gd name="connsiteX4" fmla="*/ 0 w 5256245"/>
              <a:gd name="connsiteY4" fmla="*/ 0 h 48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6245" h="485192">
                <a:moveTo>
                  <a:pt x="0" y="0"/>
                </a:moveTo>
                <a:lnTo>
                  <a:pt x="5256245" y="0"/>
                </a:lnTo>
                <a:lnTo>
                  <a:pt x="4827037" y="485192"/>
                </a:lnTo>
                <a:lnTo>
                  <a:pt x="0" y="4789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F44ED-6B1E-4B88-8666-C43A56355840}"/>
              </a:ext>
            </a:extLst>
          </p:cNvPr>
          <p:cNvSpPr txBox="1"/>
          <p:nvPr/>
        </p:nvSpPr>
        <p:spPr>
          <a:xfrm>
            <a:off x="-104503" y="4552487"/>
            <a:ext cx="924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Bookman Old Style" panose="02050604050505020204" pitchFamily="18" charset="0"/>
              </a:rPr>
              <a:t>Software Development Life Cycle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A8B575F-C6AD-43CA-99E0-E7BA3F664207}"/>
              </a:ext>
            </a:extLst>
          </p:cNvPr>
          <p:cNvSpPr txBox="1">
            <a:spLocks/>
          </p:cNvSpPr>
          <p:nvPr/>
        </p:nvSpPr>
        <p:spPr>
          <a:xfrm>
            <a:off x="1514694" y="4608226"/>
            <a:ext cx="6061546" cy="345972"/>
          </a:xfrm>
          <a:prstGeom prst="rect">
            <a:avLst/>
          </a:prstGeom>
          <a:ln w="6350">
            <a:noFill/>
            <a:prstDash val="solid"/>
          </a:ln>
        </p:spPr>
        <p:txBody>
          <a:bodyPr anchor="ctr"/>
          <a:lstStyle>
            <a:lvl1pPr marL="0" marR="0" indent="0" algn="ctr" defTabSz="76811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400" b="0" kern="1200" spc="0" baseline="0" dirty="0" smtClean="0">
                <a:solidFill>
                  <a:schemeClr val="tx1"/>
                </a:solidFill>
                <a:latin typeface="+mn-lt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0EF592-2CE7-4725-AF3A-94FE5E6D1A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590" y="3971899"/>
            <a:ext cx="1325754" cy="608287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9B0D27-73AD-4662-9238-34D578D35EA6}"/>
              </a:ext>
            </a:extLst>
          </p:cNvPr>
          <p:cNvSpPr/>
          <p:nvPr/>
        </p:nvSpPr>
        <p:spPr>
          <a:xfrm>
            <a:off x="0" y="3890181"/>
            <a:ext cx="722656" cy="1700600"/>
          </a:xfrm>
          <a:custGeom>
            <a:avLst/>
            <a:gdLst>
              <a:gd name="connsiteX0" fmla="*/ 0 w 722656"/>
              <a:gd name="connsiteY0" fmla="*/ 0 h 1700600"/>
              <a:gd name="connsiteX1" fmla="*/ 722656 w 722656"/>
              <a:gd name="connsiteY1" fmla="*/ 19024 h 1700600"/>
              <a:gd name="connsiteX2" fmla="*/ 295284 w 722656"/>
              <a:gd name="connsiteY2" fmla="*/ 1700600 h 1700600"/>
              <a:gd name="connsiteX3" fmla="*/ 0 w 722656"/>
              <a:gd name="connsiteY3" fmla="*/ 1694849 h 17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656" h="1700600">
                <a:moveTo>
                  <a:pt x="0" y="0"/>
                </a:moveTo>
                <a:lnTo>
                  <a:pt x="722656" y="19024"/>
                </a:lnTo>
                <a:lnTo>
                  <a:pt x="295284" y="1700600"/>
                </a:lnTo>
                <a:lnTo>
                  <a:pt x="0" y="1694849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F68B631-CDA4-45AF-8CD6-2B1C3B448C2D}"/>
              </a:ext>
            </a:extLst>
          </p:cNvPr>
          <p:cNvSpPr/>
          <p:nvPr/>
        </p:nvSpPr>
        <p:spPr>
          <a:xfrm rot="10800000">
            <a:off x="8485943" y="3910387"/>
            <a:ext cx="658056" cy="1698899"/>
          </a:xfrm>
          <a:custGeom>
            <a:avLst/>
            <a:gdLst>
              <a:gd name="connsiteX0" fmla="*/ 230684 w 658056"/>
              <a:gd name="connsiteY0" fmla="*/ 1698899 h 1698899"/>
              <a:gd name="connsiteX1" fmla="*/ 0 w 658056"/>
              <a:gd name="connsiteY1" fmla="*/ 1694406 h 1698899"/>
              <a:gd name="connsiteX2" fmla="*/ 0 w 658056"/>
              <a:gd name="connsiteY2" fmla="*/ 0 h 1698899"/>
              <a:gd name="connsiteX3" fmla="*/ 658056 w 658056"/>
              <a:gd name="connsiteY3" fmla="*/ 17323 h 169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056" h="1698899">
                <a:moveTo>
                  <a:pt x="230684" y="1698899"/>
                </a:moveTo>
                <a:lnTo>
                  <a:pt x="0" y="1694406"/>
                </a:lnTo>
                <a:lnTo>
                  <a:pt x="0" y="0"/>
                </a:lnTo>
                <a:lnTo>
                  <a:pt x="658056" y="17323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9E8F871-970A-4654-BD5A-F1A1466C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3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9305-ECC9-4BFE-8090-8BF74C43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-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5953-925F-411F-9E86-743EB16B6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8205"/>
            <a:ext cx="7886700" cy="4760726"/>
          </a:xfrm>
        </p:spPr>
        <p:txBody>
          <a:bodyPr>
            <a:noAutofit/>
          </a:bodyPr>
          <a:lstStyle/>
          <a:p>
            <a:r>
              <a:rPr lang="en-US" dirty="0"/>
              <a:t>There are various Software development models or methodologies. They are as follows:</a:t>
            </a:r>
          </a:p>
          <a:p>
            <a:pPr lvl="1"/>
            <a:r>
              <a:rPr lang="en-US" dirty="0"/>
              <a:t>Waterfall model</a:t>
            </a:r>
          </a:p>
          <a:p>
            <a:pPr lvl="1"/>
            <a:r>
              <a:rPr lang="en-US" dirty="0"/>
              <a:t>V model</a:t>
            </a:r>
          </a:p>
          <a:p>
            <a:pPr lvl="1"/>
            <a:r>
              <a:rPr lang="en-US" dirty="0"/>
              <a:t>Incremental model</a:t>
            </a:r>
          </a:p>
          <a:p>
            <a:pPr lvl="1"/>
            <a:r>
              <a:rPr lang="en-US" dirty="0"/>
              <a:t>RAD model</a:t>
            </a:r>
          </a:p>
          <a:p>
            <a:pPr lvl="1"/>
            <a:r>
              <a:rPr lang="en-US" dirty="0"/>
              <a:t>Agile model</a:t>
            </a:r>
          </a:p>
          <a:p>
            <a:pPr lvl="1"/>
            <a:r>
              <a:rPr lang="en-US" dirty="0"/>
              <a:t>Iterative model</a:t>
            </a:r>
          </a:p>
          <a:p>
            <a:pPr lvl="1"/>
            <a:r>
              <a:rPr lang="en-US" dirty="0"/>
              <a:t>Spiral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B4C33-4570-4004-B098-5CC4A444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F7C33B-1616-4F89-A7A4-1D9177B9F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734" y="2015272"/>
            <a:ext cx="6686894" cy="328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28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9305-ECC9-4BFE-8090-8BF74C43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-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5953-925F-411F-9E86-743EB16B6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3985"/>
            <a:ext cx="7886700" cy="4034946"/>
          </a:xfrm>
        </p:spPr>
        <p:txBody>
          <a:bodyPr>
            <a:normAutofit/>
          </a:bodyPr>
          <a:lstStyle/>
          <a:p>
            <a:r>
              <a:rPr lang="en-US" dirty="0"/>
              <a:t>The Waterfall Model was first Process Model to be introduced. It is also referred to as a </a:t>
            </a:r>
            <a:r>
              <a:rPr lang="en-US" b="1" dirty="0"/>
              <a:t>linear-sequential life cycle model</a:t>
            </a:r>
            <a:r>
              <a:rPr lang="en-US" dirty="0"/>
              <a:t>.</a:t>
            </a:r>
          </a:p>
          <a:p>
            <a:r>
              <a:rPr lang="en-US" dirty="0"/>
              <a:t>In a waterfall model, each phase must be completed fully before the next phase can begin.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B4C33-4570-4004-B098-5CC4A444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8650" y="955964"/>
            <a:ext cx="7886700" cy="5403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/>
              <a:t>WarterFall</a:t>
            </a:r>
            <a:r>
              <a:rPr lang="en-US" b="1" dirty="0"/>
              <a:t>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0334"/>
            <a:ext cx="9144000" cy="4271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35553E-E567-4C56-964A-1F6D05309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95" y="1719624"/>
            <a:ext cx="6553537" cy="405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5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9305-ECC9-4BFE-8090-8BF74C43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-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5953-925F-411F-9E86-743EB16B6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3985"/>
            <a:ext cx="7886700" cy="4034946"/>
          </a:xfrm>
        </p:spPr>
        <p:txBody>
          <a:bodyPr>
            <a:normAutofit/>
          </a:bodyPr>
          <a:lstStyle/>
          <a:p>
            <a:r>
              <a:rPr lang="en-US" b="1" dirty="0"/>
              <a:t>V- model </a:t>
            </a:r>
            <a:r>
              <a:rPr lang="en-US" dirty="0"/>
              <a:t>means Verification and Validation model. Just like the </a:t>
            </a:r>
            <a:r>
              <a:rPr lang="en-US" b="1" dirty="0"/>
              <a:t>waterfall</a:t>
            </a:r>
            <a:r>
              <a:rPr lang="en-US" dirty="0"/>
              <a:t> model, the V-Shaped life cycle is a sequential path of execution of processes. Each phase must be completed before the next phase begins.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B4C33-4570-4004-B098-5CC4A444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8650" y="955964"/>
            <a:ext cx="7886700" cy="5403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V-Model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" y="1753985"/>
            <a:ext cx="7257011" cy="4181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CF0B8A-18A8-4720-AFF3-767C323EC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594" y="1496291"/>
            <a:ext cx="6693244" cy="47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3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9305-ECC9-4BFE-8090-8BF74C43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-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5953-925F-411F-9E86-743EB16B6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3985"/>
            <a:ext cx="7886700" cy="4034946"/>
          </a:xfrm>
        </p:spPr>
        <p:txBody>
          <a:bodyPr>
            <a:normAutofit/>
          </a:bodyPr>
          <a:lstStyle/>
          <a:p>
            <a:r>
              <a:rPr lang="en-US" b="1" dirty="0"/>
              <a:t>Agile model</a:t>
            </a:r>
            <a:r>
              <a:rPr lang="en-US" dirty="0"/>
              <a:t> is also a type of </a:t>
            </a:r>
            <a:r>
              <a:rPr lang="en-US" b="1" dirty="0"/>
              <a:t>Incremental model</a:t>
            </a:r>
            <a:r>
              <a:rPr lang="en-US" dirty="0"/>
              <a:t>. Software is developed in incremental, rapid cycles. This results in small incremental releases with each release building on previous functionality.</a:t>
            </a:r>
          </a:p>
          <a:p>
            <a:r>
              <a:rPr lang="en-US" dirty="0"/>
              <a:t>Each release is thoroughly tested to ensure software quality is maintained. It is used for time critical applications.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B4C33-4570-4004-B098-5CC4A444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8650" y="955964"/>
            <a:ext cx="7886700" cy="5403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Agile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9AC16E-17A7-499E-9F3A-27652F577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79" y="1955903"/>
            <a:ext cx="8185571" cy="15050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6" y="1753985"/>
            <a:ext cx="8852454" cy="43378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FD1D23-F7A0-4A56-B904-EC0E122CD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596" y="2016570"/>
            <a:ext cx="6394779" cy="447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9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9305-ECC9-4BFE-8090-8BF74C43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5953-925F-411F-9E86-743EB16B6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96291"/>
            <a:ext cx="3793721" cy="47607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Scrum is an agile way to manage a project, usually software development. Agile software development with Scrum is often perceived as a methodology; but rather than viewing Scrum as methodology, think of it as a framework for managing a process.</a:t>
            </a:r>
          </a:p>
          <a:p>
            <a:r>
              <a:rPr lang="en-US" dirty="0"/>
              <a:t>In the Scrum world, instead of providing complete, detailed descriptions of how everything is to be done on a project, much of it is left up to the Scrum software development team. This is because the team will know best how to solve the problem they are presented.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B4C33-4570-4004-B098-5CC4A444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955964"/>
            <a:ext cx="3793720" cy="5403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What is Scrum?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F75953-925F-411F-9E86-743EB16B647A}"/>
              </a:ext>
            </a:extLst>
          </p:cNvPr>
          <p:cNvSpPr txBox="1">
            <a:spLocks/>
          </p:cNvSpPr>
          <p:nvPr/>
        </p:nvSpPr>
        <p:spPr>
          <a:xfrm>
            <a:off x="4696691" y="1496291"/>
            <a:ext cx="3818659" cy="4760726"/>
          </a:xfrm>
          <a:prstGeom prst="rect">
            <a:avLst/>
          </a:prstGeom>
          <a:ln w="19050" cap="sq">
            <a:solidFill>
              <a:schemeClr val="accent2"/>
            </a:solidFill>
            <a:miter lim="800000"/>
          </a:ln>
        </p:spPr>
        <p:txBody>
          <a:bodyPr vert="horz" lIns="365760" tIns="365760" rIns="365760" bIns="36576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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£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Product Owner:</a:t>
            </a:r>
            <a:r>
              <a:rPr lang="en-US" dirty="0"/>
              <a:t> The Product Owner should be a person with vision, authority, and availability. The Product Owner is responsible for continuously communicating the vision and priorities to the development team.</a:t>
            </a:r>
          </a:p>
          <a:p>
            <a:r>
              <a:rPr lang="en-US" b="1" dirty="0"/>
              <a:t>Scrum Master:</a:t>
            </a:r>
            <a:r>
              <a:rPr lang="en-US" dirty="0"/>
              <a:t> The Scrum Master acts as a facilitator for the Product Owner and the team. The Scrum Master works to remove any impediments that are obstructing the team from achieving its sprint goals. </a:t>
            </a:r>
          </a:p>
          <a:p>
            <a:r>
              <a:rPr lang="en-US" b="1" dirty="0"/>
              <a:t>Team: </a:t>
            </a:r>
            <a:r>
              <a:rPr lang="en-US" dirty="0"/>
              <a:t> The development team is responsible for self organizing to complete work.</a:t>
            </a:r>
          </a:p>
        </p:txBody>
      </p:sp>
      <p:sp>
        <p:nvSpPr>
          <p:cNvPr id="8" name="Rectangle 7"/>
          <p:cNvSpPr/>
          <p:nvPr/>
        </p:nvSpPr>
        <p:spPr>
          <a:xfrm>
            <a:off x="4696691" y="955964"/>
            <a:ext cx="3818659" cy="5403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Scrum Roles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964"/>
            <a:ext cx="9144000" cy="55477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EC2149-742F-4BF1-93A9-AE07FDF99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594" y="1727068"/>
            <a:ext cx="6001058" cy="42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1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9305-ECC9-4BFE-8090-8BF74C43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5953-925F-411F-9E86-743EB16B6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96291"/>
            <a:ext cx="3793721" cy="476072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Kanban was inspired by the Toyota Production System and Lean Manufacturing. In the 1940s, Toyota improved its engineering process by modeling it after how supermarkets stock shelves. </a:t>
            </a:r>
          </a:p>
          <a:p>
            <a:pPr algn="just"/>
            <a:r>
              <a:rPr lang="en-US" dirty="0"/>
              <a:t>Kanban is a method for managing the creation of products with an emphasis on continual delivery while not overburdening the development team. Like </a:t>
            </a:r>
            <a:r>
              <a:rPr lang="en-US" b="1" dirty="0"/>
              <a:t>Scrum</a:t>
            </a:r>
            <a:r>
              <a:rPr lang="en-US" dirty="0"/>
              <a:t>, Kanban is a process designed to help teams work together more effectively.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B4C33-4570-4004-B098-5CC4A444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955964"/>
            <a:ext cx="3793720" cy="5403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What is Kanban?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F75953-925F-411F-9E86-743EB16B647A}"/>
              </a:ext>
            </a:extLst>
          </p:cNvPr>
          <p:cNvSpPr txBox="1">
            <a:spLocks/>
          </p:cNvSpPr>
          <p:nvPr/>
        </p:nvSpPr>
        <p:spPr>
          <a:xfrm>
            <a:off x="4696691" y="1496291"/>
            <a:ext cx="3818659" cy="4760726"/>
          </a:xfrm>
          <a:prstGeom prst="rect">
            <a:avLst/>
          </a:prstGeom>
          <a:ln w="19050" cap="sq">
            <a:solidFill>
              <a:schemeClr val="accent2"/>
            </a:solidFill>
            <a:miter lim="800000"/>
          </a:ln>
        </p:spPr>
        <p:txBody>
          <a:bodyPr vert="horz" lIns="365760" tIns="365760" rIns="365760" bIns="36576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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£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/>
              <a:t>Visualize what you do today (workflow):</a:t>
            </a:r>
            <a:r>
              <a:rPr lang="en-US" dirty="0"/>
              <a:t> seeing all the items in context of each other can be very informative.</a:t>
            </a:r>
          </a:p>
          <a:p>
            <a:pPr algn="just"/>
            <a:r>
              <a:rPr lang="en-US" b="1" dirty="0"/>
              <a:t>Limit the amount of work in progress (WIP): </a:t>
            </a:r>
            <a:r>
              <a:rPr lang="en-US" dirty="0"/>
              <a:t>this helps balance the flow-based approach so teams don't start and commit to too much work at once.</a:t>
            </a:r>
          </a:p>
          <a:p>
            <a:pPr algn="just"/>
            <a:r>
              <a:rPr lang="en-US" b="1" dirty="0"/>
              <a:t>Enhance flow:</a:t>
            </a:r>
            <a:r>
              <a:rPr lang="en-US" dirty="0"/>
              <a:t> when something is finished, the next highest thing from the backlog is pulled into play.</a:t>
            </a:r>
          </a:p>
        </p:txBody>
      </p:sp>
      <p:sp>
        <p:nvSpPr>
          <p:cNvPr id="8" name="Rectangle 7"/>
          <p:cNvSpPr/>
          <p:nvPr/>
        </p:nvSpPr>
        <p:spPr>
          <a:xfrm>
            <a:off x="4696691" y="955964"/>
            <a:ext cx="3818659" cy="5403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Kanban principles</a:t>
            </a:r>
            <a:endParaRPr lang="en-US" dirty="0"/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55964"/>
            <a:ext cx="8229600" cy="5301053"/>
          </a:xfrm>
          <a:prstGeom prst="rect">
            <a:avLst/>
          </a:prstGeom>
          <a:ln w="19050" cap="sq">
            <a:solidFill>
              <a:schemeClr val="accent2"/>
            </a:solidFill>
            <a:miter lim="800000"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4ECA24-5DB5-406B-A4D7-E574F270B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693" y="1041277"/>
            <a:ext cx="6470983" cy="47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2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9305-ECC9-4BFE-8090-8BF74C43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B4C33-4570-4004-B098-5CC4A444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78541"/>
              </p:ext>
            </p:extLst>
          </p:nvPr>
        </p:nvGraphicFramePr>
        <p:xfrm>
          <a:off x="628650" y="1138843"/>
          <a:ext cx="78867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52355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827277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43870564"/>
                    </a:ext>
                  </a:extLst>
                </a:gridCol>
              </a:tblGrid>
              <a:tr h="3483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Kanban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Scrum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60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Roles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 prescribed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Pre-defined roles of Scrum master, Product owner and team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01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 Timelines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Continuous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Timeboxed</a:t>
                      </a:r>
                      <a:r>
                        <a:rPr lang="en-US" sz="1600" dirty="0"/>
                        <a:t> sprints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42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Prioritization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Work is pulled through the system (single piece flow)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Work is pulled through the system in batches (the sprint backlog)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60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Modifications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Changes can be made at any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 changes allowed mid-sprint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34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Measurement of Productivity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Cycle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Velocity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4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Best Applications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More appropriate in operational environments with a high degree of variability in 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More appropriate in situations where work can be prioritized in batches that can be left alone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8351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83C7D68-DF8A-4AD8-A496-DB16262D2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732631"/>
            <a:ext cx="7886700" cy="543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33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5854"/>
            <a:ext cx="78867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http://tryqa.com/what-are-the-software-development-life-cycle-sdlc-phases/</a:t>
            </a:r>
            <a:endParaRPr lang="en-US" dirty="0"/>
          </a:p>
          <a:p>
            <a:r>
              <a:rPr lang="en-US" dirty="0">
                <a:hlinkClick r:id="rId3"/>
              </a:rPr>
              <a:t>https://www.mountaingoatsoftware.com/agile/scrum</a:t>
            </a:r>
            <a:endParaRPr lang="en-US" dirty="0"/>
          </a:p>
          <a:p>
            <a:r>
              <a:rPr lang="en-US" dirty="0">
                <a:hlinkClick r:id="rId4"/>
              </a:rPr>
              <a:t>http://scrummethodology.com/</a:t>
            </a:r>
            <a:endParaRPr lang="en-US" dirty="0"/>
          </a:p>
          <a:p>
            <a:r>
              <a:rPr lang="en-US" dirty="0">
                <a:hlinkClick r:id="rId5"/>
              </a:rPr>
              <a:t>https://www.versionone.com/what-is-Kanban/</a:t>
            </a:r>
            <a:endParaRPr lang="en-US" dirty="0"/>
          </a:p>
          <a:p>
            <a:r>
              <a:rPr lang="en-US" dirty="0">
                <a:hlinkClick r:id="rId6"/>
              </a:rPr>
              <a:t>https://leankit.com/learn/kanban/kanban-vs-scrum/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85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8E96D-705E-4AED-9F4A-ADDE2882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D83540-4731-49B7-AEE5-F379C8102FF8}"/>
              </a:ext>
            </a:extLst>
          </p:cNvPr>
          <p:cNvSpPr/>
          <p:nvPr/>
        </p:nvSpPr>
        <p:spPr>
          <a:xfrm>
            <a:off x="2913287" y="3806704"/>
            <a:ext cx="5871713" cy="2210088"/>
          </a:xfrm>
          <a:custGeom>
            <a:avLst/>
            <a:gdLst>
              <a:gd name="connsiteX0" fmla="*/ 0 w 5256245"/>
              <a:gd name="connsiteY0" fmla="*/ 0 h 478972"/>
              <a:gd name="connsiteX1" fmla="*/ 5256245 w 5256245"/>
              <a:gd name="connsiteY1" fmla="*/ 0 h 478972"/>
              <a:gd name="connsiteX2" fmla="*/ 5256245 w 5256245"/>
              <a:gd name="connsiteY2" fmla="*/ 478972 h 478972"/>
              <a:gd name="connsiteX3" fmla="*/ 0 w 5256245"/>
              <a:gd name="connsiteY3" fmla="*/ 478972 h 478972"/>
              <a:gd name="connsiteX4" fmla="*/ 0 w 5256245"/>
              <a:gd name="connsiteY4" fmla="*/ 0 h 478972"/>
              <a:gd name="connsiteX0" fmla="*/ 0 w 5256245"/>
              <a:gd name="connsiteY0" fmla="*/ 0 h 485192"/>
              <a:gd name="connsiteX1" fmla="*/ 5256245 w 5256245"/>
              <a:gd name="connsiteY1" fmla="*/ 0 h 485192"/>
              <a:gd name="connsiteX2" fmla="*/ 4827037 w 5256245"/>
              <a:gd name="connsiteY2" fmla="*/ 485192 h 485192"/>
              <a:gd name="connsiteX3" fmla="*/ 0 w 5256245"/>
              <a:gd name="connsiteY3" fmla="*/ 478972 h 485192"/>
              <a:gd name="connsiteX4" fmla="*/ 0 w 5256245"/>
              <a:gd name="connsiteY4" fmla="*/ 0 h 48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6245" h="485192">
                <a:moveTo>
                  <a:pt x="0" y="0"/>
                </a:moveTo>
                <a:lnTo>
                  <a:pt x="5256245" y="0"/>
                </a:lnTo>
                <a:lnTo>
                  <a:pt x="4827037" y="485192"/>
                </a:lnTo>
                <a:lnTo>
                  <a:pt x="0" y="4789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57667-00BF-4768-AA8C-B867914BAF08}"/>
              </a:ext>
            </a:extLst>
          </p:cNvPr>
          <p:cNvSpPr/>
          <p:nvPr/>
        </p:nvSpPr>
        <p:spPr>
          <a:xfrm rot="10800000">
            <a:off x="402551" y="3801190"/>
            <a:ext cx="5871713" cy="2212493"/>
          </a:xfrm>
          <a:custGeom>
            <a:avLst/>
            <a:gdLst>
              <a:gd name="connsiteX0" fmla="*/ 0 w 5256245"/>
              <a:gd name="connsiteY0" fmla="*/ 0 h 478972"/>
              <a:gd name="connsiteX1" fmla="*/ 5256245 w 5256245"/>
              <a:gd name="connsiteY1" fmla="*/ 0 h 478972"/>
              <a:gd name="connsiteX2" fmla="*/ 5256245 w 5256245"/>
              <a:gd name="connsiteY2" fmla="*/ 478972 h 478972"/>
              <a:gd name="connsiteX3" fmla="*/ 0 w 5256245"/>
              <a:gd name="connsiteY3" fmla="*/ 478972 h 478972"/>
              <a:gd name="connsiteX4" fmla="*/ 0 w 5256245"/>
              <a:gd name="connsiteY4" fmla="*/ 0 h 478972"/>
              <a:gd name="connsiteX0" fmla="*/ 0 w 5256245"/>
              <a:gd name="connsiteY0" fmla="*/ 0 h 485192"/>
              <a:gd name="connsiteX1" fmla="*/ 5256245 w 5256245"/>
              <a:gd name="connsiteY1" fmla="*/ 0 h 485192"/>
              <a:gd name="connsiteX2" fmla="*/ 4827037 w 5256245"/>
              <a:gd name="connsiteY2" fmla="*/ 485192 h 485192"/>
              <a:gd name="connsiteX3" fmla="*/ 0 w 5256245"/>
              <a:gd name="connsiteY3" fmla="*/ 478972 h 485192"/>
              <a:gd name="connsiteX4" fmla="*/ 0 w 5256245"/>
              <a:gd name="connsiteY4" fmla="*/ 0 h 485192"/>
              <a:gd name="connsiteX0" fmla="*/ 0 w 5256245"/>
              <a:gd name="connsiteY0" fmla="*/ 0 h 485720"/>
              <a:gd name="connsiteX1" fmla="*/ 5256245 w 5256245"/>
              <a:gd name="connsiteY1" fmla="*/ 0 h 485720"/>
              <a:gd name="connsiteX2" fmla="*/ 4827037 w 5256245"/>
              <a:gd name="connsiteY2" fmla="*/ 485192 h 485720"/>
              <a:gd name="connsiteX3" fmla="*/ 20636 w 5256245"/>
              <a:gd name="connsiteY3" fmla="*/ 485720 h 485720"/>
              <a:gd name="connsiteX4" fmla="*/ 0 w 5256245"/>
              <a:gd name="connsiteY4" fmla="*/ 0 h 48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6245" h="485720">
                <a:moveTo>
                  <a:pt x="0" y="0"/>
                </a:moveTo>
                <a:lnTo>
                  <a:pt x="5256245" y="0"/>
                </a:lnTo>
                <a:lnTo>
                  <a:pt x="4827037" y="485192"/>
                </a:lnTo>
                <a:lnTo>
                  <a:pt x="20636" y="4857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1F4755-A011-4A7E-946F-B269CBA44BB9}"/>
              </a:ext>
            </a:extLst>
          </p:cNvPr>
          <p:cNvSpPr txBox="1"/>
          <p:nvPr/>
        </p:nvSpPr>
        <p:spPr>
          <a:xfrm>
            <a:off x="1844272" y="4514081"/>
            <a:ext cx="5046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THANK YOU!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97BDB5A-CD4A-4092-88C6-3F254BA0F248}"/>
              </a:ext>
            </a:extLst>
          </p:cNvPr>
          <p:cNvSpPr/>
          <p:nvPr/>
        </p:nvSpPr>
        <p:spPr>
          <a:xfrm>
            <a:off x="0" y="3897035"/>
            <a:ext cx="714972" cy="2001105"/>
          </a:xfrm>
          <a:custGeom>
            <a:avLst/>
            <a:gdLst>
              <a:gd name="connsiteX0" fmla="*/ 0 w 714972"/>
              <a:gd name="connsiteY0" fmla="*/ 0 h 2001105"/>
              <a:gd name="connsiteX1" fmla="*/ 714972 w 714972"/>
              <a:gd name="connsiteY1" fmla="*/ 4502 h 2001105"/>
              <a:gd name="connsiteX2" fmla="*/ 272232 w 714972"/>
              <a:gd name="connsiteY2" fmla="*/ 2001105 h 2001105"/>
              <a:gd name="connsiteX3" fmla="*/ 0 w 714972"/>
              <a:gd name="connsiteY3" fmla="*/ 1999012 h 2001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972" h="2001105">
                <a:moveTo>
                  <a:pt x="0" y="0"/>
                </a:moveTo>
                <a:lnTo>
                  <a:pt x="714972" y="4502"/>
                </a:lnTo>
                <a:lnTo>
                  <a:pt x="272232" y="2001105"/>
                </a:lnTo>
                <a:lnTo>
                  <a:pt x="0" y="1999012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0841BC8-2235-4578-8F3C-224DCE828143}"/>
              </a:ext>
            </a:extLst>
          </p:cNvPr>
          <p:cNvSpPr/>
          <p:nvPr/>
        </p:nvSpPr>
        <p:spPr>
          <a:xfrm rot="10800000">
            <a:off x="8501310" y="3921396"/>
            <a:ext cx="643352" cy="2008407"/>
          </a:xfrm>
          <a:custGeom>
            <a:avLst/>
            <a:gdLst>
              <a:gd name="connsiteX0" fmla="*/ 231348 w 643352"/>
              <a:gd name="connsiteY0" fmla="*/ 2008407 h 2008407"/>
              <a:gd name="connsiteX1" fmla="*/ 0 w 643352"/>
              <a:gd name="connsiteY1" fmla="*/ 2003098 h 2008407"/>
              <a:gd name="connsiteX2" fmla="*/ 0 w 643352"/>
              <a:gd name="connsiteY2" fmla="*/ 0 h 2008407"/>
              <a:gd name="connsiteX3" fmla="*/ 643352 w 643352"/>
              <a:gd name="connsiteY3" fmla="*/ 4119 h 200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352" h="2008407">
                <a:moveTo>
                  <a:pt x="231348" y="2008407"/>
                </a:moveTo>
                <a:lnTo>
                  <a:pt x="0" y="2003098"/>
                </a:lnTo>
                <a:lnTo>
                  <a:pt x="0" y="0"/>
                </a:lnTo>
                <a:lnTo>
                  <a:pt x="643352" y="4119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7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9305-ECC9-4BFE-8090-8BF74C43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5953-925F-411F-9E86-743EB16B6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8205"/>
            <a:ext cx="7886700" cy="4760726"/>
          </a:xfrm>
        </p:spPr>
        <p:txBody>
          <a:bodyPr>
            <a:normAutofit/>
          </a:bodyPr>
          <a:lstStyle/>
          <a:p>
            <a:r>
              <a:rPr lang="en-US" dirty="0"/>
              <a:t>What is Software Development Life Cycle?</a:t>
            </a:r>
          </a:p>
          <a:p>
            <a:r>
              <a:rPr lang="en-US" dirty="0"/>
              <a:t>SDLC – Phases</a:t>
            </a:r>
          </a:p>
          <a:p>
            <a:r>
              <a:rPr lang="en-US" dirty="0"/>
              <a:t>SDLC – Models</a:t>
            </a:r>
          </a:p>
          <a:p>
            <a:r>
              <a:rPr lang="en-US" dirty="0"/>
              <a:t>Scrum Methodology</a:t>
            </a:r>
          </a:p>
          <a:p>
            <a:r>
              <a:rPr lang="en-US" dirty="0"/>
              <a:t>Kanban 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B4C33-4570-4004-B098-5CC4A444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B7E66-566F-427A-84DC-7B45B230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78" y="1977950"/>
            <a:ext cx="5213618" cy="29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1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9305-ECC9-4BFE-8090-8BF74C43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Development Life Cycle?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5953-925F-411F-9E86-743EB16B6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8205"/>
            <a:ext cx="7886700" cy="4760726"/>
          </a:xfrm>
        </p:spPr>
        <p:txBody>
          <a:bodyPr>
            <a:normAutofit/>
          </a:bodyPr>
          <a:lstStyle/>
          <a:p>
            <a:r>
              <a:rPr lang="en-US" dirty="0"/>
              <a:t>SDLC, Software Development Life Cycle is a process used by software industry to design, develop and test high quality software. The SDLC aims to produce a high quality software that meets or exceeds customer expectations, reaches completion within times and cost estimates.</a:t>
            </a:r>
          </a:p>
          <a:p>
            <a:r>
              <a:rPr lang="en-US" dirty="0"/>
              <a:t>There are following six phases in every Software development life cycle model:</a:t>
            </a:r>
          </a:p>
          <a:p>
            <a:pPr lvl="1"/>
            <a:r>
              <a:rPr lang="en-US" dirty="0"/>
              <a:t>Requirement gathering and analysis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/>
              <a:t>Implementation or coding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Deployment</a:t>
            </a:r>
          </a:p>
          <a:p>
            <a:pPr lvl="1"/>
            <a:r>
              <a:rPr lang="en-US" dirty="0"/>
              <a:t>Maintenance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B4C33-4570-4004-B098-5CC4A444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76250"/>
            <a:ext cx="7315199" cy="45054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F25838-D6E0-4BB8-BA37-A8AE309C254A}"/>
              </a:ext>
            </a:extLst>
          </p:cNvPr>
          <p:cNvSpPr txBox="1"/>
          <p:nvPr/>
        </p:nvSpPr>
        <p:spPr>
          <a:xfrm>
            <a:off x="1337912" y="5996539"/>
            <a:ext cx="689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83E26-1C11-4D5A-BB71-EB51323D94E1}"/>
              </a:ext>
            </a:extLst>
          </p:cNvPr>
          <p:cNvSpPr txBox="1"/>
          <p:nvPr/>
        </p:nvSpPr>
        <p:spPr>
          <a:xfrm>
            <a:off x="2059806" y="1211173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45393-2046-4A89-A296-212385E333C6}"/>
              </a:ext>
            </a:extLst>
          </p:cNvPr>
          <p:cNvSpPr txBox="1"/>
          <p:nvPr/>
        </p:nvSpPr>
        <p:spPr>
          <a:xfrm>
            <a:off x="6651057" y="1211173"/>
            <a:ext cx="172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0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9305-ECC9-4BFE-8090-8BF74C43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–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5953-925F-411F-9E86-743EB16B6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3985"/>
            <a:ext cx="7886700" cy="4034946"/>
          </a:xfrm>
        </p:spPr>
        <p:txBody>
          <a:bodyPr>
            <a:normAutofit/>
          </a:bodyPr>
          <a:lstStyle/>
          <a:p>
            <a:r>
              <a:rPr lang="en-US" dirty="0"/>
              <a:t>Business requirements are gathered in this phase. This phase is the main focus of the project managers and stake holders.</a:t>
            </a:r>
          </a:p>
          <a:p>
            <a:pPr lvl="1"/>
            <a:r>
              <a:rPr lang="en-US" dirty="0"/>
              <a:t>Who is going to use the system? </a:t>
            </a:r>
          </a:p>
          <a:p>
            <a:pPr lvl="1"/>
            <a:r>
              <a:rPr lang="en-US" dirty="0"/>
              <a:t>How will they use the system?  </a:t>
            </a:r>
          </a:p>
          <a:p>
            <a:pPr lvl="1"/>
            <a:r>
              <a:rPr lang="en-US" dirty="0"/>
              <a:t>What data should be input into the system?  </a:t>
            </a:r>
          </a:p>
          <a:p>
            <a:pPr lvl="1"/>
            <a:r>
              <a:rPr lang="en-US" dirty="0"/>
              <a:t>What data should be output by the system?</a:t>
            </a:r>
          </a:p>
          <a:p>
            <a:r>
              <a:rPr lang="en-US" dirty="0"/>
              <a:t>Finally, a Requirement Specification document is created which serves the purpose of guideline for the next phase of the model. The testing team follows the Software Testing Life Cycle and starts the </a:t>
            </a:r>
            <a:r>
              <a:rPr lang="en-US" b="1" dirty="0"/>
              <a:t>Test Planning</a:t>
            </a:r>
            <a:r>
              <a:rPr lang="en-US" dirty="0"/>
              <a:t> phase after the requirements analysis is completed.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B4C33-4570-4004-B098-5CC4A444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8650" y="955964"/>
            <a:ext cx="7886700" cy="5403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Phase 1: Requirement gathering and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2E9A86-DEAD-4039-9201-1C4D0CEEB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408" y="2506177"/>
            <a:ext cx="6337626" cy="39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1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9305-ECC9-4BFE-8090-8BF74C43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-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5953-925F-411F-9E86-743EB16B6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3985"/>
            <a:ext cx="7886700" cy="4034946"/>
          </a:xfrm>
        </p:spPr>
        <p:txBody>
          <a:bodyPr>
            <a:normAutofit/>
          </a:bodyPr>
          <a:lstStyle/>
          <a:p>
            <a:r>
              <a:rPr lang="en-US" dirty="0"/>
              <a:t>In this phase the system and software design is prepared from the requirement specifications which were studied in the first phase.</a:t>
            </a:r>
          </a:p>
          <a:p>
            <a:r>
              <a:rPr lang="en-US" dirty="0"/>
              <a:t>System Design helps in specifying hardware and system requirements and also helps in defining overall system architecture.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B4C33-4570-4004-B098-5CC4A444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8650" y="955964"/>
            <a:ext cx="7886700" cy="5403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Phase 2: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200164-A6EF-40E2-B4B3-A26CA9BBD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195" y="3214054"/>
            <a:ext cx="7602333" cy="327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4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9305-ECC9-4BFE-8090-8BF74C43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-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5953-925F-411F-9E86-743EB16B6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3985"/>
            <a:ext cx="7886700" cy="4034946"/>
          </a:xfrm>
        </p:spPr>
        <p:txBody>
          <a:bodyPr>
            <a:normAutofit/>
          </a:bodyPr>
          <a:lstStyle/>
          <a:p>
            <a:r>
              <a:rPr lang="en-US" dirty="0"/>
              <a:t>Business requirements are gathered in this phase. This phase is the main focus of the project managers and stake holders.</a:t>
            </a:r>
          </a:p>
          <a:p>
            <a:pPr lvl="1"/>
            <a:r>
              <a:rPr lang="en-US" dirty="0"/>
              <a:t>Who is going to use the system? </a:t>
            </a:r>
          </a:p>
          <a:p>
            <a:pPr lvl="1"/>
            <a:r>
              <a:rPr lang="en-US" dirty="0"/>
              <a:t>How will they use the system?  </a:t>
            </a:r>
          </a:p>
          <a:p>
            <a:pPr lvl="1"/>
            <a:r>
              <a:rPr lang="en-US" dirty="0"/>
              <a:t>What data should be input into the system?  </a:t>
            </a:r>
          </a:p>
          <a:p>
            <a:pPr lvl="1"/>
            <a:r>
              <a:rPr lang="en-US" dirty="0"/>
              <a:t>What data should be output by the system?</a:t>
            </a:r>
          </a:p>
          <a:p>
            <a:r>
              <a:rPr lang="en-US" dirty="0"/>
              <a:t>Finally, a Requirement Specification document is created which serves the purpose of guideline for the next phase of the model. The testing team follows the Software Testing Life Cycle and starts the </a:t>
            </a:r>
            <a:r>
              <a:rPr lang="en-US" b="1" dirty="0"/>
              <a:t>Test Planning</a:t>
            </a:r>
            <a:r>
              <a:rPr lang="en-US" dirty="0"/>
              <a:t> phase after the requirements analysis is completed.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B4C33-4570-4004-B098-5CC4A444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8650" y="955964"/>
            <a:ext cx="7886700" cy="5403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Phase 3: Implementation / Coding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E5F9BA-8500-4659-BC76-8D5597BB3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83814"/>
            <a:ext cx="8026813" cy="431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5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9305-ECC9-4BFE-8090-8BF74C43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-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5953-925F-411F-9E86-743EB16B6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3985"/>
            <a:ext cx="7886700" cy="4034946"/>
          </a:xfrm>
        </p:spPr>
        <p:txBody>
          <a:bodyPr>
            <a:normAutofit/>
          </a:bodyPr>
          <a:lstStyle/>
          <a:p>
            <a:r>
              <a:rPr lang="en-US" dirty="0"/>
              <a:t>After the code is developed it is tested against the requirements to make sure that the product is actually solving the needs addressed and gathered during the requirements phase.</a:t>
            </a:r>
          </a:p>
          <a:p>
            <a:r>
              <a:rPr lang="en-US" dirty="0"/>
              <a:t>During this phase all types of </a:t>
            </a:r>
            <a:r>
              <a:rPr lang="en-US" b="1" dirty="0"/>
              <a:t>functional testing</a:t>
            </a:r>
            <a:r>
              <a:rPr lang="en-US" dirty="0"/>
              <a:t> like </a:t>
            </a:r>
            <a:r>
              <a:rPr lang="en-US" b="1" dirty="0"/>
              <a:t>unit testing</a:t>
            </a:r>
            <a:r>
              <a:rPr lang="en-US" dirty="0"/>
              <a:t>, </a:t>
            </a:r>
            <a:r>
              <a:rPr lang="en-US" b="1" dirty="0"/>
              <a:t>integration testing</a:t>
            </a:r>
            <a:r>
              <a:rPr lang="en-US" dirty="0"/>
              <a:t>, </a:t>
            </a:r>
            <a:r>
              <a:rPr lang="en-US" b="1" dirty="0"/>
              <a:t>system testing</a:t>
            </a:r>
            <a:r>
              <a:rPr lang="en-US" dirty="0"/>
              <a:t>, </a:t>
            </a:r>
            <a:r>
              <a:rPr lang="en-US" b="1" dirty="0"/>
              <a:t>acceptance testing</a:t>
            </a:r>
            <a:r>
              <a:rPr lang="en-US" dirty="0"/>
              <a:t> are done as well as </a:t>
            </a:r>
            <a:r>
              <a:rPr lang="en-US" b="1" dirty="0"/>
              <a:t>non-functional testing</a:t>
            </a:r>
            <a:r>
              <a:rPr lang="en-US" dirty="0"/>
              <a:t> are also done.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B4C33-4570-4004-B098-5CC4A444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8650" y="955964"/>
            <a:ext cx="7886700" cy="5403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Phase 4: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355D58-25E1-4185-81E1-D6DAD79CD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354" y="3603218"/>
            <a:ext cx="5321573" cy="22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3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9305-ECC9-4BFE-8090-8BF74C43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-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5953-925F-411F-9E86-743EB16B6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3985"/>
            <a:ext cx="7886700" cy="4034946"/>
          </a:xfrm>
        </p:spPr>
        <p:txBody>
          <a:bodyPr>
            <a:normAutofit/>
          </a:bodyPr>
          <a:lstStyle/>
          <a:p>
            <a:r>
              <a:rPr lang="en-US" dirty="0"/>
              <a:t>After successful testing the product is delivered / deployed to the customer for their use.</a:t>
            </a:r>
          </a:p>
          <a:p>
            <a:r>
              <a:rPr lang="en-US" dirty="0"/>
              <a:t>As soon as the product is given to the customers they will first do the </a:t>
            </a:r>
            <a:r>
              <a:rPr lang="en-US" b="1" dirty="0"/>
              <a:t>beta testing</a:t>
            </a:r>
            <a:r>
              <a:rPr lang="en-US" dirty="0"/>
              <a:t>. If any changes are required or if any bugs are caught, then they will report it to the engineering team.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B4C33-4570-4004-B098-5CC4A444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8650" y="955964"/>
            <a:ext cx="7886700" cy="5403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Phase 5: 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4EBF9F-17BD-49EF-BD61-574AEA84F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17" y="3337705"/>
            <a:ext cx="5569236" cy="24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4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9305-ECC9-4BFE-8090-8BF74C43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-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5953-925F-411F-9E86-743EB16B6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3985"/>
            <a:ext cx="7886700" cy="4034946"/>
          </a:xfrm>
        </p:spPr>
        <p:txBody>
          <a:bodyPr>
            <a:normAutofit/>
          </a:bodyPr>
          <a:lstStyle/>
          <a:p>
            <a:r>
              <a:rPr lang="en-US" dirty="0"/>
              <a:t>Once when the customers starts using the developed system then the actual problems comes up and needs to be solved from time to time.</a:t>
            </a:r>
          </a:p>
          <a:p>
            <a:r>
              <a:rPr lang="en-US" dirty="0"/>
              <a:t>This process where the care is taken for the developed product is known as maintenance.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B4C33-4570-4004-B098-5CC4A444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8650" y="955964"/>
            <a:ext cx="7886700" cy="5403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Phase 6: Maintenance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A79CC-5928-4B9F-9968-41D7D2349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195" y="3155689"/>
            <a:ext cx="5277121" cy="23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6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MA Colors">
      <a:dk1>
        <a:srgbClr val="111111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1EB2FF"/>
      </a:accent2>
      <a:accent3>
        <a:srgbClr val="FDDC02"/>
      </a:accent3>
      <a:accent4>
        <a:srgbClr val="F7941E"/>
      </a:accent4>
      <a:accent5>
        <a:srgbClr val="F0B51C"/>
      </a:accent5>
      <a:accent6>
        <a:srgbClr val="58B7DD"/>
      </a:accent6>
      <a:hlink>
        <a:srgbClr val="62B9B8"/>
      </a:hlink>
      <a:folHlink>
        <a:srgbClr val="954F72"/>
      </a:folHlink>
    </a:clrScheme>
    <a:fontScheme name="Custom 46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3051</TotalTime>
  <Words>1239</Words>
  <Application>Microsoft Office PowerPoint</Application>
  <PresentationFormat>On-screen Show (4:3)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Bookman Old Style</vt:lpstr>
      <vt:lpstr>Calibri</vt:lpstr>
      <vt:lpstr>Calibri Light</vt:lpstr>
      <vt:lpstr>Courier New</vt:lpstr>
      <vt:lpstr>Wingdings</vt:lpstr>
      <vt:lpstr>Wingdings 2</vt:lpstr>
      <vt:lpstr>Wingdings 3</vt:lpstr>
      <vt:lpstr>Office Theme</vt:lpstr>
      <vt:lpstr>PowerPoint Presentation</vt:lpstr>
      <vt:lpstr>Agenda</vt:lpstr>
      <vt:lpstr>What is Software Development Life Cycle?</vt:lpstr>
      <vt:lpstr>SDLC – Phases</vt:lpstr>
      <vt:lpstr>SDLC - Phases</vt:lpstr>
      <vt:lpstr>SDLC - Phases</vt:lpstr>
      <vt:lpstr>SDLC - Phases</vt:lpstr>
      <vt:lpstr>SDLC - Phases</vt:lpstr>
      <vt:lpstr>SDLC - Phases</vt:lpstr>
      <vt:lpstr>SDLC - Models</vt:lpstr>
      <vt:lpstr>SDLC - Models</vt:lpstr>
      <vt:lpstr>SDLC - Models</vt:lpstr>
      <vt:lpstr>SDLC - Models</vt:lpstr>
      <vt:lpstr>Scrum Methodology</vt:lpstr>
      <vt:lpstr>Kanban Methodology</vt:lpstr>
      <vt:lpstr>Kanban Methodology</vt:lpstr>
      <vt:lpstr>Reference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Nguyen Le Quang</dc:creator>
  <cp:lastModifiedBy>Pham Thi Le Chi</cp:lastModifiedBy>
  <cp:revision>120</cp:revision>
  <dcterms:created xsi:type="dcterms:W3CDTF">2018-10-01T08:20:10Z</dcterms:created>
  <dcterms:modified xsi:type="dcterms:W3CDTF">2023-07-03T04:04:49Z</dcterms:modified>
</cp:coreProperties>
</file>