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3" r:id="rId3"/>
    <p:sldId id="364" r:id="rId4"/>
    <p:sldId id="378" r:id="rId5"/>
    <p:sldId id="379" r:id="rId6"/>
    <p:sldId id="380" r:id="rId7"/>
    <p:sldId id="381" r:id="rId8"/>
    <p:sldId id="382" r:id="rId9"/>
    <p:sldId id="38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C5259"/>
    <a:srgbClr val="CEA6F3"/>
    <a:srgbClr val="E0B0FF"/>
    <a:srgbClr val="40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95805" y="2354580"/>
            <a:ext cx="7999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7200">
                <a:solidFill>
                  <a:srgbClr val="4090C5"/>
                </a:solidFill>
                <a:latin typeface="UTM Avo" panose="02040603050506020204" charset="0"/>
              </a:rPr>
              <a:t>DFM2SATECO</a:t>
            </a:r>
            <a:endParaRPr lang="en-GB" altLang="en-US" sz="7200">
              <a:solidFill>
                <a:srgbClr val="4090C5"/>
              </a:solidFill>
              <a:latin typeface="UTM Avo" panose="02040603050506020204" charset="0"/>
            </a:endParaRPr>
          </a:p>
          <a:p>
            <a:pPr algn="ctr"/>
            <a:r>
              <a:rPr lang="en-GB" altLang="en-US" sz="4800">
                <a:solidFill>
                  <a:srgbClr val="4090C5"/>
                </a:solidFill>
                <a:latin typeface="UTM Avo" panose="02040603050506020204" charset="0"/>
              </a:rPr>
              <a:t>Géolocalisation - serveur</a:t>
            </a:r>
            <a:r>
              <a:rPr lang="en-GB" altLang="en-US" sz="7200">
                <a:solidFill>
                  <a:srgbClr val="4090C5"/>
                </a:solidFill>
                <a:latin typeface="UTM Avo" panose="02040603050506020204" charset="0"/>
              </a:rPr>
              <a:t> </a:t>
            </a:r>
            <a:endParaRPr lang="en-GB" altLang="en-US" sz="7200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182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PARC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l="2940" t="6137" b="4772"/>
          <a:stretch>
            <a:fillRect/>
          </a:stretch>
        </p:blipFill>
        <p:spPr>
          <a:xfrm>
            <a:off x="1164590" y="1004570"/>
            <a:ext cx="9391015" cy="484886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889240" y="2212340"/>
            <a:ext cx="645795" cy="2934970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Zone de texte 6"/>
          <p:cNvSpPr txBox="1"/>
          <p:nvPr/>
        </p:nvSpPr>
        <p:spPr>
          <a:xfrm>
            <a:off x="8122920" y="4837430"/>
            <a:ext cx="1442085" cy="368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p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NO DATA??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182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PARC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15" name="Zone de texte 14"/>
          <p:cNvSpPr txBox="1"/>
          <p:nvPr/>
        </p:nvSpPr>
        <p:spPr>
          <a:xfrm>
            <a:off x="1215390" y="1095375"/>
            <a:ext cx="33420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Đổi text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Dernier MSC =&gt; Dernier MSG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215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COMPTE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4" name="Zone de texte 3"/>
          <p:cNvSpPr txBox="1"/>
          <p:nvPr/>
        </p:nvSpPr>
        <p:spPr>
          <a:xfrm>
            <a:off x="1215390" y="895985"/>
            <a:ext cx="2332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Tạo thêm mục mới 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GESTION COMPTE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1343660"/>
            <a:ext cx="2495550" cy="3399790"/>
          </a:xfrm>
          <a:prstGeom prst="rect">
            <a:avLst/>
          </a:prstGeom>
        </p:spPr>
      </p:pic>
      <p:sp>
        <p:nvSpPr>
          <p:cNvPr id="7" name="Zone de texte 6"/>
          <p:cNvSpPr txBox="1"/>
          <p:nvPr/>
        </p:nvSpPr>
        <p:spPr>
          <a:xfrm>
            <a:off x="5039360" y="3782060"/>
            <a:ext cx="16783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GB" altLang="fr-FR" sz="1600">
                <a:solidFill>
                  <a:schemeClr val="tx1"/>
                </a:solidFill>
                <a:sym typeface="+mn-ea"/>
              </a:rPr>
              <a:t>GESTION COMPTE</a:t>
            </a:r>
            <a:endParaRPr lang="en-GB" altLang="fr-FR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215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COMPTE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4" name="Zone de texte 3"/>
          <p:cNvSpPr txBox="1"/>
          <p:nvPr/>
        </p:nvSpPr>
        <p:spPr>
          <a:xfrm>
            <a:off x="1215390" y="755015"/>
            <a:ext cx="84747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Nội dung của GESTION COMPTE 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1/ Quản lý Clients + Chantiers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</a:rPr>
              <a:t>2/ Quản lý Parc</a:t>
            </a:r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  <a:sym typeface="+mn-ea"/>
              </a:rPr>
              <a:t>3/ Quản lý tài khoản người dùng</a:t>
            </a:r>
            <a:endParaRPr lang="en-GB" altLang="fr-FR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>
                <a:solidFill>
                  <a:srgbClr val="FF0000"/>
                </a:solidFill>
                <a:latin typeface="UTM Avo" panose="02040603050506020204" charset="0"/>
                <a:sym typeface="+mn-ea"/>
              </a:rPr>
              <a:t>Về thiết kế trang thì dùng layout tương tự trang GESTION CHANTIER hiện tại</a:t>
            </a:r>
            <a:endParaRPr lang="en-GB" altLang="fr-FR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>
              <a:solidFill>
                <a:srgbClr val="FF0000"/>
              </a:solidFill>
              <a:latin typeface="UTM Avo" panose="02040603050506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215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COMPTE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4" name="Zone de texte 3"/>
          <p:cNvSpPr txBox="1"/>
          <p:nvPr/>
        </p:nvSpPr>
        <p:spPr>
          <a:xfrm>
            <a:off x="1215390" y="755015"/>
            <a:ext cx="567753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fr-FR" sz="1400">
                <a:solidFill>
                  <a:srgbClr val="FF0000"/>
                </a:solidFill>
                <a:latin typeface="UTM Avo" panose="02040603050506020204" charset="0"/>
              </a:rPr>
              <a:t>Nội dung của GESTION COMPTE - Quản lý Clients + Chantiers</a:t>
            </a:r>
            <a:endParaRPr lang="en-GB" altLang="fr-FR" sz="1400">
              <a:solidFill>
                <a:srgbClr val="FF0000"/>
              </a:solidFill>
              <a:latin typeface="UTM Avo" panose="02040603050506020204" charset="0"/>
            </a:endParaRPr>
          </a:p>
          <a:p>
            <a:pPr algn="l"/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Quản lý danh sách các Client ( thông tin như hình kế bên) 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cho phép : Thêm mới, chỉnh sửa, xóa.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Quản lý danh sách các Chantiers</a:t>
            </a:r>
            <a:r>
              <a:rPr lang="en-GB" altLang="fr-FR" sz="1400">
                <a:latin typeface="UTM Avo" panose="02040603050506020204" charset="0"/>
                <a:sym typeface="+mn-ea"/>
              </a:rPr>
              <a:t> ( thông tin như hình kế bên) </a:t>
            </a:r>
            <a:r>
              <a:rPr lang="en-GB" altLang="fr-FR" sz="1400">
                <a:latin typeface="UTM Avo" panose="02040603050506020204" charset="0"/>
                <a:sym typeface="+mn-ea"/>
              </a:rPr>
              <a:t>: 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Chantiers là con của Clients: 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cho phép: Thêm mới, chỉnh sửa, xóa</a:t>
            </a:r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95" y="755015"/>
            <a:ext cx="4100830" cy="291020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6428105" y="1541780"/>
            <a:ext cx="1461135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470" y="3862705"/>
            <a:ext cx="4097655" cy="2491105"/>
          </a:xfrm>
          <a:prstGeom prst="rect">
            <a:avLst/>
          </a:prstGeom>
        </p:spPr>
      </p:pic>
      <p:sp>
        <p:nvSpPr>
          <p:cNvPr id="10" name="Multiplication 9"/>
          <p:cNvSpPr/>
          <p:nvPr/>
        </p:nvSpPr>
        <p:spPr>
          <a:xfrm>
            <a:off x="7710805" y="4515485"/>
            <a:ext cx="1240155" cy="339725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631305" y="2739390"/>
            <a:ext cx="1240790" cy="145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215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COMPTE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4" name="Zone de texte 3"/>
          <p:cNvSpPr txBox="1"/>
          <p:nvPr/>
        </p:nvSpPr>
        <p:spPr>
          <a:xfrm>
            <a:off x="1215390" y="755015"/>
            <a:ext cx="503047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fr-FR" sz="1400">
                <a:solidFill>
                  <a:srgbClr val="FF0000"/>
                </a:solidFill>
                <a:latin typeface="UTM Avo" panose="02040603050506020204" charset="0"/>
              </a:rPr>
              <a:t>Nội dung của GESTION COMPTE - Quản lý Parc</a:t>
            </a:r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Quản lý danh sách các Parc ( thông tin như hình kế bên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 + Thêm địa chỉ Parc) 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latin typeface="UTM Avo" panose="02040603050506020204" charset="0"/>
                <a:sym typeface="+mn-ea"/>
              </a:rPr>
              <a:t>cho phép : Thêm mới, chỉnh sửa, xóa.</a:t>
            </a:r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40" y="884555"/>
            <a:ext cx="4487545" cy="2723515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5475605" y="901065"/>
            <a:ext cx="1699895" cy="598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215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b="1">
                <a:solidFill>
                  <a:srgbClr val="4090C5"/>
                </a:solidFill>
                <a:latin typeface="UTM Avo" panose="02040603050506020204" charset="0"/>
              </a:rPr>
              <a:t>GESTION COMPTE</a:t>
            </a:r>
            <a:endParaRPr lang="en-GB" altLang="en-US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4" name="Zone de texte 3"/>
          <p:cNvSpPr txBox="1"/>
          <p:nvPr/>
        </p:nvSpPr>
        <p:spPr>
          <a:xfrm>
            <a:off x="1215390" y="755015"/>
            <a:ext cx="1043559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fr-FR" sz="1400">
                <a:solidFill>
                  <a:srgbClr val="FF0000"/>
                </a:solidFill>
                <a:latin typeface="UTM Avo" panose="02040603050506020204" charset="0"/>
              </a:rPr>
              <a:t>Nội dung của GESTION COMPTE - </a:t>
            </a:r>
            <a:r>
              <a:rPr lang="en-GB" altLang="fr-FR" sz="1400">
                <a:solidFill>
                  <a:srgbClr val="FF0000"/>
                </a:solidFill>
                <a:latin typeface="UTM Avo" panose="02040603050506020204" charset="0"/>
                <a:sym typeface="+mn-ea"/>
              </a:rPr>
              <a:t>Quản lý tài khoản người dùng</a:t>
            </a:r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Phân cấp người dùng như sau: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1 - Type: Admin Sateco: Cho phép chỉnh sửa tất cả mọi chức năng của site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2 - Type: Sateco Service: quyền tương thự như type Admin Sateco nhưng ko được tạo Parc mới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3 - Type: Client: Cho phép Tạo Chantiers mới - Chỉ nhìn được thông tin của mục GESTION CHANTIERS, GESTION COMPTE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Phần quản lý người dùng: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Cho phép: Thêm mới, chọn type người dùng, chỉnh sửa thông tin, xóa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Thông tin của người dùng như sau: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Nom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Prénom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Entreprise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Email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Téléphone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Adresse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Identifiante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r>
              <a:rPr lang="en-GB" altLang="fr-FR" sz="1400">
                <a:solidFill>
                  <a:schemeClr val="tx1"/>
                </a:solidFill>
                <a:latin typeface="UTM Avo" panose="02040603050506020204" charset="0"/>
                <a:sym typeface="+mn-ea"/>
              </a:rPr>
              <a:t>Mot de passe</a:t>
            </a:r>
            <a:endParaRPr lang="en-GB" altLang="fr-FR" sz="1400">
              <a:solidFill>
                <a:schemeClr val="tx1"/>
              </a:solidFill>
              <a:latin typeface="UTM Avo" panose="02040603050506020204" charset="0"/>
              <a:sym typeface="+mn-ea"/>
            </a:endParaRPr>
          </a:p>
          <a:p>
            <a:pPr algn="l"/>
            <a:endParaRPr lang="en-GB" altLang="fr-FR" sz="1400">
              <a:solidFill>
                <a:srgbClr val="FF0000"/>
              </a:solidFill>
              <a:latin typeface="UTM Avo" panose="0204060305050602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Presentation</Application>
  <PresentationFormat>Grand écran</PresentationFormat>
  <Paragraphs>105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UTM Avo</vt:lpstr>
      <vt:lpstr>Calibri</vt:lpstr>
      <vt:lpstr>Microsoft YaHei</vt:lpstr>
      <vt:lpstr/>
      <vt:lpstr>Arial Unicode MS</vt:lpstr>
      <vt:lpstr>Calibri Light</vt:lpstr>
      <vt:lpstr>AMGDT</vt:lpstr>
      <vt:lpstr>Adobe Kaiti Std R</vt:lpstr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Plourde</dc:creator>
  <cp:lastModifiedBy>DFM VR</cp:lastModifiedBy>
  <cp:revision>380</cp:revision>
  <dcterms:created xsi:type="dcterms:W3CDTF">2017-10-28T05:34:00Z</dcterms:created>
  <dcterms:modified xsi:type="dcterms:W3CDTF">2018-07-23T13:07:26Z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1036-10.2.0.6020</vt:lpwstr>
  </property>
</Properties>
</file>