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3" r:id="rId3"/>
    <p:sldId id="364"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clrMru>
    <a:srgbClr val="4C5259"/>
    <a:srgbClr val="CEA6F3"/>
    <a:srgbClr val="E0B0FF"/>
    <a:srgbClr val="409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2" d="100"/>
          <a:sy n="92" d="100"/>
        </p:scale>
        <p:origin x="48" y="2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CED96-068A-4274-8614-CE8858D45159}"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DBC96-224C-4F47-B1D0-6020CB55D1D9}"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F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idx="1"/>
          </p:nvPr>
        </p:nvSpPr>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endParaRPr lang="fr-FR"/>
          </a:p>
        </p:txBody>
      </p:sp>
      <p:sp>
        <p:nvSpPr>
          <p:cNvPr id="4" name="Espace réservé de la date 3"/>
          <p:cNvSpPr>
            <a:spLocks noGrp="1"/>
          </p:cNvSpPr>
          <p:nvPr>
            <p:ph type="dt" sz="half" idx="10"/>
          </p:nvPr>
        </p:nvSpPr>
        <p:spPr/>
        <p:txBody>
          <a:bodyPr/>
          <a:lstStyle/>
          <a:p>
            <a:fld id="{3F73D4F8-57BF-4ACA-B846-A8803C864B49}"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3F73D4F8-57BF-4ACA-B846-A8803C864B49}"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endParaRPr lang="fr-F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endParaRPr lang="fr-F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3F73D4F8-57BF-4ACA-B846-A8803C864B49}"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e la date 2"/>
          <p:cNvSpPr>
            <a:spLocks noGrp="1"/>
          </p:cNvSpPr>
          <p:nvPr>
            <p:ph type="dt" sz="half" idx="10"/>
          </p:nvPr>
        </p:nvSpPr>
        <p:spPr/>
        <p:txBody>
          <a:bodyPr/>
          <a:lstStyle/>
          <a:p>
            <a:fld id="{3F73D4F8-57BF-4ACA-B846-A8803C864B49}"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73D4F8-57BF-4ACA-B846-A8803C864B49}"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endParaRPr lang="fr-FR"/>
          </a:p>
        </p:txBody>
      </p:sp>
      <p:sp>
        <p:nvSpPr>
          <p:cNvPr id="5" name="Espace réservé de la date 4"/>
          <p:cNvSpPr>
            <a:spLocks noGrp="1"/>
          </p:cNvSpPr>
          <p:nvPr>
            <p:ph type="dt" sz="half" idx="10"/>
          </p:nvPr>
        </p:nvSpPr>
        <p:spPr/>
        <p:txBody>
          <a:bodyPr/>
          <a:lstStyle/>
          <a:p>
            <a:fld id="{3F73D4F8-57BF-4ACA-B846-A8803C864B49}"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endParaRPr lang="fr-FR"/>
          </a:p>
        </p:txBody>
      </p:sp>
      <p:sp>
        <p:nvSpPr>
          <p:cNvPr id="5" name="Espace réservé de la date 4"/>
          <p:cNvSpPr>
            <a:spLocks noGrp="1"/>
          </p:cNvSpPr>
          <p:nvPr>
            <p:ph type="dt" sz="half" idx="10"/>
          </p:nvPr>
        </p:nvSpPr>
        <p:spPr/>
        <p:txBody>
          <a:bodyPr/>
          <a:lstStyle/>
          <a:p>
            <a:fld id="{3F73D4F8-57BF-4ACA-B846-A8803C864B49}"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3D4F8-57BF-4ACA-B846-A8803C864B49}" type="datetimeFigureOut">
              <a:rPr lang="fr-FR" smtClean="0"/>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5AE38-0E4D-41CB-8696-2CF208E1D359}"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Text Box 2"/>
          <p:cNvSpPr txBox="1"/>
          <p:nvPr/>
        </p:nvSpPr>
        <p:spPr>
          <a:xfrm>
            <a:off x="1995805" y="2354580"/>
            <a:ext cx="7999095" cy="2306955"/>
          </a:xfrm>
          <a:prstGeom prst="rect">
            <a:avLst/>
          </a:prstGeom>
          <a:noFill/>
        </p:spPr>
        <p:txBody>
          <a:bodyPr wrap="square" rtlCol="0">
            <a:spAutoFit/>
          </a:bodyPr>
          <a:lstStyle/>
          <a:p>
            <a:pPr algn="ctr"/>
            <a:r>
              <a:rPr lang="en-GB" altLang="en-US" sz="7200">
                <a:solidFill>
                  <a:srgbClr val="4090C5"/>
                </a:solidFill>
                <a:latin typeface="UTM Avo" panose="02040603050506020204" charset="0"/>
              </a:rPr>
              <a:t>DFM2SATECO</a:t>
            </a:r>
            <a:endParaRPr lang="en-GB" altLang="en-US" sz="7200">
              <a:solidFill>
                <a:srgbClr val="4090C5"/>
              </a:solidFill>
              <a:latin typeface="UTM Avo" panose="02040603050506020204" charset="0"/>
            </a:endParaRPr>
          </a:p>
          <a:p>
            <a:pPr algn="ctr"/>
            <a:r>
              <a:rPr lang="en-GB" altLang="en-US" sz="4800">
                <a:solidFill>
                  <a:srgbClr val="4090C5"/>
                </a:solidFill>
                <a:latin typeface="UTM Avo" panose="02040603050506020204" charset="0"/>
              </a:rPr>
              <a:t>Géolocalisation - serveur</a:t>
            </a:r>
            <a:r>
              <a:rPr lang="en-GB" altLang="en-US" sz="7200">
                <a:solidFill>
                  <a:srgbClr val="4090C5"/>
                </a:solidFill>
                <a:latin typeface="UTM Avo" panose="02040603050506020204" charset="0"/>
              </a:rPr>
              <a:t> </a:t>
            </a:r>
            <a:endParaRPr lang="en-GB" altLang="en-US" sz="7200">
              <a:solidFill>
                <a:srgbClr val="4090C5"/>
              </a:solidFill>
              <a:latin typeface="UTM Avo" panose="02040603050506020204" charset="0"/>
            </a:endParaRPr>
          </a:p>
        </p:txBody>
      </p:sp>
      <p:sp>
        <p:nvSpPr>
          <p:cNvPr id="2" name="Espace réservé du numéro de diapositive 1"/>
          <p:cNvSpPr>
            <a:spLocks noGrp="1"/>
          </p:cNvSpPr>
          <p:nvPr>
            <p:ph type="sldNum" sz="quarter" idx="12"/>
          </p:nvPr>
        </p:nvSpPr>
        <p:spPr/>
        <p:txBody>
          <a:bodyPr/>
          <a:lstStyle/>
          <a:p>
            <a:fld id="{C205AE38-0E4D-41CB-8696-2CF208E1D359}" type="slidenum">
              <a:rPr lang="fr-FR" smtClean="0"/>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215390" y="679450"/>
            <a:ext cx="10873105" cy="75565"/>
          </a:xfrm>
          <a:prstGeom prst="rect">
            <a:avLst/>
          </a:prstGeom>
          <a:solidFill>
            <a:srgbClr val="40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tLang="en-US"/>
          </a:p>
        </p:txBody>
      </p:sp>
      <p:sp>
        <p:nvSpPr>
          <p:cNvPr id="3" name="Zone de texte 2"/>
          <p:cNvSpPr txBox="1"/>
          <p:nvPr/>
        </p:nvSpPr>
        <p:spPr>
          <a:xfrm>
            <a:off x="1215390" y="311150"/>
            <a:ext cx="4862195" cy="368300"/>
          </a:xfrm>
          <a:prstGeom prst="rect">
            <a:avLst/>
          </a:prstGeom>
          <a:noFill/>
        </p:spPr>
        <p:txBody>
          <a:bodyPr wrap="none" rtlCol="0">
            <a:spAutoFit/>
          </a:bodyPr>
          <a:lstStyle/>
          <a:p>
            <a:r>
              <a:rPr lang="fr-FR" altLang="en-GB" b="1">
                <a:solidFill>
                  <a:srgbClr val="4090C5"/>
                </a:solidFill>
                <a:latin typeface="UTM Avo" panose="02040603050506020204" charset="0"/>
              </a:rPr>
              <a:t>API objenious =&gt; dev.geosmartone.com</a:t>
            </a:r>
            <a:endParaRPr lang="fr-FR" altLang="en-GB" b="1">
              <a:solidFill>
                <a:srgbClr val="4090C5"/>
              </a:solidFill>
              <a:latin typeface="UTM Avo" panose="02040603050506020204" charset="0"/>
            </a:endParaRPr>
          </a:p>
        </p:txBody>
      </p:sp>
      <p:sp>
        <p:nvSpPr>
          <p:cNvPr id="5" name="Espace réservé du numéro de diapositive 4"/>
          <p:cNvSpPr>
            <a:spLocks noGrp="1"/>
          </p:cNvSpPr>
          <p:nvPr>
            <p:ph type="sldNum" sz="quarter" idx="12"/>
          </p:nvPr>
        </p:nvSpPr>
        <p:spPr/>
        <p:txBody>
          <a:bodyPr/>
          <a:lstStyle/>
          <a:p>
            <a:fld id="{C205AE38-0E4D-41CB-8696-2CF208E1D359}" type="slidenum">
              <a:rPr lang="fr-FR" smtClean="0"/>
            </a:fld>
            <a:endParaRPr lang="fr-FR"/>
          </a:p>
        </p:txBody>
      </p:sp>
      <p:sp>
        <p:nvSpPr>
          <p:cNvPr id="8" name="Zone de texte 7"/>
          <p:cNvSpPr txBox="1"/>
          <p:nvPr/>
        </p:nvSpPr>
        <p:spPr>
          <a:xfrm>
            <a:off x="1215390" y="2204720"/>
            <a:ext cx="10872470" cy="4615815"/>
          </a:xfrm>
          <a:prstGeom prst="rect">
            <a:avLst/>
          </a:prstGeom>
          <a:noFill/>
        </p:spPr>
        <p:txBody>
          <a:bodyPr wrap="square" rtlCol="0">
            <a:spAutoFit/>
          </a:bodyPr>
          <a:p>
            <a:pPr algn="l"/>
            <a:r>
              <a:rPr lang="fr-FR" altLang="en-US" sz="1400">
                <a:latin typeface="UTM Avo" panose="02040603050506020204" charset="0"/>
              </a:rPr>
              <a:t>Kết nối API của trang Objenious vào dev.geosmartone.com</a:t>
            </a:r>
            <a:endParaRPr lang="fr-FR" altLang="en-US" sz="1400">
              <a:latin typeface="UTM Avo" panose="02040603050506020204" charset="0"/>
            </a:endParaRPr>
          </a:p>
          <a:p>
            <a:pPr algn="l"/>
            <a:r>
              <a:rPr lang="fr-FR" altLang="en-US" sz="1400">
                <a:latin typeface="UTM Avo" panose="02040603050506020204" charset="0"/>
              </a:rPr>
              <a:t>Hiện tại mình đang có kết nối của 10 thiết bị Geoloc nhưng tài khoản trên Objenious phải thay đổi sang tài khoản khác để nhập 100 thiết bị Geoloc vừa chế tạo. =&gt; Cần thay đổi kết nối API của trang dev.geosmartone.com hiện tại.</a:t>
            </a:r>
            <a:endParaRPr lang="fr-FR" altLang="en-US" sz="1400">
              <a:latin typeface="UTM Avo" panose="02040603050506020204" charset="0"/>
            </a:endParaRPr>
          </a:p>
          <a:p>
            <a:pPr algn="l"/>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Tài khoản objenious: Phải đăng nhập vào tạo key API</a:t>
            </a:r>
            <a:endParaRPr lang="fr-FR" altLang="en-US" sz="1400">
              <a:latin typeface="UTM Avo" panose="02040603050506020204" charset="0"/>
            </a:endParaRPr>
          </a:p>
          <a:p>
            <a:pPr algn="l"/>
            <a:r>
              <a:rPr lang="fr-FR" altLang="en-US" sz="1400">
                <a:latin typeface="UTM Avo" panose="02040603050506020204" charset="0"/>
              </a:rPr>
              <a:t>https://spot.objenious.com</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id: manhhd@dfm-engineering.com</a:t>
            </a:r>
            <a:endParaRPr lang="fr-FR" altLang="en-US" sz="1400">
              <a:latin typeface="UTM Avo" panose="02040603050506020204" charset="0"/>
            </a:endParaRPr>
          </a:p>
          <a:p>
            <a:pPr algn="l"/>
            <a:r>
              <a:rPr lang="fr-FR" altLang="en-US" sz="1400">
                <a:latin typeface="UTM Avo" panose="02040603050506020204" charset="0"/>
              </a:rPr>
              <a:t>pass:  r51m&amp;A&amp;yy26%</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Group of devices:  SATECO-100devices</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Key API : https://spot.objenious.com/applicationKey/list	«SATECO-100devices»</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Routing: https://spot.objenious.com/scenario/routing/list 	HTTP/Azure/Google</a:t>
            </a:r>
            <a:endParaRPr lang="fr-FR" altLang="en-US" sz="1400">
              <a:latin typeface="UTM Avo" panose="02040603050506020204" charset="0"/>
            </a:endParaRPr>
          </a:p>
          <a:p>
            <a:pPr algn="l"/>
            <a:endParaRPr lang="fr-FR" altLang="en-US" sz="1400">
              <a:latin typeface="UTM Avo" panose="02040603050506020204" charset="0"/>
            </a:endParaRPr>
          </a:p>
          <a:p>
            <a:pPr algn="l"/>
            <a:r>
              <a:rPr lang="fr-FR" altLang="en-US" sz="1400">
                <a:latin typeface="UTM Avo" panose="02040603050506020204" charset="0"/>
              </a:rPr>
              <a:t>Tài liệu về API của Objenious (tiếng anh) https://api.objenious.com/doc/doc.html</a:t>
            </a:r>
            <a:endParaRPr lang="fr-FR" altLang="en-US" sz="1400">
              <a:latin typeface="UTM Avo" panose="02040603050506020204" charset="0"/>
            </a:endParaRPr>
          </a:p>
          <a:p>
            <a:pPr algn="l"/>
            <a:endParaRPr lang="fr-FR" altLang="en-US" sz="1400">
              <a:latin typeface="UTM Avo" panose="02040603050506020204" charset="0"/>
            </a:endParaRPr>
          </a:p>
          <a:p>
            <a:pPr algn="l"/>
            <a:endParaRPr lang="fr-FR" altLang="en-US" sz="1400">
              <a:latin typeface="UTM Avo" panose="02040603050506020204" charset="0"/>
            </a:endParaRPr>
          </a:p>
          <a:p>
            <a:pPr algn="l"/>
            <a:endParaRPr lang="fr-FR" altLang="en-US" sz="1400">
              <a:latin typeface="UTM Avo" panose="02040603050506020204" charset="0"/>
            </a:endParaRPr>
          </a:p>
        </p:txBody>
      </p:sp>
      <p:sp>
        <p:nvSpPr>
          <p:cNvPr id="9" name="Rectangle 8"/>
          <p:cNvSpPr/>
          <p:nvPr/>
        </p:nvSpPr>
        <p:spPr>
          <a:xfrm>
            <a:off x="2536825" y="1010285"/>
            <a:ext cx="1638935" cy="40386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fr-FR" altLang="en-US">
                <a:solidFill>
                  <a:schemeClr val="tx1"/>
                </a:solidFill>
                <a:latin typeface="UTM Avo" panose="02040603050506020204" charset="0"/>
              </a:rPr>
              <a:t>Objenious</a:t>
            </a:r>
            <a:endParaRPr lang="fr-FR" altLang="en-US">
              <a:solidFill>
                <a:schemeClr val="tx1"/>
              </a:solidFill>
              <a:latin typeface="UTM Avo" panose="02040603050506020204" charset="0"/>
            </a:endParaRPr>
          </a:p>
        </p:txBody>
      </p:sp>
      <p:sp>
        <p:nvSpPr>
          <p:cNvPr id="10" name="Rectangle 9"/>
          <p:cNvSpPr/>
          <p:nvPr/>
        </p:nvSpPr>
        <p:spPr>
          <a:xfrm>
            <a:off x="7087870" y="1010285"/>
            <a:ext cx="3096895" cy="40386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fr-FR" altLang="en-US">
                <a:solidFill>
                  <a:schemeClr val="tx1"/>
                </a:solidFill>
                <a:latin typeface="UTM Avo" panose="02040603050506020204" charset="0"/>
              </a:rPr>
              <a:t>dev.geosmartone.com</a:t>
            </a:r>
            <a:endParaRPr lang="fr-FR" altLang="en-US">
              <a:solidFill>
                <a:schemeClr val="tx1"/>
              </a:solidFill>
              <a:latin typeface="UTM Avo" panose="02040603050506020204" charset="0"/>
            </a:endParaRPr>
          </a:p>
        </p:txBody>
      </p:sp>
      <p:sp>
        <p:nvSpPr>
          <p:cNvPr id="11" name="Ellipse 10"/>
          <p:cNvSpPr/>
          <p:nvPr/>
        </p:nvSpPr>
        <p:spPr>
          <a:xfrm>
            <a:off x="5172710" y="975995"/>
            <a:ext cx="1062990" cy="461010"/>
          </a:xfrm>
          <a:prstGeom prst="ellipse">
            <a:avLst/>
          </a:prstGeom>
          <a:noFill/>
          <a:ln>
            <a:solidFill>
              <a:srgbClr val="4090C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fr-FR" altLang="en-US">
                <a:solidFill>
                  <a:schemeClr val="tx1"/>
                </a:solidFill>
                <a:latin typeface="UTM Avo" panose="02040603050506020204" charset="0"/>
              </a:rPr>
              <a:t>API</a:t>
            </a:r>
            <a:endParaRPr lang="fr-FR" altLang="en-US">
              <a:solidFill>
                <a:schemeClr val="tx1"/>
              </a:solidFill>
              <a:latin typeface="UTM Avo" panose="02040603050506020204" charset="0"/>
            </a:endParaRPr>
          </a:p>
        </p:txBody>
      </p:sp>
      <p:cxnSp>
        <p:nvCxnSpPr>
          <p:cNvPr id="12" name="Connecteur droit avec flèche 11"/>
          <p:cNvCxnSpPr>
            <a:stCxn id="9" idx="3"/>
            <a:endCxn id="11" idx="2"/>
          </p:cNvCxnSpPr>
          <p:nvPr/>
        </p:nvCxnSpPr>
        <p:spPr>
          <a:xfrm flipV="1">
            <a:off x="4175760" y="1206500"/>
            <a:ext cx="996950" cy="57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11" idx="6"/>
            <a:endCxn id="10" idx="1"/>
          </p:cNvCxnSpPr>
          <p:nvPr/>
        </p:nvCxnSpPr>
        <p:spPr>
          <a:xfrm>
            <a:off x="6235700" y="1206500"/>
            <a:ext cx="852170" cy="57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Zone de texte 13"/>
          <p:cNvSpPr txBox="1"/>
          <p:nvPr/>
        </p:nvSpPr>
        <p:spPr>
          <a:xfrm>
            <a:off x="4690745" y="1437005"/>
            <a:ext cx="2027555" cy="275590"/>
          </a:xfrm>
          <a:prstGeom prst="rect">
            <a:avLst/>
          </a:prstGeom>
          <a:noFill/>
        </p:spPr>
        <p:txBody>
          <a:bodyPr wrap="none" rtlCol="0">
            <a:spAutoFit/>
          </a:bodyPr>
          <a:p>
            <a:r>
              <a:rPr lang="fr-FR" altLang="en-US" sz="1200">
                <a:latin typeface="UTM Avo" panose="02040603050506020204" charset="0"/>
              </a:rPr>
              <a:t>Thông tin của 100 thiết bị</a:t>
            </a:r>
            <a:endParaRPr lang="fr-FR" altLang="en-US" sz="1200">
              <a:latin typeface="UTM Avo" panose="02040603050506020204"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Words>
  <Application>WPS Presentation</Application>
  <PresentationFormat>Grand écran</PresentationFormat>
  <Paragraphs>38</Paragraphs>
  <Slides>2</Slides>
  <Notes>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SimSun</vt:lpstr>
      <vt:lpstr>Wingdings</vt:lpstr>
      <vt:lpstr>UTM Avo</vt:lpstr>
      <vt:lpstr>Calibri</vt:lpstr>
      <vt:lpstr>Microsoft YaHei</vt:lpstr>
      <vt:lpstr/>
      <vt:lpstr>Arial Unicode MS</vt:lpstr>
      <vt:lpstr>Calibri Light</vt:lpstr>
      <vt:lpstr>UTM Scriptina KT</vt:lpstr>
      <vt:lpstr>Thème Office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Frédéric Plourde</dc:creator>
  <cp:lastModifiedBy>DFM-Martin</cp:lastModifiedBy>
  <cp:revision>382</cp:revision>
  <dcterms:created xsi:type="dcterms:W3CDTF">2017-10-28T05:34:00Z</dcterms:created>
  <dcterms:modified xsi:type="dcterms:W3CDTF">2018-09-03T12:00:49Z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1036-10.2.0.6069</vt:lpwstr>
  </property>
</Properties>
</file>