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3" r:id="rId3"/>
    <p:sldId id="364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4C5259"/>
    <a:srgbClr val="CEA6F3"/>
    <a:srgbClr val="E0B0FF"/>
    <a:srgbClr val="409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ED96-068A-4274-8614-CE8858D45159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DBC96-224C-4F47-B1D0-6020CB55D1D9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3D4F8-57BF-4ACA-B846-A8803C864B4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995805" y="2354580"/>
            <a:ext cx="79990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7200">
                <a:solidFill>
                  <a:srgbClr val="4090C5"/>
                </a:solidFill>
                <a:latin typeface="UTM Avo" panose="02040603050506020204" charset="0"/>
              </a:rPr>
              <a:t>DFM2SATECO</a:t>
            </a:r>
            <a:endParaRPr lang="en-GB" altLang="en-US" sz="7200">
              <a:solidFill>
                <a:srgbClr val="4090C5"/>
              </a:solidFill>
              <a:latin typeface="UTM Avo" panose="02040603050506020204" charset="0"/>
            </a:endParaRPr>
          </a:p>
          <a:p>
            <a:pPr algn="ctr"/>
            <a:r>
              <a:rPr lang="en-GB" altLang="en-US" sz="4800">
                <a:solidFill>
                  <a:srgbClr val="4090C5"/>
                </a:solidFill>
                <a:latin typeface="UTM Avo" panose="02040603050506020204" charset="0"/>
              </a:rPr>
              <a:t>Géolocalisation - serveur</a:t>
            </a:r>
            <a:r>
              <a:rPr lang="en-GB" altLang="en-US" sz="7200">
                <a:solidFill>
                  <a:srgbClr val="4090C5"/>
                </a:solidFill>
                <a:latin typeface="UTM Avo" panose="02040603050506020204" charset="0"/>
              </a:rPr>
              <a:t> </a:t>
            </a:r>
            <a:endParaRPr lang="en-GB" altLang="en-US" sz="7200">
              <a:solidFill>
                <a:srgbClr val="4090C5"/>
              </a:solidFill>
              <a:latin typeface="UTM Avo" panose="0204060305050602020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5390" y="679450"/>
            <a:ext cx="10873105" cy="75565"/>
          </a:xfrm>
          <a:prstGeom prst="rect">
            <a:avLst/>
          </a:prstGeom>
          <a:solidFill>
            <a:srgbClr val="409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" name="Zone de texte 2"/>
          <p:cNvSpPr txBox="1"/>
          <p:nvPr/>
        </p:nvSpPr>
        <p:spPr>
          <a:xfrm>
            <a:off x="1215390" y="311150"/>
            <a:ext cx="3701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en-GB" b="1">
                <a:solidFill>
                  <a:srgbClr val="4090C5"/>
                </a:solidFill>
                <a:latin typeface="UTM Avo" panose="02040603050506020204" charset="0"/>
              </a:rPr>
              <a:t>Modification of server SATECO</a:t>
            </a:r>
            <a:endParaRPr lang="fr-FR" altLang="en-GB" b="1">
              <a:solidFill>
                <a:srgbClr val="4090C5"/>
              </a:solidFill>
              <a:latin typeface="UTM Avo" panose="0204060305050602020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AE38-0E4D-41CB-8696-2CF208E1D359}" type="slidenum">
              <a:rPr lang="fr-FR" smtClean="0"/>
            </a:fld>
            <a:endParaRPr lang="fr-FR"/>
          </a:p>
        </p:txBody>
      </p:sp>
      <p:sp>
        <p:nvSpPr>
          <p:cNvPr id="8" name="Zone de texte 7"/>
          <p:cNvSpPr txBox="1"/>
          <p:nvPr/>
        </p:nvSpPr>
        <p:spPr>
          <a:xfrm>
            <a:off x="1216025" y="894715"/>
            <a:ext cx="10872470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fr-FR" altLang="en-US" sz="1400" b="1">
                <a:solidFill>
                  <a:srgbClr val="C00000"/>
                </a:solidFill>
                <a:latin typeface="UTM Avo" panose="02040603050506020204" charset="0"/>
              </a:rPr>
              <a:t>Kết nối API của 100 thiết bị geoloc từ Objenious gửi qua dev.geosmartone.com </a:t>
            </a:r>
            <a:r>
              <a:rPr lang="fr-FR" altLang="en-US" sz="1400" i="1">
                <a:solidFill>
                  <a:schemeClr val="tx1"/>
                </a:solidFill>
                <a:latin typeface="UTM Avo" panose="02040603050506020204" charset="0"/>
              </a:rPr>
              <a:t>(cf. SATECO-Geo-App-Feedback-2018.09.03-API)</a:t>
            </a:r>
            <a:endParaRPr lang="fr-FR" altLang="en-US" sz="1400" i="1">
              <a:solidFill>
                <a:schemeClr val="tx1"/>
              </a:solidFill>
              <a:latin typeface="UTM Avo" panose="02040603050506020204" charset="0"/>
            </a:endParaRPr>
          </a:p>
          <a:p>
            <a:pPr marL="342900" indent="-342900" algn="l">
              <a:buAutoNum type="arabicPeriod"/>
            </a:pPr>
            <a:r>
              <a:rPr lang="fr-FR" altLang="en-US" sz="1400">
                <a:solidFill>
                  <a:schemeClr val="tx1"/>
                </a:solidFill>
                <a:latin typeface="UTM Avo" panose="02040603050506020204" charset="0"/>
              </a:rPr>
              <a:t>Tạo trang «GESTION COMPTE» để quản lý (thêm, chỉnh sửa, xóa) các tài khoản user, quản lý </a:t>
            </a:r>
            <a:r>
              <a:rPr lang="fr-FR" altLang="en-US" sz="1400">
                <a:latin typeface="UTM Avo" panose="02040603050506020204" charset="0"/>
                <a:sym typeface="+mn-ea"/>
              </a:rPr>
              <a:t>(thêm, chỉnh sửa, xóa) </a:t>
            </a:r>
            <a:r>
              <a:rPr lang="fr-FR" altLang="en-US" sz="1400">
                <a:solidFill>
                  <a:schemeClr val="tx1"/>
                </a:solidFill>
                <a:latin typeface="UTM Avo" panose="02040603050506020204" charset="0"/>
              </a:rPr>
              <a:t>danh sách parc + client chantier + chantier (</a:t>
            </a:r>
            <a:r>
              <a:rPr lang="fr-FR" altLang="en-US" sz="1400" i="1">
                <a:solidFill>
                  <a:schemeClr val="tx1"/>
                </a:solidFill>
                <a:latin typeface="UTM Avo" panose="02040603050506020204" charset="0"/>
              </a:rPr>
              <a:t>cf. SATECO-Geo-App-Feedback-2018.07.23</a:t>
            </a:r>
            <a:r>
              <a:rPr lang="fr-FR" altLang="en-US" sz="1400">
                <a:solidFill>
                  <a:schemeClr val="tx1"/>
                </a:solidFill>
                <a:latin typeface="UTM Avo" panose="02040603050506020204" charset="0"/>
              </a:rPr>
              <a:t>)</a:t>
            </a:r>
            <a:endParaRPr lang="fr-FR" altLang="en-US" sz="1400">
              <a:solidFill>
                <a:schemeClr val="tx1"/>
              </a:solidFill>
              <a:latin typeface="UTM Avo" panose="02040603050506020204" charset="0"/>
            </a:endParaRPr>
          </a:p>
          <a:p>
            <a:pPr marL="342900" indent="-342900" algn="l">
              <a:buAutoNum type="arabicPeriod"/>
            </a:pPr>
            <a:r>
              <a:rPr lang="fr-FR" altLang="en-US" sz="1400">
                <a:solidFill>
                  <a:schemeClr val="tx1"/>
                </a:solidFill>
                <a:latin typeface="UTM Avo" panose="02040603050506020204" charset="0"/>
              </a:rPr>
              <a:t>Khi add Parc mới thì phải có thêm thông tin địa chỉ của parc (adresse)</a:t>
            </a:r>
            <a:endParaRPr lang="fr-FR" altLang="en-US" sz="1400">
              <a:solidFill>
                <a:schemeClr val="tx1"/>
              </a:solidFill>
              <a:latin typeface="UTM Avo" panose="02040603050506020204" charset="0"/>
            </a:endParaRPr>
          </a:p>
          <a:p>
            <a:pPr marL="342900" indent="-342900" algn="l">
              <a:buAutoNum type="arabicPeriod"/>
            </a:pPr>
            <a:r>
              <a:rPr lang="fr-FR" altLang="en-US" sz="1400">
                <a:solidFill>
                  <a:schemeClr val="tx1"/>
                </a:solidFill>
                <a:latin typeface="UTM Avo" panose="02040603050506020204" charset="0"/>
              </a:rPr>
              <a:t>Latitude và longitude tự điền vào khung tùy theo địa chỉ người dùng nhập</a:t>
            </a:r>
            <a:endParaRPr lang="fr-FR" altLang="en-US" sz="1400">
              <a:solidFill>
                <a:schemeClr val="tx1"/>
              </a:solidFill>
              <a:latin typeface="UTM Avo" panose="02040603050506020204" charset="0"/>
            </a:endParaRPr>
          </a:p>
          <a:p>
            <a:pPr marL="342900" indent="-342900" algn="l">
              <a:buAutoNum type="arabicPeriod"/>
            </a:pPr>
            <a:r>
              <a:rPr lang="fr-FR" altLang="en-US" sz="1400">
                <a:solidFill>
                  <a:schemeClr val="tx1"/>
                </a:solidFill>
                <a:latin typeface="UTM Avo" panose="02040603050506020204" charset="0"/>
              </a:rPr>
              <a:t>Tạo thêm địa chỉ demo mới:</a:t>
            </a:r>
            <a:endParaRPr lang="fr-FR" altLang="en-US" sz="1400">
              <a:solidFill>
                <a:schemeClr val="tx1"/>
              </a:solidFill>
              <a:latin typeface="UTM Avo" panose="02040603050506020204" charset="0"/>
            </a:endParaRPr>
          </a:p>
          <a:p>
            <a:pPr indent="0" algn="l">
              <a:buNone/>
            </a:pPr>
            <a:r>
              <a:rPr lang="fr-FR" altLang="en-US" sz="1400">
                <a:latin typeface="UTM Avo" panose="02040603050506020204" charset="0"/>
                <a:sym typeface="+mn-ea"/>
              </a:rPr>
              <a:t>	Hiện tại  	http://dev.geosmartone.com/home 		địa chỉ deploy cho DFM test</a:t>
            </a:r>
            <a:endParaRPr lang="fr-FR" altLang="en-US" sz="1400">
              <a:solidFill>
                <a:schemeClr val="tx1"/>
              </a:solidFill>
              <a:latin typeface="UTM Avo" panose="02040603050506020204" charset="0"/>
            </a:endParaRPr>
          </a:p>
          <a:p>
            <a:pPr indent="0" algn="l">
              <a:buNone/>
            </a:pPr>
            <a:r>
              <a:rPr lang="fr-FR" altLang="en-US" sz="1400">
                <a:latin typeface="UTM Avo" panose="02040603050506020204" charset="0"/>
                <a:sym typeface="+mn-ea"/>
              </a:rPr>
              <a:t>		http://geolocalisation.dfm-europe.com 		địa chỉ deploy cho SATECO</a:t>
            </a:r>
            <a:endParaRPr lang="fr-FR" altLang="en-US" sz="1400">
              <a:solidFill>
                <a:schemeClr val="tx1"/>
              </a:solidFill>
              <a:latin typeface="UTM Avo" panose="02040603050506020204" charset="0"/>
            </a:endParaRPr>
          </a:p>
          <a:p>
            <a:pPr indent="0" algn="l">
              <a:buNone/>
            </a:pPr>
            <a:r>
              <a:rPr lang="fr-FR" altLang="en-US" sz="1400">
                <a:latin typeface="UTM Avo" panose="02040603050506020204" charset="0"/>
                <a:sym typeface="+mn-ea"/>
              </a:rPr>
              <a:t>		</a:t>
            </a:r>
            <a:endParaRPr lang="fr-FR" altLang="en-US" sz="1400">
              <a:solidFill>
                <a:schemeClr val="tx1"/>
              </a:solidFill>
              <a:latin typeface="UTM Avo" panose="02040603050506020204" charset="0"/>
            </a:endParaRPr>
          </a:p>
          <a:p>
            <a:pPr indent="0" algn="l">
              <a:buNone/>
            </a:pPr>
            <a:r>
              <a:rPr lang="fr-FR" altLang="en-US" sz="1400">
                <a:latin typeface="UTM Avo" panose="02040603050506020204" charset="0"/>
                <a:sym typeface="+mn-ea"/>
              </a:rPr>
              <a:t>	Tạo mới 	http://geolocalisationdemo.dfm-europe.com 	địa chỉ để deploy cho khách hàng của SATECO</a:t>
            </a:r>
            <a:endParaRPr lang="fr-FR" altLang="en-US" sz="1400">
              <a:latin typeface="UTM Avo" panose="02040603050506020204" charset="0"/>
              <a:sym typeface="+mn-ea"/>
            </a:endParaRPr>
          </a:p>
          <a:p>
            <a:pPr indent="0" algn="l">
              <a:buNone/>
            </a:pPr>
            <a:endParaRPr lang="fr-FR" altLang="en-US" sz="1400">
              <a:latin typeface="UTM Avo" panose="02040603050506020204" charset="0"/>
              <a:sym typeface="+mn-ea"/>
            </a:endParaRPr>
          </a:p>
          <a:p>
            <a:pPr indent="0" algn="l">
              <a:buNone/>
            </a:pPr>
            <a:r>
              <a:rPr lang="fr-FR" altLang="en-US" sz="1400">
                <a:latin typeface="UTM Avo" panose="02040603050506020204" charset="0"/>
                <a:sym typeface="+mn-ea"/>
              </a:rPr>
              <a:t>Qui trình deploy: 	a - deploy trên http://dev.geosmartone.com/ =&gt; DFM valide =&gt;b</a:t>
            </a:r>
            <a:endParaRPr lang="fr-FR" altLang="en-US" sz="1400">
              <a:latin typeface="UTM Avo" panose="02040603050506020204" charset="0"/>
              <a:sym typeface="+mn-ea"/>
            </a:endParaRPr>
          </a:p>
          <a:p>
            <a:pPr indent="0" algn="l">
              <a:buNone/>
            </a:pPr>
            <a:r>
              <a:rPr lang="fr-FR" altLang="en-US" sz="1400">
                <a:latin typeface="UTM Avo" panose="02040603050506020204" charset="0"/>
                <a:sym typeface="+mn-ea"/>
              </a:rPr>
              <a:t>		b - deploy trên http://geolocalisation.dfm-europe.com =&gt; SATECO valide =&gt; c</a:t>
            </a:r>
            <a:endParaRPr lang="fr-FR" altLang="en-US" sz="1400">
              <a:latin typeface="UTM Avo" panose="02040603050506020204" charset="0"/>
              <a:sym typeface="+mn-ea"/>
            </a:endParaRPr>
          </a:p>
          <a:p>
            <a:pPr indent="0" algn="l">
              <a:buNone/>
            </a:pPr>
            <a:r>
              <a:rPr lang="fr-FR" altLang="en-US" sz="1400">
                <a:latin typeface="UTM Avo" panose="02040603050506020204" charset="0"/>
                <a:sym typeface="+mn-ea"/>
              </a:rPr>
              <a:t>		c - deploy trên http://geolocalisationdemo.dfm-europe.com</a:t>
            </a:r>
            <a:endParaRPr lang="fr-FR" altLang="en-US" sz="1400">
              <a:solidFill>
                <a:schemeClr val="tx1"/>
              </a:solidFill>
              <a:latin typeface="UTM Avo" panose="02040603050506020204" charset="0"/>
            </a:endParaRPr>
          </a:p>
          <a:p>
            <a:pPr marL="342900" indent="-342900" algn="l">
              <a:buAutoNum type="arabicPeriod"/>
            </a:pPr>
            <a:endParaRPr lang="fr-FR" altLang="en-US" sz="1400">
              <a:solidFill>
                <a:schemeClr val="tx1"/>
              </a:solidFill>
              <a:latin typeface="UTM Avo" panose="02040603050506020204" charset="0"/>
            </a:endParaRPr>
          </a:p>
          <a:p>
            <a:pPr indent="0" algn="l">
              <a:buNone/>
            </a:pPr>
            <a:r>
              <a:rPr lang="fr-FR" altLang="en-US" sz="1400">
                <a:latin typeface="UTM Avo" panose="02040603050506020204" charset="0"/>
                <a:sym typeface="+mn-ea"/>
              </a:rPr>
              <a:t>6.    Kiểm tra các alerte đã làm và thêm mới</a:t>
            </a:r>
            <a:endParaRPr lang="fr-FR" altLang="en-US" sz="1400">
              <a:solidFill>
                <a:schemeClr val="tx1"/>
              </a:solidFill>
              <a:latin typeface="UTM Avo" panose="02040603050506020204" charset="0"/>
            </a:endParaRPr>
          </a:p>
          <a:p>
            <a:pPr indent="0" algn="l">
              <a:buNone/>
            </a:pPr>
            <a:r>
              <a:rPr lang="fr-FR" altLang="en-US" sz="1400">
                <a:solidFill>
                  <a:schemeClr val="tx1"/>
                </a:solidFill>
                <a:latin typeface="UTM Avo" panose="02040603050506020204" charset="0"/>
              </a:rPr>
              <a:t>	Thêm mới: - Sau 72 h ko có tín hiệu của thiết bị gửi lên =&gt;cột alerte hiển thị «abs connexion» (problem batterie ou abs réseau) </a:t>
            </a:r>
            <a:endParaRPr lang="fr-FR" altLang="en-US" sz="1400">
              <a:solidFill>
                <a:schemeClr val="tx1"/>
              </a:solidFill>
              <a:latin typeface="UTM Avo" panose="02040603050506020204" charset="0"/>
            </a:endParaRPr>
          </a:p>
          <a:p>
            <a:pPr indent="0" algn="l">
              <a:buNone/>
            </a:pPr>
            <a:r>
              <a:rPr lang="fr-FR" altLang="en-US" sz="1400">
                <a:solidFill>
                  <a:schemeClr val="tx1"/>
                </a:solidFill>
                <a:latin typeface="UTM Avo" panose="02040603050506020204" charset="0"/>
              </a:rPr>
              <a:t>		- Sau 72h thiết bị ko ở trong chantier =&gt; cột alerte hiển thị : «hors chantier» (matériél sort de la zone chantier)</a:t>
            </a:r>
            <a:endParaRPr lang="fr-FR" altLang="en-US" sz="1400">
              <a:solidFill>
                <a:schemeClr val="tx1"/>
              </a:solidFill>
              <a:latin typeface="UTM Avo" panose="02040603050506020204" charset="0"/>
            </a:endParaRPr>
          </a:p>
          <a:p>
            <a:pPr indent="0" algn="l">
              <a:buNone/>
            </a:pPr>
            <a:r>
              <a:rPr lang="fr-FR" altLang="en-US" sz="1400">
                <a:solidFill>
                  <a:schemeClr val="tx1"/>
                </a:solidFill>
                <a:latin typeface="UTM Avo" panose="02040603050506020204" charset="0"/>
              </a:rPr>
              <a:t>		- Khi pin của thiết bị còn dưới 10% =&gt; cột alert hiển thị «batterie faible» (niveau de batterie infférieur à 10% )</a:t>
            </a:r>
            <a:endParaRPr lang="fr-FR" altLang="en-US" sz="1400">
              <a:solidFill>
                <a:schemeClr val="tx1"/>
              </a:solidFill>
              <a:latin typeface="UTM Avo" panose="02040603050506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WPS Presentation</Application>
  <PresentationFormat>Grand écran</PresentationFormat>
  <Paragraphs>28</Paragraphs>
  <Slides>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UTM Avo</vt:lpstr>
      <vt:lpstr>Calibri</vt:lpstr>
      <vt:lpstr>Microsoft YaHei</vt:lpstr>
      <vt:lpstr/>
      <vt:lpstr>Arial Unicode MS</vt:lpstr>
      <vt:lpstr>Calibri Light</vt:lpstr>
      <vt:lpstr>Thème Office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Frédéric Plourde</dc:creator>
  <cp:lastModifiedBy>DFM-Martin</cp:lastModifiedBy>
  <cp:revision>386</cp:revision>
  <dcterms:created xsi:type="dcterms:W3CDTF">2017-10-28T05:34:00Z</dcterms:created>
  <dcterms:modified xsi:type="dcterms:W3CDTF">2018-09-03T12:58:57Z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1036-10.2.0.6069</vt:lpwstr>
  </property>
</Properties>
</file>