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3" Type="http://schemas.openxmlformats.org/officeDocument/2006/relationships/viewProps" Target="viewProps.xml" /><Relationship Id="rId12" Type="http://schemas.openxmlformats.org/officeDocument/2006/relationships/presProps" Target="presProps.xml" /><Relationship Id="rId1" Type="http://schemas.openxmlformats.org/officeDocument/2006/relationships/slideMaster" Target="slideMasters/slideMaster1.xml" /><Relationship Id="rId15" Type="http://schemas.openxmlformats.org/officeDocument/2006/relationships/tableStyles" Target="tableStyles.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slide" Target="slide10.xml" /><Relationship Id="rId3" Type="http://schemas.openxmlformats.org/officeDocument/2006/relationships/hyperlink" Target="post1.html" TargetMode="External" /><Relationship Id="rId4" Type="http://schemas.openxmlformats.org/officeDocument/2006/relationships/hyperlink" Target="https://github.com/fniessen/org-html-themes" TargetMode="External" /><Relationship Id="rId5" Type="http://schemas.openxmlformats.org/officeDocument/2006/relationships/hyperlink" Target="https://github.com/fniessen/org-html-themes/blob/master/examples/org-mode-syntax-example.org"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slide" Target="slide10.xml" /><Relationship Id="rId3" Type="http://schemas.openxmlformats.org/officeDocument/2006/relationships/slide" Target="slide10.xml" /><Relationship Id="rId4" Type="http://schemas.openxmlformats.org/officeDocument/2006/relationships/image" Target="../media/image1.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sv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10.xml" /><Relationship Id="rId3" Type="http://schemas.openxmlformats.org/officeDocument/2006/relationships/slide" Target="slide10.xml" /><Relationship Id="rId4" Type="http://schemas.openxmlformats.org/officeDocument/2006/relationships/slide" Target="slide10.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post1.html"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post0</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Charles Baker</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new footnote</a:t>
            </a:r>
          </a:p>
          <a:p>
            <a:pPr lvl="0" indent="0" marL="0">
              <a:buNone/>
            </a:pPr>
            <a:r>
              <a:rPr sz="1800"/>
              <a:t>2. lorem impsum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a:t>
            </a:r>
          </a:p>
          <a:p>
            <a:pPr lvl="0" indent="0" marL="0">
              <a:buNone/>
            </a:pPr>
            <a:r>
              <a:rPr sz="1800"/>
              <a:t>3. This is how to write code with python</a:t>
            </a:r>
          </a:p>
          <a:p>
            <a:pPr lvl="0" indent="0" marL="0">
              <a:buNone/>
            </a:pPr>
            <a:r>
              <a:rPr sz="1800"/>
              <a:t>4. This is the footnote. lorem impsum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a:t>
            </a:r>
            <a:r>
              <a:rPr sz="1800" b="1"/>
              <a:t>Excepteur sint occaecat cupidatat</a:t>
            </a:r>
            <a:r>
              <a:rPr sz="1800"/>
              <a:t> non proident, sunt in culpa qui officia deserunt mollit anim id est laborum. Sed ut perspiciatis unde omnis iste natus error sit voluptatem accusantium doloremque laudantium, totam rem aperiam, eaque ipsa quae ab illo inventore veritatis et quasi architecto beatae vitae dicta sunt explicabo. Nemo enim ipsam voluptatem quia voluptas sit aspernatur aut odit aut fugit, sed quia consequuntur magni dolores eos qui ratione voluptatem sequi nesciunt. Neque porro quisquam est, qui dolorem ipsum quia dolor sit amet, consectetur, adipisci velit, sed quia non numquam eius modi tempora incidunt ut labore et dolore magnam aliquam quaerat voluptatem. Ut enim ad minima veniam, quis nostrum exercitationem ullam corporis suscipit laboriosam, nisi ut aliquid ex ea commodi consequatur? Quis autem vel eum iure reprehenderit qui in ea voluptate velit esse quam nihil molestiae consequatur, vel illum qui dolorem eum fugiat quo voluptas nulla pariatur?</a:t>
            </a:r>
          </a:p>
          <a:p>
            <a:pPr lvl="0" indent="0" marL="0">
              <a:buNone/>
            </a:pPr>
            <a:r>
              <a:rPr sz="1800"/>
              <a:t>5. even more</a:t>
            </a:r>
          </a:p>
          <a:p>
            <a:pPr lvl="0" indent="0" marL="0">
              <a:buNone/>
            </a:pPr>
            <a:r>
              <a:rPr sz="1800"/>
              <a:t>6. More footnotes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NOTE #+OPTIONS: H:6 makes the exporter create outline-containers beyond the default 4 levels (this is needed for folding)</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Progress bar</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Features to make building easier</a:t>
            </a:r>
          </a:p>
        </p:txBody>
      </p:sp>
      <p:sp>
        <p:nvSpPr>
          <p:cNvPr id="3" name="Content Placeholder 2"/>
          <p:cNvSpPr>
            <a:spLocks noGrp="1"/>
          </p:cNvSpPr>
          <p:nvPr>
            <p:ph idx="1"/>
          </p:nvPr>
        </p:nvSpPr>
        <p:spPr/>
        <p:txBody>
          <a:bodyPr/>
          <a:lstStyle/>
          <a:p>
            <a:pPr lvl="0"/>
            <a:r>
              <a:rPr/>
              <a:t>custom exporter for plotly? instead of having to manually insert the iframe? maybe a python function could take care of this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narrative</a:t>
            </a:r>
          </a:p>
        </p:txBody>
      </p:sp>
      <p:sp>
        <p:nvSpPr>
          <p:cNvPr id="4" name="Text Placeholder 3"/>
          <p:cNvSpPr>
            <a:spLocks noGrp="1"/>
          </p:cNvSpPr>
          <p:nvPr>
            <p:ph idx="2" sz="half" type="body"/>
          </p:nvPr>
        </p:nvSpPr>
        <p:spPr/>
        <p:txBody>
          <a:bodyPr/>
          <a:lstStyle/>
          <a:p>
            <a:pPr lvl="0" indent="0" marL="0">
              <a:spcBef>
                <a:spcPts val="3000"/>
              </a:spcBef>
              <a:buNone/>
            </a:pPr>
            <a:r>
              <a:rPr b="1"/>
              <a:t>link to CSS and JSS scripts</a:t>
            </a:r>
          </a:p>
          <a:p>
            <a:pPr lvl="0" indent="0" marL="0">
              <a:spcBef>
                <a:spcPts val="3000"/>
              </a:spcBef>
              <a:buNone/>
            </a:pPr>
            <a:r>
              <a:rPr b="1"/>
              <a:t>Long paragraph</a:t>
            </a:r>
          </a:p>
          <a:p>
            <a:pPr lvl="0" indent="0" marL="0">
              <a:buNone/>
            </a:pPr>
            <a:r>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a:t>
            </a:r>
            <a:r>
              <a:rPr baseline="30000">
                <a:hlinkClick r:id="rId2" action="ppaction://hlinksldjump"/>
              </a:rPr>
              <a:t>1</a:t>
            </a:r>
            <a:r>
              <a:rPr/>
              <a:t> id est laborum. Sed ut perspiciatis unde omnis iste natus error sit voluptatem accusantium doloremque laudantium, totam rem aperiam, eaque ipsa quae ab illo inventore veritatis et quasi architecto beatae vitae dicta sunt explicabo. Nemo enim ipsam voluptatem quia voluptas sit aspernatur aut odit aut fugit, sed quia consequuntur magni dolores eos qui ratione voluptatem sequi nesciunt. Neque porro quisquam est, qui dolorem ipsum quia dolor sit amet, consectetur, adipisci velit, sed quia non numquam eius modi tempora incidunt ut labore et dolore magnam aliquam quaerat voluptatem. Ut enim ad minima veniam, quis nostrum exercitationem ullam corporis suscipit laboriosam, nisi ut aliquid ex ea commodi consequatur? Quis autem vel eum iure reprehenderit qui in ea voluptate velit esse quam nihil molestiae consequatur, vel illum qui dolorem eum fugiat quo voluptas nulla pariatur?</a:t>
            </a:r>
          </a:p>
          <a:p>
            <a:pPr lvl="0" indent="0" marL="0">
              <a:spcBef>
                <a:spcPts val="3000"/>
              </a:spcBef>
              <a:buNone/>
            </a:pPr>
            <a:r>
              <a:rPr b="1"/>
              <a:t>TODO prompt LLM (is there an org gptel or something similar?)</a:t>
            </a:r>
          </a:p>
          <a:p>
            <a:pPr lvl="0" indent="0" marL="0">
              <a:spcBef>
                <a:spcPts val="3000"/>
              </a:spcBef>
              <a:buNone/>
            </a:pPr>
            <a:r>
              <a:rPr b="1"/>
              <a:t>layout</a:t>
            </a:r>
          </a:p>
          <a:p>
            <a:pPr lvl="0" indent="0" marL="0">
              <a:spcBef>
                <a:spcPts val="3000"/>
              </a:spcBef>
              <a:buNone/>
            </a:pPr>
            <a:r>
              <a:rPr b="1"/>
              <a:t>css grid</a:t>
            </a:r>
          </a:p>
          <a:p>
            <a:pPr lvl="0" indent="0" marL="0">
              <a:buNone/>
            </a:pPr>
            <a:r>
              <a:rPr/>
              <a:t>TODO get syntax highlighting working</a:t>
            </a:r>
          </a:p>
          <a:p>
            <a:pPr lvl="0" indent="0" marL="0">
              <a:spcBef>
                <a:spcPts val="3000"/>
              </a:spcBef>
              <a:buNone/>
            </a:pPr>
            <a:r>
              <a:rPr b="1"/>
              <a:t>internal links</a:t>
            </a:r>
          </a:p>
          <a:p>
            <a:pPr lvl="0" indent="0" marL="0">
              <a:buNone/>
            </a:pPr>
            <a:r>
              <a:rPr>
                <a:hlinkClick r:id="rId3"/>
              </a:rPr>
              <a:t>Post 1</a:t>
            </a:r>
          </a:p>
          <a:p>
            <a:pPr lvl="0" indent="0" marL="0">
              <a:spcBef>
                <a:spcPts val="3000"/>
              </a:spcBef>
              <a:buNone/>
            </a:pPr>
            <a:r>
              <a:rPr b="1"/>
              <a:t>global header / site style</a:t>
            </a:r>
          </a:p>
          <a:p>
            <a:pPr lvl="0" indent="0" marL="0">
              <a:spcBef>
                <a:spcPts val="3000"/>
              </a:spcBef>
              <a:buNone/>
            </a:pPr>
            <a:r>
              <a:rPr b="1"/>
              <a:t>DONE styling</a:t>
            </a:r>
          </a:p>
          <a:p>
            <a:pPr lvl="0" indent="0" marL="0">
              <a:spcBef>
                <a:spcPts val="3000"/>
              </a:spcBef>
              <a:buNone/>
            </a:pPr>
            <a:r>
              <a:rPr b="1"/>
              <a:t>DONE inline css</a:t>
            </a:r>
          </a:p>
          <a:p>
            <a:pPr lvl="0" indent="0" marL="0">
              <a:spcBef>
                <a:spcPts val="3000"/>
              </a:spcBef>
              <a:buNone/>
            </a:pPr>
            <a:r>
              <a:rPr b="1"/>
              <a:t>DONE org-html-themes</a:t>
            </a:r>
          </a:p>
          <a:p>
            <a:pPr lvl="0" indent="0" marL="0">
              <a:buNone/>
            </a:pPr>
            <a:r>
              <a:rPr>
                <a:hlinkClick r:id="rId4"/>
              </a:rPr>
              <a:t>https://github.com/fniessen/org-html-themes</a:t>
            </a:r>
            <a:r>
              <a:rPr/>
              <a:t> </a:t>
            </a:r>
            <a:r>
              <a:rPr>
                <a:hlinkClick r:id="rId5"/>
              </a:rPr>
              <a:t>https://github.com/fniessen/org-html-themes/blob/master/examples/org-mode-syntax-example.org</a:t>
            </a:r>
            <a:r>
              <a:rPr/>
              <a:t> (using read the docs see above)</a:t>
            </a:r>
          </a:p>
          <a:p>
            <a:pPr lvl="0" indent="0" marL="0">
              <a:spcBef>
                <a:spcPts val="3000"/>
              </a:spcBef>
              <a:buNone/>
            </a:pPr>
            <a:r>
              <a:rPr b="1"/>
              <a:t>DONE css (see above)</a:t>
            </a:r>
          </a:p>
          <a:p>
            <a:pPr lvl="0" indent="0" marL="0">
              <a:spcBef>
                <a:spcPts val="3000"/>
              </a:spcBef>
              <a:buNone/>
            </a:pPr>
            <a:r>
              <a:rPr b="1"/>
              <a:t>DONE global css</a:t>
            </a:r>
          </a:p>
          <a:p>
            <a:pPr lvl="0" indent="0" marL="0">
              <a:spcBef>
                <a:spcPts val="3000"/>
              </a:spcBef>
              <a:buNone/>
            </a:pPr>
            <a:r>
              <a:rPr b="1"/>
              <a:t>DONE local css</a:t>
            </a:r>
          </a:p>
          <a:p>
            <a:pPr lvl="0" indent="0" marL="0">
              <a:spcBef>
                <a:spcPts val="3000"/>
              </a:spcBef>
              <a:buNone/>
            </a:pPr>
            <a:r>
              <a:rPr b="1"/>
              <a:t>TODO basic org stuff</a:t>
            </a:r>
          </a:p>
          <a:p>
            <a:pPr lvl="0" indent="0" marL="0">
              <a:spcBef>
                <a:spcPts val="3000"/>
              </a:spcBef>
              <a:buNone/>
            </a:pPr>
            <a:r>
              <a:rPr b="1"/>
              <a:t>TODO text</a:t>
            </a:r>
          </a:p>
          <a:p>
            <a:pPr lvl="0" indent="0" marL="0">
              <a:spcBef>
                <a:spcPts val="3000"/>
              </a:spcBef>
              <a:buNone/>
            </a:pPr>
            <a:r>
              <a:rPr b="1"/>
              <a:t>long paragraph</a:t>
            </a:r>
          </a:p>
          <a:p>
            <a:pPr lvl="0" indent="0" marL="0">
              <a:spcBef>
                <a:spcPts val="3000"/>
              </a:spcBef>
              <a:buNone/>
            </a:pPr>
            <a:r>
              <a:rPr b="1"/>
              <a:t>long paragraph scrolling text</a:t>
            </a:r>
          </a:p>
          <a:p>
            <a:pPr lvl="0" indent="0" marL="0">
              <a:spcBef>
                <a:spcPts val="3000"/>
              </a:spcBef>
              <a:buNone/>
            </a:pPr>
            <a:r>
              <a:rPr b="1"/>
              <a:t>quote</a:t>
            </a:r>
          </a:p>
          <a:p>
            <a:pPr lvl="0" indent="0" marL="0">
              <a:buNone/>
            </a:pPr>
            <a:r>
              <a:rPr/>
              <a:t>this is some regular text</a:t>
            </a:r>
          </a:p>
          <a:p>
            <a:pPr lvl="0" indent="0" marL="1270000">
              <a:buNone/>
            </a:pPr>
            <a:r>
              <a:rPr sz="2000"/>
              <a:t>This is some quote</a:t>
            </a:r>
          </a:p>
          <a:p>
            <a:pPr lvl="0" indent="0" marL="0">
              <a:buNone/>
            </a:pPr>
            <a:r>
              <a:rPr/>
              <a:t>this is some more regular text</a:t>
            </a:r>
          </a:p>
          <a:p>
            <a:pPr lvl="0" indent="0" marL="0">
              <a:spcBef>
                <a:spcPts val="3000"/>
              </a:spcBef>
              <a:buNone/>
            </a:pPr>
            <a:r>
              <a:rPr b="1"/>
              <a:t>tags </a:t>
            </a:r>
            <a:r>
              <a:rPr b="1" cap="small"/>
              <a:t>tag0</a:t>
            </a:r>
            <a:r>
              <a:rPr b="1"/>
              <a:t> </a:t>
            </a:r>
            <a:r>
              <a:rPr b="1" cap="small"/>
              <a:t>tag1</a:t>
            </a:r>
          </a:p>
          <a:p>
            <a:pPr lvl="0" indent="0" marL="0">
              <a:spcBef>
                <a:spcPts val="3000"/>
              </a:spcBef>
              <a:buNone/>
            </a:pPr>
            <a:r>
              <a:rPr b="1"/>
              <a:t>DONE test todo item 2</a:t>
            </a:r>
          </a:p>
          <a:p>
            <a:pPr lvl="0" indent="0" marL="0">
              <a:spcBef>
                <a:spcPts val="3000"/>
              </a:spcBef>
              <a:buNone/>
            </a:pPr>
            <a:r>
              <a:rPr b="1"/>
              <a:t>DONE table</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1701800"/>
                <a:gridCol w="1701800"/>
                <a:gridCol w="1701800"/>
              </a:tblGrid>
              <a:tr h="0">
                <a:tc>
                  <a:txBody>
                    <a:bodyPr/>
                    <a:lstStyle/>
                    <a:p>
                      <a:pPr lvl="0" indent="0" marL="0">
                        <a:buNone/>
                      </a:pPr>
                      <a:r>
                        <a:rPr/>
                        <a:t>a</a:t>
                      </a:r>
                    </a:p>
                  </a:txBody>
                  <a:tcPr/>
                </a:tc>
                <a:tc>
                  <a:txBody>
                    <a:bodyPr/>
                    <a:lstStyle/>
                    <a:p>
                      <a:pPr lvl="0" indent="0" marL="0">
                        <a:buNone/>
                      </a:pPr>
                      <a:r>
                        <a:rPr/>
                        <a:t>b</a:t>
                      </a:r>
                    </a:p>
                  </a:txBody>
                  <a:tcPr/>
                </a:tc>
                <a:tc>
                  <a:txBody>
                    <a:bodyPr/>
                    <a:lstStyle/>
                    <a:p>
                      <a:pPr lvl="0" indent="0" marL="0">
                        <a:buNone/>
                      </a:pPr>
                      <a:r>
                        <a:rPr/>
                        <a:t>c</a:t>
                      </a:r>
                    </a:p>
                  </a:txBody>
                  <a:tcPr/>
                </a:tc>
              </a:tr>
              <a:tr h="0">
                <a:tc>
                  <a:txBody>
                    <a:bodyPr/>
                    <a:lstStyle/>
                    <a:p>
                      <a:pPr lvl="0" indent="0" marL="0">
                        <a:buNone/>
                      </a:pPr>
                      <a:r>
                        <a:rPr/>
                        <a:t>1</a:t>
                      </a:r>
                    </a:p>
                  </a:txBody>
                </a:tc>
                <a:tc>
                  <a:txBody>
                    <a:bodyPr/>
                    <a:lstStyle/>
                    <a:p>
                      <a:pPr lvl="0" indent="0" marL="0">
                        <a:buNone/>
                      </a:pPr>
                      <a:r>
                        <a:rPr/>
                        <a:t>2</a:t>
                      </a:r>
                    </a:p>
                  </a:txBody>
                </a:tc>
                <a:tc>
                  <a:txBody>
                    <a:bodyPr/>
                    <a:lstStyle/>
                    <a:p>
                      <a:pPr lvl="0" indent="0" marL="0">
                        <a:buNone/>
                      </a:pPr>
                      <a:r>
                        <a:rPr/>
                        <a:t>3</a:t>
                      </a:r>
                    </a:p>
                  </a:txBody>
                </a:tc>
              </a:tr>
              <a:tr h="0">
                <a:tc>
                  <a:txBody>
                    <a:bodyPr/>
                    <a:lstStyle/>
                    <a:p>
                      <a:pPr lvl="0" indent="0" marL="0">
                        <a:buNone/>
                      </a:pPr>
                      <a:r>
                        <a:rPr/>
                        <a:t>4</a:t>
                      </a:r>
                    </a:p>
                  </a:txBody>
                </a:tc>
                <a:tc>
                  <a:txBody>
                    <a:bodyPr/>
                    <a:lstStyle/>
                    <a:p>
                      <a:pPr lvl="0" indent="0" marL="0">
                        <a:buNone/>
                      </a:pPr>
                      <a:r>
                        <a:rPr/>
                        <a:t>5</a:t>
                      </a:r>
                    </a:p>
                  </a:txBody>
                </a:tc>
                <a:tc>
                  <a:txBody>
                    <a:bodyPr/>
                    <a:lstStyle/>
                    <a:p>
                      <a:pPr lvl="0" indent="0" marL="0">
                        <a:buNone/>
                      </a:pPr>
                      <a:r>
                        <a:rPr/>
                        <a:t>6</a:t>
                      </a:r>
                    </a:p>
                  </a:txBody>
                </a:tc>
              </a:tr>
            </a:tbl>
          </a:graphicData>
        </a:graphic>
      </p:graphicFrame>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TODO lists</a:t>
            </a:r>
          </a:p>
          <a:p>
            <a:pPr lvl="0" indent="0" marL="0">
              <a:spcBef>
                <a:spcPts val="3000"/>
              </a:spcBef>
              <a:buNone/>
            </a:pPr>
            <a:r>
              <a:rPr b="1"/>
              <a:t>TODO bullets</a:t>
            </a:r>
          </a:p>
          <a:p>
            <a:pPr lvl="0" indent="0" marL="0">
              <a:buNone/>
            </a:pPr>
            <a:r>
              <a:rPr/>
              <a:t>NOTE: these render as numbers</a:t>
            </a:r>
          </a:p>
          <a:p>
            <a:pPr lvl="0"/>
            <a:r>
              <a:rPr/>
              <a:t>one</a:t>
            </a:r>
          </a:p>
          <a:p>
            <a:pPr lvl="0"/>
            <a:r>
              <a:rPr/>
              <a:t>two</a:t>
            </a:r>
          </a:p>
          <a:p>
            <a:pPr lvl="1"/>
            <a:r>
              <a:rPr/>
              <a:t>two point one</a:t>
            </a:r>
          </a:p>
          <a:p>
            <a:pPr lvl="1"/>
            <a:r>
              <a:rPr/>
              <a:t>two point two</a:t>
            </a:r>
          </a:p>
          <a:p>
            <a:pPr lvl="0"/>
            <a:r>
              <a:rPr/>
              <a:t>three</a:t>
            </a:r>
          </a:p>
          <a:p>
            <a:pPr lvl="1"/>
            <a:r>
              <a:rPr/>
              <a:t>three point one</a:t>
            </a:r>
          </a:p>
          <a:p>
            <a:pPr lvl="1"/>
            <a:r>
              <a:rPr/>
              <a:t>three point two</a:t>
            </a:r>
          </a:p>
          <a:p>
            <a:pPr lvl="0" indent="0" marL="0">
              <a:spcBef>
                <a:spcPts val="3000"/>
              </a:spcBef>
              <a:buNone/>
            </a:pPr>
            <a:r>
              <a:rPr b="1"/>
              <a:t>TODO numbers</a:t>
            </a:r>
          </a:p>
          <a:p>
            <a:pPr lvl="0" indent="-342900" marL="342900">
              <a:buAutoNum type="arabicPeriod"/>
            </a:pPr>
            <a:r>
              <a:rPr/>
              <a:t>first</a:t>
            </a:r>
          </a:p>
          <a:p>
            <a:pPr lvl="0" indent="-342900" marL="342900">
              <a:buAutoNum type="arabicPeriod"/>
            </a:pPr>
            <a:r>
              <a:rPr/>
              <a:t>second</a:t>
            </a:r>
          </a:p>
          <a:p>
            <a:pPr lvl="1" indent="-342900" marL="685800">
              <a:buAutoNum type="arabicPeriod"/>
            </a:pPr>
            <a:r>
              <a:rPr/>
              <a:t>second point one</a:t>
            </a:r>
          </a:p>
          <a:p>
            <a:pPr lvl="1" indent="-342900" marL="685800">
              <a:buAutoNum type="arabicPeriod"/>
            </a:pPr>
            <a:r>
              <a:rPr/>
              <a:t>second point two</a:t>
            </a:r>
          </a:p>
          <a:p>
            <a:pPr lvl="0" indent="0" marL="0">
              <a:spcBef>
                <a:spcPts val="3000"/>
              </a:spcBef>
              <a:buNone/>
            </a:pPr>
            <a:r>
              <a:rPr b="1"/>
              <a:t>TODO formatting</a:t>
            </a:r>
          </a:p>
          <a:p>
            <a:pPr lvl="0"/>
            <a:r>
              <a:rPr/>
              <a:t>some </a:t>
            </a:r>
            <a:r>
              <a:rPr b="1"/>
              <a:t>bold</a:t>
            </a:r>
            <a:r>
              <a:rPr/>
              <a:t> text</a:t>
            </a:r>
          </a:p>
          <a:p>
            <a:pPr lvl="0"/>
            <a:r>
              <a:rPr/>
              <a:t>some </a:t>
            </a:r>
            <a:r>
              <a:rPr i="1"/>
              <a:t>italic</a:t>
            </a:r>
            <a:r>
              <a:rPr/>
              <a:t> text</a:t>
            </a:r>
          </a:p>
          <a:p>
            <a:pPr lvl="0"/>
            <a:r>
              <a:rPr/>
              <a:t>some </a:t>
            </a:r>
            <a:r>
              <a:rPr u="sng"/>
              <a:t>underline</a:t>
            </a:r>
            <a:r>
              <a:rPr/>
              <a:t> text</a:t>
            </a:r>
          </a:p>
          <a:p>
            <a:pPr lvl="0"/>
            <a:r>
              <a:rPr/>
              <a:t>some </a:t>
            </a:r>
            <a:r>
              <a:rPr strike="sngStrike"/>
              <a:t>strike</a:t>
            </a:r>
            <a:r>
              <a:rPr/>
              <a:t> text</a:t>
            </a:r>
          </a:p>
          <a:p>
            <a:pPr lvl="0"/>
            <a:r>
              <a:rPr/>
              <a:t>some </a:t>
            </a:r>
            <a:r>
              <a:rPr>
                <a:latin typeface="Courier"/>
              </a:rPr>
              <a:t>code</a:t>
            </a:r>
            <a:r>
              <a:rPr/>
              <a:t> text</a:t>
            </a:r>
          </a:p>
          <a:p>
            <a:pPr lvl="0"/>
            <a:r>
              <a:rPr/>
              <a:t>some </a:t>
            </a:r>
            <a:r>
              <a:rPr>
                <a:latin typeface="Courier"/>
              </a:rPr>
              <a:t>verbatim</a:t>
            </a:r>
            <a:r>
              <a:rPr/>
              <a:t> text</a:t>
            </a:r>
          </a:p>
          <a:p>
            <a:pPr lvl="0"/>
            <a:r>
              <a:rPr/>
              <a:t>some </a:t>
            </a:r>
            <a:r>
              <a:rPr>
                <a:latin typeface="Courier"/>
              </a:rPr>
              <a:t>*bold in code*</a:t>
            </a:r>
            <a:r>
              <a:rPr/>
              <a:t> text</a:t>
            </a:r>
          </a:p>
          <a:p>
            <a:pPr lvl="0"/>
            <a:r>
              <a:rPr/>
              <a:t>some </a:t>
            </a:r>
            <a:r>
              <a:rPr>
                <a:latin typeface="Courier"/>
              </a:rPr>
              <a:t>/italic in verbatim/</a:t>
            </a:r>
            <a:r>
              <a:rPr/>
              <a:t> text</a:t>
            </a:r>
          </a:p>
          <a:p>
            <a:pPr lvl="0"/>
            <a:r>
              <a:rPr/>
              <a:t>some </a:t>
            </a:r>
            <a:r>
              <a:rPr>
                <a:latin typeface="Courier"/>
              </a:rPr>
              <a:t>_underline in verbatim_</a:t>
            </a:r>
            <a:r>
              <a:rPr/>
              <a:t> text</a:t>
            </a:r>
          </a:p>
          <a:p>
            <a:pPr lvl="0"/>
            <a:r>
              <a:rPr/>
              <a:t>some =~code in verbatim=~ text</a:t>
            </a:r>
          </a:p>
          <a:p>
            <a:pPr lvl="0"/>
            <a:r>
              <a:rPr/>
              <a:t>some </a:t>
            </a:r>
            <a:r>
              <a:rPr>
                <a:latin typeface="Courier"/>
              </a:rPr>
              <a:t>+strike in verbatim+</a:t>
            </a:r>
            <a:r>
              <a:rPr/>
              <a:t> text</a:t>
            </a:r>
          </a:p>
          <a:p>
            <a:pPr lvl="0"/>
            <a:r>
              <a:rPr/>
              <a:t>some </a:t>
            </a:r>
            <a:r>
              <a:rPr b="1"/>
              <a:t>bold</a:t>
            </a:r>
            <a:r>
              <a:rPr/>
              <a:t> </a:t>
            </a:r>
            <a:r>
              <a:rPr i="1"/>
              <a:t>italic</a:t>
            </a:r>
            <a:r>
              <a:rPr/>
              <a:t> </a:t>
            </a:r>
            <a:r>
              <a:rPr u="sng"/>
              <a:t>underline</a:t>
            </a:r>
            <a:r>
              <a:rPr/>
              <a:t> </a:t>
            </a:r>
            <a:r>
              <a:rPr strike="sngStrike"/>
              <a:t>strike</a:t>
            </a:r>
            <a:r>
              <a:rPr/>
              <a:t> </a:t>
            </a:r>
            <a:r>
              <a:rPr>
                <a:latin typeface="Courier"/>
              </a:rPr>
              <a:t>code</a:t>
            </a:r>
            <a:r>
              <a:rPr/>
              <a:t> </a:t>
            </a:r>
            <a:r>
              <a:rPr>
                <a:latin typeface="Courier"/>
              </a:rPr>
              <a:t>verbatim</a:t>
            </a:r>
            <a:r>
              <a:rPr/>
              <a:t> text</a:t>
            </a:r>
          </a:p>
          <a:p>
            <a:pPr lvl="0" indent="0" marL="0">
              <a:spcBef>
                <a:spcPts val="3000"/>
              </a:spcBef>
              <a:buNone/>
            </a:pPr>
            <a:r>
              <a:rPr b="1"/>
              <a:t>TODO code</a:t>
            </a:r>
          </a:p>
          <a:p>
            <a:pPr lvl="0" indent="0" marL="0">
              <a:spcBef>
                <a:spcPts val="3000"/>
              </a:spcBef>
              <a:buNone/>
            </a:pPr>
            <a:r>
              <a:rPr b="1"/>
              <a:t>TODO bash</a:t>
            </a:r>
          </a:p>
          <a:p>
            <a:pPr lvl="0" indent="0">
              <a:buNone/>
            </a:pPr>
            <a:r>
              <a:rPr>
                <a:solidFill>
                  <a:srgbClr val="008000"/>
                </a:solidFill>
                <a:latin typeface="Courier"/>
              </a:rPr>
              <a:t>echo</a:t>
            </a:r>
            <a:r>
              <a:rPr>
                <a:latin typeface="Courier"/>
              </a:rPr>
              <a:t> </a:t>
            </a:r>
            <a:r>
              <a:rPr>
                <a:solidFill>
                  <a:srgbClr val="4070A0"/>
                </a:solidFill>
                <a:latin typeface="Courier"/>
              </a:rPr>
              <a:t>"hello world"</a:t>
            </a:r>
          </a:p>
          <a:p>
            <a:pPr lvl="0" indent="0">
              <a:buNone/>
            </a:pPr>
            <a:r>
              <a:rPr>
                <a:latin typeface="Courier"/>
              </a:rPr>
              <a:t>hello world
</a:t>
            </a:r>
          </a:p>
          <a:p>
            <a:pPr lvl="0" indent="0" marL="0">
              <a:spcBef>
                <a:spcPts val="3000"/>
              </a:spcBef>
              <a:buNone/>
            </a:pPr>
            <a:r>
              <a:rPr b="1"/>
              <a:t>TODO python</a:t>
            </a:r>
          </a:p>
          <a:p>
            <a:pPr lvl="0"/>
            <a:r>
              <a:rPr/>
              <a:t>NOTE: need to set up dir-locals</a:t>
            </a:r>
            <a:r>
              <a:rPr baseline="30000">
                <a:hlinkClick r:id="rId2" action="ppaction://hlinksldjump"/>
              </a:rPr>
              <a:t>2</a:t>
            </a:r>
          </a:p>
          <a:p>
            <a:pPr lvl="0" indent="0" marL="0">
              <a:spcBef>
                <a:spcPts val="3000"/>
              </a:spcBef>
              <a:buNone/>
            </a:pPr>
            <a:r>
              <a:rPr b="1"/>
              <a:t>TODO using venv</a:t>
            </a:r>
          </a:p>
          <a:p>
            <a:pPr lvl="0" indent="0" marL="0">
              <a:buNone/>
            </a:pPr>
            <a:r>
              <a:rPr/>
              <a:t>This is how you write code with python</a:t>
            </a:r>
            <a:r>
              <a:rPr baseline="30000">
                <a:hlinkClick r:id="rId3" action="ppaction://hlinksldjump"/>
              </a:rPr>
              <a:t>3</a:t>
            </a:r>
          </a:p>
          <a:p>
            <a:pPr lvl="0" indent="0">
              <a:buNone/>
            </a:pPr>
            <a:r>
              <a:rPr b="1">
                <a:solidFill>
                  <a:srgbClr val="008000"/>
                </a:solidFill>
                <a:latin typeface="Courier"/>
              </a:rPr>
              <a:t>from</a:t>
            </a:r>
            <a:r>
              <a:rPr>
                <a:latin typeface="Courier"/>
              </a:rPr>
              <a:t> dataclasses </a:t>
            </a:r>
            <a:r>
              <a:rPr b="1">
                <a:solidFill>
                  <a:srgbClr val="008000"/>
                </a:solidFill>
                <a:latin typeface="Courier"/>
              </a:rPr>
              <a:t>import</a:t>
            </a:r>
            <a:r>
              <a:rPr>
                <a:latin typeface="Courier"/>
              </a:rPr>
              <a:t> dataclass</a:t>
            </a:r>
            <a:br/>
            <a:br/>
            <a:r>
              <a:rPr b="1">
                <a:solidFill>
                  <a:srgbClr val="008000"/>
                </a:solidFill>
                <a:latin typeface="Courier"/>
              </a:rPr>
              <a:t>from</a:t>
            </a:r>
            <a:r>
              <a:rPr>
                <a:latin typeface="Courier"/>
              </a:rPr>
              <a:t> polyfactory.factories </a:t>
            </a:r>
            <a:r>
              <a:rPr b="1">
                <a:solidFill>
                  <a:srgbClr val="008000"/>
                </a:solidFill>
                <a:latin typeface="Courier"/>
              </a:rPr>
              <a:t>import</a:t>
            </a:r>
            <a:r>
              <a:rPr>
                <a:latin typeface="Courier"/>
              </a:rPr>
              <a:t> DataclassFactory</a:t>
            </a:r>
            <a:br/>
            <a:br/>
            <a:br/>
            <a:r>
              <a:rPr>
                <a:solidFill>
                  <a:srgbClr val="7D9029"/>
                </a:solidFill>
                <a:latin typeface="Courier"/>
              </a:rPr>
              <a:t>@dataclass</a:t>
            </a:r>
            <a:br/>
            <a:r>
              <a:rPr b="1">
                <a:solidFill>
                  <a:srgbClr val="007020"/>
                </a:solidFill>
                <a:latin typeface="Courier"/>
              </a:rPr>
              <a:t>class</a:t>
            </a:r>
            <a:r>
              <a:rPr>
                <a:latin typeface="Courier"/>
              </a:rPr>
              <a:t> Person:</a:t>
            </a:r>
            <a:br/>
            <a:r>
              <a:rPr>
                <a:latin typeface="Courier"/>
              </a:rPr>
              <a:t>    name: </a:t>
            </a:r>
            <a:r>
              <a:rPr>
                <a:solidFill>
                  <a:srgbClr val="008000"/>
                </a:solidFill>
                <a:latin typeface="Courier"/>
              </a:rPr>
              <a:t>str</a:t>
            </a:r>
            <a:br/>
            <a:r>
              <a:rPr>
                <a:latin typeface="Courier"/>
              </a:rPr>
              <a:t>    age: </a:t>
            </a:r>
            <a:r>
              <a:rPr>
                <a:solidFill>
                  <a:srgbClr val="008000"/>
                </a:solidFill>
                <a:latin typeface="Courier"/>
              </a:rPr>
              <a:t>float</a:t>
            </a:r>
            <a:br/>
            <a:r>
              <a:rPr>
                <a:latin typeface="Courier"/>
              </a:rPr>
              <a:t>    height: </a:t>
            </a:r>
            <a:r>
              <a:rPr>
                <a:solidFill>
                  <a:srgbClr val="008000"/>
                </a:solidFill>
                <a:latin typeface="Courier"/>
              </a:rPr>
              <a:t>float</a:t>
            </a:r>
            <a:br/>
            <a:r>
              <a:rPr>
                <a:latin typeface="Courier"/>
              </a:rPr>
              <a:t>    weight: </a:t>
            </a:r>
            <a:r>
              <a:rPr>
                <a:solidFill>
                  <a:srgbClr val="008000"/>
                </a:solidFill>
                <a:latin typeface="Courier"/>
              </a:rPr>
              <a:t>float</a:t>
            </a:r>
            <a:br/>
            <a:br/>
            <a:br/>
            <a:r>
              <a:rPr b="1">
                <a:solidFill>
                  <a:srgbClr val="007020"/>
                </a:solidFill>
                <a:latin typeface="Courier"/>
              </a:rPr>
              <a:t>class</a:t>
            </a:r>
            <a:r>
              <a:rPr>
                <a:latin typeface="Courier"/>
              </a:rPr>
              <a:t> PersonFactory(DataclassFactory[Person]):</a:t>
            </a:r>
            <a:br/>
            <a:r>
              <a:rPr>
                <a:latin typeface="Courier"/>
              </a:rPr>
              <a:t>    ...</a:t>
            </a:r>
            <a:br/>
            <a:br/>
            <a:br/>
            <a:r>
              <a:rPr>
                <a:latin typeface="Courier"/>
              </a:rPr>
              <a:t>person_instance </a:t>
            </a:r>
            <a:r>
              <a:rPr>
                <a:solidFill>
                  <a:srgbClr val="666666"/>
                </a:solidFill>
                <a:latin typeface="Courier"/>
              </a:rPr>
              <a:t>=</a:t>
            </a:r>
            <a:r>
              <a:rPr>
                <a:latin typeface="Courier"/>
              </a:rPr>
              <a:t> PersonFactory.build()</a:t>
            </a:r>
            <a:br/>
            <a:r>
              <a:rPr>
                <a:solidFill>
                  <a:srgbClr val="008000"/>
                </a:solidFill>
                <a:latin typeface="Courier"/>
              </a:rPr>
              <a:t>print</a:t>
            </a:r>
            <a:r>
              <a:rPr>
                <a:latin typeface="Courier"/>
              </a:rPr>
              <a:t>(person_instance)</a:t>
            </a:r>
            <a:br/>
            <a:br/>
            <a:r>
              <a:rPr>
                <a:solidFill>
                  <a:srgbClr val="008000"/>
                </a:solidFill>
                <a:latin typeface="Courier"/>
              </a:rPr>
              <a:t>print</a:t>
            </a:r>
            <a:r>
              <a:rPr>
                <a:latin typeface="Courier"/>
              </a:rPr>
              <a:t>(</a:t>
            </a:r>
            <a:r>
              <a:rPr>
                <a:solidFill>
                  <a:srgbClr val="4070A0"/>
                </a:solidFill>
                <a:latin typeface="Courier"/>
              </a:rPr>
              <a:t>'hello'</a:t>
            </a:r>
            <a:r>
              <a:rPr>
                <a:latin typeface="Courier"/>
              </a:rPr>
              <a:t>)</a:t>
            </a:r>
          </a:p>
          <a:p>
            <a:pPr lvl="0" indent="0">
              <a:buNone/>
            </a:pPr>
            <a:r>
              <a:rPr>
                <a:latin typeface="Courier"/>
              </a:rPr>
              <a:t>Person(name</a:t>
            </a:r>
            <a:r>
              <a:rPr>
                <a:solidFill>
                  <a:srgbClr val="666666"/>
                </a:solidFill>
                <a:latin typeface="Courier"/>
              </a:rPr>
              <a:t>=</a:t>
            </a:r>
            <a:r>
              <a:rPr>
                <a:solidFill>
                  <a:srgbClr val="4070A0"/>
                </a:solidFill>
                <a:latin typeface="Courier"/>
              </a:rPr>
              <a:t>'pWXqLGtQKLbTIJjpCure'</a:t>
            </a:r>
            <a:r>
              <a:rPr>
                <a:latin typeface="Courier"/>
              </a:rPr>
              <a:t>, age</a:t>
            </a:r>
            <a:r>
              <a:rPr>
                <a:solidFill>
                  <a:srgbClr val="666666"/>
                </a:solidFill>
                <a:latin typeface="Courier"/>
              </a:rPr>
              <a:t>=-</a:t>
            </a:r>
            <a:r>
              <a:rPr>
                <a:solidFill>
                  <a:srgbClr val="40A070"/>
                </a:solidFill>
                <a:latin typeface="Courier"/>
              </a:rPr>
              <a:t>92.811375428167</a:t>
            </a:r>
            <a:r>
              <a:rPr>
                <a:latin typeface="Courier"/>
              </a:rPr>
              <a:t>, height</a:t>
            </a:r>
            <a:r>
              <a:rPr>
                <a:solidFill>
                  <a:srgbClr val="666666"/>
                </a:solidFill>
                <a:latin typeface="Courier"/>
              </a:rPr>
              <a:t>=</a:t>
            </a:r>
            <a:r>
              <a:rPr>
                <a:solidFill>
                  <a:srgbClr val="40A070"/>
                </a:solidFill>
                <a:latin typeface="Courier"/>
              </a:rPr>
              <a:t>7.15080271143585</a:t>
            </a:r>
            <a:r>
              <a:rPr>
                <a:latin typeface="Courier"/>
              </a:rPr>
              <a:t>, weight</a:t>
            </a:r>
            <a:r>
              <a:rPr>
                <a:solidFill>
                  <a:srgbClr val="666666"/>
                </a:solidFill>
                <a:latin typeface="Courier"/>
              </a:rPr>
              <a:t>=-</a:t>
            </a:r>
            <a:r>
              <a:rPr>
                <a:solidFill>
                  <a:srgbClr val="40A070"/>
                </a:solidFill>
                <a:latin typeface="Courier"/>
              </a:rPr>
              <a:t>79779.8859738436</a:t>
            </a:r>
            <a:r>
              <a:rPr>
                <a:latin typeface="Courier"/>
              </a:rPr>
              <a:t>)</a:t>
            </a:r>
            <a:br/>
            <a:r>
              <a:rPr>
                <a:latin typeface="Courier"/>
              </a:rPr>
              <a:t>hello</a:t>
            </a:r>
          </a:p>
          <a:p>
            <a:pPr lvl="0" indent="0" marL="0">
              <a:spcBef>
                <a:spcPts val="3000"/>
              </a:spcBef>
              <a:buNone/>
            </a:pPr>
            <a:r>
              <a:rPr b="1"/>
              <a:t>TODO using multiple venvs via session</a:t>
            </a:r>
          </a:p>
          <a:p>
            <a:pPr lvl="0" indent="0" marL="0">
              <a:spcBef>
                <a:spcPts val="3000"/>
              </a:spcBef>
              <a:buNone/>
            </a:pPr>
            <a:r>
              <a:rPr b="1"/>
              <a:t>TODO using session to pass state between blocks</a:t>
            </a:r>
          </a:p>
          <a:p>
            <a:pPr lvl="0" indent="0" marL="0">
              <a:spcBef>
                <a:spcPts val="3000"/>
              </a:spcBef>
              <a:buNone/>
            </a:pPr>
            <a:r>
              <a:rPr b="1"/>
              <a:t>TODO video (test with git lfs)</a:t>
            </a:r>
          </a:p>
          <a:p>
            <a:pPr lvl="0" indent="0" marL="0">
              <a:spcBef>
                <a:spcPts val="3000"/>
              </a:spcBef>
              <a:buNone/>
            </a:pPr>
            <a:r>
              <a:rPr b="1"/>
              <a:t>TODO image</a:t>
            </a:r>
          </a:p>
          <a:p>
            <a:pPr lvl="0" indent="0" marL="0">
              <a:spcBef>
                <a:spcPts val="3000"/>
              </a:spcBef>
              <a:buNone/>
            </a:pPr>
            <a:r>
              <a:rPr b="1"/>
              <a:t>DONE local file</a:t>
            </a:r>
          </a:p>
        </p:txBody>
      </p:sp>
      <p:pic>
        <p:nvPicPr>
          <p:cNvPr descr="./images/test-image.png" id="0" name="Picture 1"/>
          <p:cNvPicPr>
            <a:picLocks noGrp="1" noChangeAspect="1"/>
          </p:cNvPicPr>
          <p:nvPr/>
        </p:nvPicPr>
        <p:blipFill>
          <a:blip r:embed="rId4"/>
          <a:stretch>
            <a:fillRect/>
          </a:stretch>
        </p:blipFill>
        <p:spPr bwMode="auto">
          <a:xfrm>
            <a:off x="3568700" y="1219200"/>
            <a:ext cx="5105400" cy="23495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TODO remote file</a:t>
            </a:r>
          </a:p>
          <a:p>
            <a:pPr lvl="0" indent="0" marL="0">
              <a:spcBef>
                <a:spcPts val="3000"/>
              </a:spcBef>
              <a:buNone/>
            </a:pPr>
            <a:r>
              <a:rPr b="1"/>
              <a:t>TODO svg</a:t>
            </a:r>
          </a:p>
          <a:p>
            <a:pPr lvl="0" indent="0" marL="0">
              <a:spcBef>
                <a:spcPts val="3000"/>
              </a:spcBef>
              <a:buNone/>
            </a:pPr>
            <a:r>
              <a:rPr b="1"/>
              <a:t>DONE general iframe</a:t>
            </a:r>
          </a:p>
          <a:p>
            <a:pPr lvl="0" indent="0" marL="0">
              <a:spcBef>
                <a:spcPts val="3000"/>
              </a:spcBef>
              <a:buNone/>
            </a:pPr>
            <a:r>
              <a:rPr b="1"/>
              <a:t>DONE plotly chart</a:t>
            </a:r>
          </a:p>
          <a:p>
            <a:pPr lvl="0" indent="0">
              <a:buNone/>
            </a:pPr>
            <a:r>
              <a:rPr b="1">
                <a:solidFill>
                  <a:srgbClr val="008000"/>
                </a:solidFill>
                <a:latin typeface="Courier"/>
              </a:rPr>
              <a:t>import</a:t>
            </a:r>
            <a:r>
              <a:rPr>
                <a:latin typeface="Courier"/>
              </a:rPr>
              <a:t> plotly.express </a:t>
            </a:r>
            <a:r>
              <a:rPr b="1">
                <a:solidFill>
                  <a:srgbClr val="008000"/>
                </a:solidFill>
                <a:latin typeface="Courier"/>
              </a:rPr>
              <a:t>as</a:t>
            </a:r>
            <a:r>
              <a:rPr>
                <a:latin typeface="Courier"/>
              </a:rPr>
              <a:t> px</a:t>
            </a:r>
            <a:br/>
            <a:r>
              <a:rPr b="1">
                <a:solidFill>
                  <a:srgbClr val="008000"/>
                </a:solidFill>
                <a:latin typeface="Courier"/>
              </a:rPr>
              <a:t>import</a:t>
            </a:r>
            <a:r>
              <a:rPr>
                <a:latin typeface="Courier"/>
              </a:rPr>
              <a:t> pandas </a:t>
            </a:r>
            <a:r>
              <a:rPr b="1">
                <a:solidFill>
                  <a:srgbClr val="008000"/>
                </a:solidFill>
                <a:latin typeface="Courier"/>
              </a:rPr>
              <a:t>as</a:t>
            </a:r>
            <a:r>
              <a:rPr>
                <a:latin typeface="Courier"/>
              </a:rPr>
              <a:t> pd</a:t>
            </a:r>
            <a:br/>
            <a:br/>
            <a:r>
              <a:rPr>
                <a:latin typeface="Courier"/>
              </a:rPr>
              <a:t>df </a:t>
            </a:r>
            <a:r>
              <a:rPr>
                <a:solidFill>
                  <a:srgbClr val="666666"/>
                </a:solidFill>
                <a:latin typeface="Courier"/>
              </a:rPr>
              <a:t>=</a:t>
            </a:r>
            <a:r>
              <a:rPr>
                <a:latin typeface="Courier"/>
              </a:rPr>
              <a:t> pd.DataFrame({</a:t>
            </a:r>
            <a:br/>
            <a:r>
              <a:rPr>
                <a:latin typeface="Courier"/>
              </a:rPr>
              <a:t>    </a:t>
            </a:r>
            <a:r>
              <a:rPr>
                <a:solidFill>
                  <a:srgbClr val="4070A0"/>
                </a:solidFill>
                <a:latin typeface="Courier"/>
              </a:rPr>
              <a:t>"Fruit"</a:t>
            </a:r>
            <a:r>
              <a:rPr>
                <a:latin typeface="Courier"/>
              </a:rPr>
              <a:t>: [</a:t>
            </a:r>
            <a:r>
              <a:rPr>
                <a:solidFill>
                  <a:srgbClr val="4070A0"/>
                </a:solidFill>
                <a:latin typeface="Courier"/>
              </a:rPr>
              <a:t>"Apples"</a:t>
            </a:r>
            <a:r>
              <a:rPr>
                <a:latin typeface="Courier"/>
              </a:rPr>
              <a:t>, </a:t>
            </a:r>
            <a:r>
              <a:rPr>
                <a:solidFill>
                  <a:srgbClr val="4070A0"/>
                </a:solidFill>
                <a:latin typeface="Courier"/>
              </a:rPr>
              <a:t>"Oranges"</a:t>
            </a:r>
            <a:r>
              <a:rPr>
                <a:latin typeface="Courier"/>
              </a:rPr>
              <a:t>, </a:t>
            </a:r>
            <a:r>
              <a:rPr>
                <a:solidFill>
                  <a:srgbClr val="4070A0"/>
                </a:solidFill>
                <a:latin typeface="Courier"/>
              </a:rPr>
              <a:t>"Bananas"</a:t>
            </a:r>
            <a:r>
              <a:rPr>
                <a:latin typeface="Courier"/>
              </a:rPr>
              <a:t>, </a:t>
            </a:r>
            <a:r>
              <a:rPr>
                <a:solidFill>
                  <a:srgbClr val="4070A0"/>
                </a:solidFill>
                <a:latin typeface="Courier"/>
              </a:rPr>
              <a:t>"Apples"</a:t>
            </a:r>
            <a:r>
              <a:rPr>
                <a:latin typeface="Courier"/>
              </a:rPr>
              <a:t>, </a:t>
            </a:r>
            <a:r>
              <a:rPr>
                <a:solidFill>
                  <a:srgbClr val="4070A0"/>
                </a:solidFill>
                <a:latin typeface="Courier"/>
              </a:rPr>
              <a:t>"Oranges"</a:t>
            </a:r>
            <a:r>
              <a:rPr>
                <a:latin typeface="Courier"/>
              </a:rPr>
              <a:t>, </a:t>
            </a:r>
            <a:r>
              <a:rPr>
                <a:solidFill>
                  <a:srgbClr val="4070A0"/>
                </a:solidFill>
                <a:latin typeface="Courier"/>
              </a:rPr>
              <a:t>"Bananas"</a:t>
            </a:r>
            <a:r>
              <a:rPr>
                <a:latin typeface="Courier"/>
              </a:rPr>
              <a:t>],</a:t>
            </a:r>
            <a:br/>
            <a:r>
              <a:rPr>
                <a:latin typeface="Courier"/>
              </a:rPr>
              <a:t>    </a:t>
            </a:r>
            <a:r>
              <a:rPr>
                <a:solidFill>
                  <a:srgbClr val="4070A0"/>
                </a:solidFill>
                <a:latin typeface="Courier"/>
              </a:rPr>
              <a:t>"Amount"</a:t>
            </a:r>
            <a:r>
              <a:rPr>
                <a:latin typeface="Courier"/>
              </a:rPr>
              <a:t>: [</a:t>
            </a:r>
            <a:r>
              <a:rPr>
                <a:solidFill>
                  <a:srgbClr val="40A070"/>
                </a:solidFill>
                <a:latin typeface="Courier"/>
              </a:rPr>
              <a:t>4</a:t>
            </a:r>
            <a:r>
              <a:rPr>
                <a:latin typeface="Courier"/>
              </a:rPr>
              <a:t>, </a:t>
            </a:r>
            <a:r>
              <a:rPr>
                <a:solidFill>
                  <a:srgbClr val="40A070"/>
                </a:solidFill>
                <a:latin typeface="Courier"/>
              </a:rPr>
              <a:t>1</a:t>
            </a:r>
            <a:r>
              <a:rPr>
                <a:latin typeface="Courier"/>
              </a:rPr>
              <a:t>, </a:t>
            </a:r>
            <a:r>
              <a:rPr>
                <a:solidFill>
                  <a:srgbClr val="40A070"/>
                </a:solidFill>
                <a:latin typeface="Courier"/>
              </a:rPr>
              <a:t>2</a:t>
            </a:r>
            <a:r>
              <a:rPr>
                <a:latin typeface="Courier"/>
              </a:rPr>
              <a:t>, </a:t>
            </a:r>
            <a:r>
              <a:rPr>
                <a:solidFill>
                  <a:srgbClr val="40A070"/>
                </a:solidFill>
                <a:latin typeface="Courier"/>
              </a:rPr>
              <a:t>2</a:t>
            </a:r>
            <a:r>
              <a:rPr>
                <a:latin typeface="Courier"/>
              </a:rPr>
              <a:t>, </a:t>
            </a:r>
            <a:r>
              <a:rPr>
                <a:solidFill>
                  <a:srgbClr val="40A070"/>
                </a:solidFill>
                <a:latin typeface="Courier"/>
              </a:rPr>
              <a:t>4</a:t>
            </a:r>
            <a:r>
              <a:rPr>
                <a:latin typeface="Courier"/>
              </a:rPr>
              <a:t>, </a:t>
            </a:r>
            <a:r>
              <a:rPr>
                <a:solidFill>
                  <a:srgbClr val="40A070"/>
                </a:solidFill>
                <a:latin typeface="Courier"/>
              </a:rPr>
              <a:t>5</a:t>
            </a:r>
            <a:r>
              <a:rPr>
                <a:latin typeface="Courier"/>
              </a:rPr>
              <a:t>],</a:t>
            </a:r>
            <a:br/>
            <a:r>
              <a:rPr>
                <a:latin typeface="Courier"/>
              </a:rPr>
              <a:t>    </a:t>
            </a:r>
            <a:r>
              <a:rPr>
                <a:solidFill>
                  <a:srgbClr val="4070A0"/>
                </a:solidFill>
                <a:latin typeface="Courier"/>
              </a:rPr>
              <a:t>"City"</a:t>
            </a:r>
            <a:r>
              <a:rPr>
                <a:latin typeface="Courier"/>
              </a:rPr>
              <a:t>: [</a:t>
            </a:r>
            <a:r>
              <a:rPr>
                <a:solidFill>
                  <a:srgbClr val="4070A0"/>
                </a:solidFill>
                <a:latin typeface="Courier"/>
              </a:rPr>
              <a:t>"SF"</a:t>
            </a:r>
            <a:r>
              <a:rPr>
                <a:latin typeface="Courier"/>
              </a:rPr>
              <a:t>, </a:t>
            </a:r>
            <a:r>
              <a:rPr>
                <a:solidFill>
                  <a:srgbClr val="4070A0"/>
                </a:solidFill>
                <a:latin typeface="Courier"/>
              </a:rPr>
              <a:t>"SF"</a:t>
            </a:r>
            <a:r>
              <a:rPr>
                <a:latin typeface="Courier"/>
              </a:rPr>
              <a:t>, </a:t>
            </a:r>
            <a:r>
              <a:rPr>
                <a:solidFill>
                  <a:srgbClr val="4070A0"/>
                </a:solidFill>
                <a:latin typeface="Courier"/>
              </a:rPr>
              <a:t>"SF"</a:t>
            </a:r>
            <a:r>
              <a:rPr>
                <a:latin typeface="Courier"/>
              </a:rPr>
              <a:t>, </a:t>
            </a:r>
            <a:r>
              <a:rPr>
                <a:solidFill>
                  <a:srgbClr val="4070A0"/>
                </a:solidFill>
                <a:latin typeface="Courier"/>
              </a:rPr>
              <a:t>"Montreal"</a:t>
            </a:r>
            <a:r>
              <a:rPr>
                <a:latin typeface="Courier"/>
              </a:rPr>
              <a:t>, </a:t>
            </a:r>
            <a:r>
              <a:rPr>
                <a:solidFill>
                  <a:srgbClr val="4070A0"/>
                </a:solidFill>
                <a:latin typeface="Courier"/>
              </a:rPr>
              <a:t>"Montreal"</a:t>
            </a:r>
            <a:r>
              <a:rPr>
                <a:latin typeface="Courier"/>
              </a:rPr>
              <a:t>, </a:t>
            </a:r>
            <a:r>
              <a:rPr>
                <a:solidFill>
                  <a:srgbClr val="4070A0"/>
                </a:solidFill>
                <a:latin typeface="Courier"/>
              </a:rPr>
              <a:t>"Montreal"</a:t>
            </a:r>
            <a:r>
              <a:rPr>
                <a:latin typeface="Courier"/>
              </a:rPr>
              <a:t>]</a:t>
            </a:r>
            <a:br/>
            <a:r>
              <a:rPr>
                <a:latin typeface="Courier"/>
              </a:rPr>
              <a:t>})</a:t>
            </a:r>
            <a:br/>
            <a:br/>
            <a:r>
              <a:rPr>
                <a:latin typeface="Courier"/>
              </a:rPr>
              <a:t>fig </a:t>
            </a:r>
            <a:r>
              <a:rPr>
                <a:solidFill>
                  <a:srgbClr val="666666"/>
                </a:solidFill>
                <a:latin typeface="Courier"/>
              </a:rPr>
              <a:t>=</a:t>
            </a:r>
            <a:r>
              <a:rPr>
                <a:latin typeface="Courier"/>
              </a:rPr>
              <a:t> px.bar(df, x</a:t>
            </a:r>
            <a:r>
              <a:rPr>
                <a:solidFill>
                  <a:srgbClr val="666666"/>
                </a:solidFill>
                <a:latin typeface="Courier"/>
              </a:rPr>
              <a:t>=</a:t>
            </a:r>
            <a:r>
              <a:rPr>
                <a:solidFill>
                  <a:srgbClr val="4070A0"/>
                </a:solidFill>
                <a:latin typeface="Courier"/>
              </a:rPr>
              <a:t>"Fruit"</a:t>
            </a:r>
            <a:r>
              <a:rPr>
                <a:latin typeface="Courier"/>
              </a:rPr>
              <a:t>, y</a:t>
            </a:r>
            <a:r>
              <a:rPr>
                <a:solidFill>
                  <a:srgbClr val="666666"/>
                </a:solidFill>
                <a:latin typeface="Courier"/>
              </a:rPr>
              <a:t>=</a:t>
            </a:r>
            <a:r>
              <a:rPr>
                <a:solidFill>
                  <a:srgbClr val="4070A0"/>
                </a:solidFill>
                <a:latin typeface="Courier"/>
              </a:rPr>
              <a:t>"Amount"</a:t>
            </a:r>
            <a:r>
              <a:rPr>
                <a:latin typeface="Courier"/>
              </a:rPr>
              <a:t>, color</a:t>
            </a:r>
            <a:r>
              <a:rPr>
                <a:solidFill>
                  <a:srgbClr val="666666"/>
                </a:solidFill>
                <a:latin typeface="Courier"/>
              </a:rPr>
              <a:t>=</a:t>
            </a:r>
            <a:r>
              <a:rPr>
                <a:solidFill>
                  <a:srgbClr val="4070A0"/>
                </a:solidFill>
                <a:latin typeface="Courier"/>
              </a:rPr>
              <a:t>"City"</a:t>
            </a:r>
            <a:r>
              <a:rPr>
                <a:latin typeface="Courier"/>
              </a:rPr>
              <a:t>, barmode</a:t>
            </a:r>
            <a:r>
              <a:rPr>
                <a:solidFill>
                  <a:srgbClr val="666666"/>
                </a:solidFill>
                <a:latin typeface="Courier"/>
              </a:rPr>
              <a:t>=</a:t>
            </a:r>
            <a:r>
              <a:rPr>
                <a:solidFill>
                  <a:srgbClr val="4070A0"/>
                </a:solidFill>
                <a:latin typeface="Courier"/>
              </a:rPr>
              <a:t>"group"</a:t>
            </a:r>
            <a:r>
              <a:rPr>
                <a:latin typeface="Courier"/>
              </a:rPr>
              <a:t>)</a:t>
            </a:r>
            <a:br/>
            <a:br/>
            <a:r>
              <a:rPr i="1">
                <a:solidFill>
                  <a:srgbClr val="60A0B0"/>
                </a:solidFill>
                <a:latin typeface="Courier"/>
              </a:rPr>
              <a:t># write to html file</a:t>
            </a:r>
            <a:br/>
            <a:r>
              <a:rPr>
                <a:latin typeface="Courier"/>
              </a:rPr>
              <a:t>fig.write_html(</a:t>
            </a:r>
            <a:r>
              <a:rPr>
                <a:solidFill>
                  <a:srgbClr val="4070A0"/>
                </a:solidFill>
                <a:latin typeface="Courier"/>
              </a:rPr>
              <a:t>"html/my_interactive_plot.html"</a:t>
            </a:r>
            <a:r>
              <a:rPr>
                <a:latin typeface="Courier"/>
              </a:rPr>
              <a:t>)</a:t>
            </a:r>
          </a:p>
          <a:p>
            <a:pPr lvl="0" indent="0" marL="0">
              <a:buNone/>
            </a:pPr>
            <a:r>
              <a:rPr/>
              <a:t>insert iframe to chart</a:t>
            </a:r>
          </a:p>
          <a:p>
            <a:pPr lvl="0" indent="0" marL="0">
              <a:spcBef>
                <a:spcPts val="3000"/>
              </a:spcBef>
              <a:buNone/>
            </a:pPr>
            <a:r>
              <a:rPr b="1"/>
              <a:t>DONE mermaid diagrams</a:t>
            </a:r>
          </a:p>
        </p:txBody>
      </p:sp>
      <p:pic>
        <p:nvPicPr>
          <p:cNvPr descr="images/test-diagram.svg" id="0" name="Picture 1"/>
          <p:cNvPicPr>
            <a:picLocks noGrp="1" noChangeAspect="1"/>
          </p:cNvPicPr>
          <p:nvPr/>
        </p:nvPicPr>
        <p:blipFill>
          <a:blip r:embed="rId2"/>
          <a:stretch>
            <a:fillRect/>
          </a:stretch>
        </p:blipFill>
        <p:spPr bwMode="auto">
          <a:xfrm>
            <a:off x="3568700" y="685800"/>
            <a:ext cx="5105400" cy="34036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TODO verbs</a:t>
            </a:r>
          </a:p>
          <a:p>
            <a:pPr lvl="0" indent="0" marL="0">
              <a:spcBef>
                <a:spcPts val="3000"/>
              </a:spcBef>
              <a:buNone/>
            </a:pPr>
            <a:r>
              <a:rPr b="1"/>
              <a:t>TODO footnotes NOTE issue</a:t>
            </a:r>
          </a:p>
          <a:p>
            <a:pPr lvl="0" indent="0" marL="0">
              <a:buNone/>
            </a:pPr>
            <a:r>
              <a:rPr/>
              <a:t>This is a footnote</a:t>
            </a:r>
            <a:r>
              <a:rPr baseline="30000">
                <a:hlinkClick r:id="rId2" action="ppaction://hlinksldjump"/>
              </a:rPr>
              <a:t>4</a:t>
            </a:r>
            <a:r>
              <a:rPr/>
              <a:t>. And this is some other text</a:t>
            </a:r>
          </a:p>
          <a:p>
            <a:pPr lvl="0" indent="0" marL="0">
              <a:spcBef>
                <a:spcPts val="3000"/>
              </a:spcBef>
              <a:buNone/>
            </a:pPr>
            <a:r>
              <a:rPr b="1"/>
              <a:t>Another footnote</a:t>
            </a:r>
          </a:p>
          <a:p>
            <a:pPr lvl="0" indent="0" marL="0">
              <a:buNone/>
            </a:pPr>
            <a:r>
              <a:rPr/>
              <a:t>More</a:t>
            </a:r>
            <a:r>
              <a:rPr baseline="30000">
                <a:hlinkClick r:id="rId3" action="ppaction://hlinksldjump"/>
              </a:rPr>
              <a:t>5</a:t>
            </a:r>
            <a:r>
              <a:rPr/>
              <a:t> footnotes</a:t>
            </a:r>
            <a:r>
              <a:rPr baseline="30000">
                <a:hlinkClick r:id="rId4" action="ppaction://hlinksldjump"/>
              </a:rPr>
              <a:t>6</a:t>
            </a:r>
            <a:r>
              <a:rPr/>
              <a:t>.</a:t>
            </a:r>
          </a:p>
          <a:p>
            <a:pPr lvl="0" indent="0" marL="0">
              <a:spcBef>
                <a:spcPts val="3000"/>
              </a:spcBef>
              <a:buNone/>
            </a:pPr>
            <a:r>
              <a:rPr b="1"/>
              <a:t>TODO transclude? compose with other file?</a:t>
            </a:r>
          </a:p>
          <a:p>
            <a:pPr lvl="0" indent="0" marL="0">
              <a:spcBef>
                <a:spcPts val="3000"/>
              </a:spcBef>
              <a:buNone/>
            </a:pPr>
            <a:r>
              <a:rPr b="1"/>
              <a:t>include from another file</a:t>
            </a:r>
          </a:p>
          <a:p>
            <a:pPr lvl="0" indent="0" marL="0">
              <a:spcBef>
                <a:spcPts val="3000"/>
              </a:spcBef>
              <a:buNone/>
            </a:pPr>
            <a:r>
              <a:rPr b="1"/>
              <a:t>TODO arrange two views next to eachother (eg figure and some figure text) using css grid (might be split between here and css). is ther a way to include the css here? can't we tangle to a file</a:t>
            </a:r>
          </a:p>
          <a:p>
            <a:pPr lvl="0" indent="0" marL="0">
              <a:spcBef>
                <a:spcPts val="3000"/>
              </a:spcBef>
              <a:buNone/>
            </a:pPr>
            <a:r>
              <a:rPr b="1"/>
              <a:t>How this site is built</a:t>
            </a:r>
          </a:p>
          <a:p>
            <a:pPr lvl="0" indent="0" marL="0">
              <a:spcBef>
                <a:spcPts val="3000"/>
              </a:spcBef>
              <a:buNone/>
            </a:pPr>
            <a:r>
              <a:rPr b="1"/>
              <a:t>minimap</a:t>
            </a:r>
          </a:p>
          <a:p>
            <a:pPr lvl="0" indent="0" marL="0">
              <a:spcBef>
                <a:spcPts val="3000"/>
              </a:spcBef>
              <a:buNone/>
            </a:pPr>
            <a:r>
              <a:rPr b="1"/>
              <a:t>CSS</a:t>
            </a:r>
          </a:p>
          <a:p>
            <a:pPr lvl="0" indent="0">
              <a:buNone/>
            </a:pPr>
            <a:r>
              <a:rPr i="1">
                <a:solidFill>
                  <a:srgbClr val="60A0B0"/>
                </a:solidFill>
                <a:latin typeface="Courier"/>
              </a:rPr>
              <a:t>/* Minimap styles */</a:t>
            </a:r>
            <a:br/>
            <a:r>
              <a:rPr>
                <a:solidFill>
                  <a:srgbClr val="BC7A00"/>
                </a:solidFill>
                <a:latin typeface="Courier"/>
              </a:rPr>
              <a:t>#minimap-container</a:t>
            </a:r>
            <a:r>
              <a:rPr>
                <a:latin typeface="Courier"/>
              </a:rPr>
              <a:t> {</a:t>
            </a:r>
            <a:br/>
            <a:r>
              <a:rPr>
                <a:latin typeface="Courier"/>
              </a:rPr>
              <a:t>  </a:t>
            </a:r>
            <a:r>
              <a:rPr b="1">
                <a:solidFill>
                  <a:srgbClr val="007020"/>
                </a:solidFill>
                <a:latin typeface="Courier"/>
              </a:rPr>
              <a:t>position</a:t>
            </a:r>
            <a:r>
              <a:rPr>
                <a:solidFill>
                  <a:srgbClr val="4070A0"/>
                </a:solidFill>
                <a:latin typeface="Courier"/>
              </a:rPr>
              <a:t>:</a:t>
            </a:r>
            <a:r>
              <a:rPr>
                <a:latin typeface="Courier"/>
              </a:rPr>
              <a:t> </a:t>
            </a:r>
            <a:r>
              <a:rPr>
                <a:solidFill>
                  <a:srgbClr val="40A070"/>
                </a:solidFill>
                <a:latin typeface="Courier"/>
              </a:rPr>
              <a:t>fixed</a:t>
            </a:r>
            <a:r>
              <a:rPr>
                <a:solidFill>
                  <a:srgbClr val="666666"/>
                </a:solidFill>
                <a:latin typeface="Courier"/>
              </a:rPr>
              <a:t>;</a:t>
            </a:r>
            <a:br/>
            <a:r>
              <a:rPr>
                <a:latin typeface="Courier"/>
              </a:rPr>
              <a:t>  </a:t>
            </a:r>
            <a:r>
              <a:rPr b="1">
                <a:solidFill>
                  <a:srgbClr val="007020"/>
                </a:solidFill>
                <a:latin typeface="Courier"/>
              </a:rPr>
              <a:t>bottom</a:t>
            </a:r>
            <a:r>
              <a:rPr>
                <a:solidFill>
                  <a:srgbClr val="4070A0"/>
                </a:solidFill>
                <a:latin typeface="Courier"/>
              </a:rPr>
              <a:t>:</a:t>
            </a:r>
            <a:r>
              <a:rPr>
                <a:latin typeface="Courier"/>
              </a:rPr>
              <a:t> </a:t>
            </a:r>
            <a:r>
              <a:rPr>
                <a:solidFill>
                  <a:srgbClr val="40A070"/>
                </a:solidFill>
                <a:latin typeface="Courier"/>
              </a:rPr>
              <a:t>0</a:t>
            </a:r>
            <a:r>
              <a:rPr>
                <a:solidFill>
                  <a:srgbClr val="902000"/>
                </a:solidFill>
                <a:latin typeface="Courier"/>
              </a:rPr>
              <a:t>%</a:t>
            </a:r>
            <a:r>
              <a:rPr>
                <a:solidFill>
                  <a:srgbClr val="666666"/>
                </a:solidFill>
                <a:latin typeface="Courier"/>
              </a:rPr>
              <a:t>;</a:t>
            </a:r>
            <a:br/>
            <a:r>
              <a:rPr>
                <a:latin typeface="Courier"/>
              </a:rPr>
              <a:t>  </a:t>
            </a:r>
            <a:r>
              <a:rPr b="1">
                <a:solidFill>
                  <a:srgbClr val="007020"/>
                </a:solidFill>
                <a:latin typeface="Courier"/>
              </a:rPr>
              <a:t>right</a:t>
            </a:r>
            <a:r>
              <a:rPr>
                <a:solidFill>
                  <a:srgbClr val="4070A0"/>
                </a:solidFill>
                <a:latin typeface="Courier"/>
              </a:rPr>
              <a:t>:</a:t>
            </a:r>
            <a:r>
              <a:rPr>
                <a:latin typeface="Courier"/>
              </a:rPr>
              <a:t> </a:t>
            </a:r>
            <a:r>
              <a:rPr>
                <a:solidFill>
                  <a:srgbClr val="40A070"/>
                </a:solidFill>
                <a:latin typeface="Courier"/>
              </a:rPr>
              <a:t>0</a:t>
            </a:r>
            <a:r>
              <a:rPr>
                <a:solidFill>
                  <a:srgbClr val="902000"/>
                </a:solidFill>
                <a:latin typeface="Courier"/>
              </a:rPr>
              <a:t>%</a:t>
            </a:r>
            <a:r>
              <a:rPr>
                <a:solidFill>
                  <a:srgbClr val="666666"/>
                </a:solidFill>
                <a:latin typeface="Courier"/>
              </a:rPr>
              <a:t>;</a:t>
            </a:r>
            <a:br/>
            <a:r>
              <a:rPr>
                <a:latin typeface="Courier"/>
              </a:rPr>
              <a:t>  </a:t>
            </a:r>
            <a:r>
              <a:rPr b="1">
                <a:solidFill>
                  <a:srgbClr val="007020"/>
                </a:solidFill>
                <a:latin typeface="Courier"/>
              </a:rPr>
              <a:t>width</a:t>
            </a:r>
            <a:r>
              <a:rPr>
                <a:solidFill>
                  <a:srgbClr val="4070A0"/>
                </a:solidFill>
                <a:latin typeface="Courier"/>
              </a:rPr>
              <a:t>:</a:t>
            </a:r>
            <a:r>
              <a:rPr>
                <a:latin typeface="Courier"/>
              </a:rPr>
              <a:t> </a:t>
            </a:r>
            <a:r>
              <a:rPr>
                <a:solidFill>
                  <a:srgbClr val="40A070"/>
                </a:solidFill>
                <a:latin typeface="Courier"/>
              </a:rPr>
              <a:t>6</a:t>
            </a:r>
            <a:r>
              <a:rPr>
                <a:solidFill>
                  <a:srgbClr val="902000"/>
                </a:solidFill>
                <a:latin typeface="Courier"/>
              </a:rPr>
              <a:t>%</a:t>
            </a:r>
            <a:r>
              <a:rPr>
                <a:solidFill>
                  <a:srgbClr val="666666"/>
                </a:solidFill>
                <a:latin typeface="Courier"/>
              </a:rPr>
              <a:t>;</a:t>
            </a:r>
            <a:br/>
            <a:r>
              <a:rPr>
                <a:latin typeface="Courier"/>
              </a:rPr>
              <a:t>  </a:t>
            </a:r>
            <a:r>
              <a:rPr b="1">
                <a:solidFill>
                  <a:srgbClr val="007020"/>
                </a:solidFill>
                <a:latin typeface="Courier"/>
              </a:rPr>
              <a:t>height</a:t>
            </a:r>
            <a:r>
              <a:rPr>
                <a:solidFill>
                  <a:srgbClr val="4070A0"/>
                </a:solidFill>
                <a:latin typeface="Courier"/>
              </a:rPr>
              <a:t>:</a:t>
            </a:r>
            <a:r>
              <a:rPr>
                <a:latin typeface="Courier"/>
              </a:rPr>
              <a:t> </a:t>
            </a:r>
            <a:r>
              <a:rPr>
                <a:solidFill>
                  <a:srgbClr val="008000"/>
                </a:solidFill>
                <a:latin typeface="Courier"/>
              </a:rPr>
              <a:t>auto</a:t>
            </a:r>
            <a:r>
              <a:rPr>
                <a:solidFill>
                  <a:srgbClr val="666666"/>
                </a:solidFill>
                <a:latin typeface="Courier"/>
              </a:rPr>
              <a:t>;</a:t>
            </a:r>
            <a:br/>
            <a:r>
              <a:rPr>
                <a:latin typeface="Courier"/>
              </a:rPr>
              <a:t>  </a:t>
            </a:r>
            <a:r>
              <a:rPr b="1">
                <a:solidFill>
                  <a:srgbClr val="007020"/>
                </a:solidFill>
                <a:latin typeface="Courier"/>
              </a:rPr>
              <a:t>max-height</a:t>
            </a:r>
            <a:r>
              <a:rPr>
                <a:solidFill>
                  <a:srgbClr val="4070A0"/>
                </a:solidFill>
                <a:latin typeface="Courier"/>
              </a:rPr>
              <a:t>:</a:t>
            </a:r>
            <a:r>
              <a:rPr>
                <a:latin typeface="Courier"/>
              </a:rPr>
              <a:t> </a:t>
            </a:r>
            <a:r>
              <a:rPr>
                <a:solidFill>
                  <a:srgbClr val="40A070"/>
                </a:solidFill>
                <a:latin typeface="Courier"/>
              </a:rPr>
              <a:t>100</a:t>
            </a:r>
            <a:r>
              <a:rPr>
                <a:solidFill>
                  <a:srgbClr val="902000"/>
                </a:solidFill>
                <a:latin typeface="Courier"/>
              </a:rPr>
              <a:t>%</a:t>
            </a:r>
            <a:r>
              <a:rPr>
                <a:solidFill>
                  <a:srgbClr val="666666"/>
                </a:solidFill>
                <a:latin typeface="Courier"/>
              </a:rPr>
              <a:t>;</a:t>
            </a:r>
            <a:br/>
            <a:r>
              <a:rPr>
                <a:latin typeface="Courier"/>
              </a:rPr>
              <a:t>  </a:t>
            </a:r>
            <a:r>
              <a:rPr b="1">
                <a:solidFill>
                  <a:srgbClr val="007020"/>
                </a:solidFill>
                <a:latin typeface="Courier"/>
              </a:rPr>
              <a:t>z-index</a:t>
            </a:r>
            <a:r>
              <a:rPr>
                <a:solidFill>
                  <a:srgbClr val="4070A0"/>
                </a:solidFill>
                <a:latin typeface="Courier"/>
              </a:rPr>
              <a:t>:</a:t>
            </a:r>
            <a:r>
              <a:rPr>
                <a:latin typeface="Courier"/>
              </a:rPr>
              <a:t> </a:t>
            </a:r>
            <a:r>
              <a:rPr>
                <a:solidFill>
                  <a:srgbClr val="40A070"/>
                </a:solidFill>
                <a:latin typeface="Courier"/>
              </a:rPr>
              <a:t>10000</a:t>
            </a:r>
            <a:r>
              <a:rPr>
                <a:solidFill>
                  <a:srgbClr val="666666"/>
                </a:solidFill>
                <a:latin typeface="Courier"/>
              </a:rPr>
              <a:t>;</a:t>
            </a:r>
            <a:br/>
            <a:r>
              <a:rPr>
                <a:latin typeface="Courier"/>
              </a:rPr>
              <a:t>  </a:t>
            </a:r>
            <a:r>
              <a:rPr b="1">
                <a:solidFill>
                  <a:srgbClr val="007020"/>
                </a:solidFill>
                <a:latin typeface="Courier"/>
              </a:rPr>
              <a:t>pointer-events</a:t>
            </a:r>
            <a:r>
              <a:rPr>
                <a:solidFill>
                  <a:srgbClr val="4070A0"/>
                </a:solidFill>
                <a:latin typeface="Courier"/>
              </a:rPr>
              <a:t>:</a:t>
            </a:r>
            <a:r>
              <a:rPr>
                <a:latin typeface="Courier"/>
              </a:rPr>
              <a:t> </a:t>
            </a:r>
            <a:r>
              <a:rPr>
                <a:solidFill>
                  <a:srgbClr val="40A070"/>
                </a:solidFill>
                <a:latin typeface="Courier"/>
              </a:rPr>
              <a:t>none</a:t>
            </a:r>
            <a:r>
              <a:rPr>
                <a:solidFill>
                  <a:srgbClr val="666666"/>
                </a:solidFill>
                <a:latin typeface="Courier"/>
              </a:rPr>
              <a:t>;</a:t>
            </a:r>
            <a:br/>
            <a:r>
              <a:rPr>
                <a:latin typeface="Courier"/>
              </a:rPr>
              <a:t>  </a:t>
            </a:r>
            <a:r>
              <a:rPr i="1">
                <a:solidFill>
                  <a:srgbClr val="60A0B0"/>
                </a:solidFill>
                <a:latin typeface="Courier"/>
              </a:rPr>
              <a:t>/* need auto otherwise we can't scroll the minimap independently */</a:t>
            </a:r>
            <a:br/>
            <a:r>
              <a:rPr>
                <a:latin typeface="Courier"/>
              </a:rPr>
              <a:t>  </a:t>
            </a:r>
            <a:r>
              <a:rPr b="1">
                <a:solidFill>
                  <a:srgbClr val="007020"/>
                </a:solidFill>
                <a:latin typeface="Courier"/>
              </a:rPr>
              <a:t>overflow</a:t>
            </a:r>
            <a:r>
              <a:rPr>
                <a:solidFill>
                  <a:srgbClr val="4070A0"/>
                </a:solidFill>
                <a:latin typeface="Courier"/>
              </a:rPr>
              <a:t>:</a:t>
            </a:r>
            <a:r>
              <a:rPr>
                <a:latin typeface="Courier"/>
              </a:rPr>
              <a:t> </a:t>
            </a:r>
            <a:r>
              <a:rPr>
                <a:solidFill>
                  <a:srgbClr val="008000"/>
                </a:solidFill>
                <a:latin typeface="Courier"/>
              </a:rPr>
              <a:t>auto</a:t>
            </a:r>
            <a:r>
              <a:rPr>
                <a:solidFill>
                  <a:srgbClr val="666666"/>
                </a:solidFill>
                <a:latin typeface="Courier"/>
              </a:rPr>
              <a:t>;</a:t>
            </a:r>
            <a:br/>
            <a:r>
              <a:rPr>
                <a:latin typeface="Courier"/>
              </a:rPr>
              <a:t>  </a:t>
            </a:r>
            <a:r>
              <a:rPr b="1">
                <a:solidFill>
                  <a:srgbClr val="007020"/>
                </a:solidFill>
                <a:latin typeface="Courier"/>
              </a:rPr>
              <a:t>filter</a:t>
            </a:r>
            <a:r>
              <a:rPr>
                <a:solidFill>
                  <a:srgbClr val="4070A0"/>
                </a:solidFill>
                <a:latin typeface="Courier"/>
              </a:rPr>
              <a:t>:</a:t>
            </a:r>
            <a:r>
              <a:rPr>
                <a:latin typeface="Courier"/>
              </a:rPr>
              <a:t> </a:t>
            </a:r>
            <a:r>
              <a:rPr>
                <a:solidFill>
                  <a:srgbClr val="06287E"/>
                </a:solidFill>
                <a:latin typeface="Courier"/>
              </a:rPr>
              <a:t>blur(</a:t>
            </a:r>
            <a:r>
              <a:rPr>
                <a:solidFill>
                  <a:srgbClr val="40A070"/>
                </a:solidFill>
                <a:latin typeface="Courier"/>
              </a:rPr>
              <a:t>0.1</a:t>
            </a:r>
            <a:r>
              <a:rPr>
                <a:solidFill>
                  <a:srgbClr val="902000"/>
                </a:solidFill>
                <a:latin typeface="Courier"/>
              </a:rPr>
              <a:t>px</a:t>
            </a:r>
            <a:r>
              <a:rPr>
                <a:solidFill>
                  <a:srgbClr val="06287E"/>
                </a:solidFill>
                <a:latin typeface="Courier"/>
              </a:rPr>
              <a:t>)</a:t>
            </a:r>
            <a:r>
              <a:rPr>
                <a:latin typeface="Courier"/>
              </a:rPr>
              <a:t> </a:t>
            </a:r>
            <a:r>
              <a:rPr>
                <a:solidFill>
                  <a:srgbClr val="06287E"/>
                </a:solidFill>
                <a:latin typeface="Courier"/>
              </a:rPr>
              <a:t>grayscale(</a:t>
            </a:r>
            <a:r>
              <a:rPr>
                <a:solidFill>
                  <a:srgbClr val="40A070"/>
                </a:solidFill>
                <a:latin typeface="Courier"/>
              </a:rPr>
              <a:t>90</a:t>
            </a:r>
            <a:r>
              <a:rPr>
                <a:solidFill>
                  <a:srgbClr val="902000"/>
                </a:solidFill>
                <a:latin typeface="Courier"/>
              </a:rPr>
              <a:t>%</a:t>
            </a:r>
            <a:r>
              <a:rPr>
                <a:solidFill>
                  <a:srgbClr val="06287E"/>
                </a:solidFill>
                <a:latin typeface="Courier"/>
              </a:rPr>
              <a:t>)</a:t>
            </a:r>
            <a:r>
              <a:rPr>
                <a:solidFill>
                  <a:srgbClr val="666666"/>
                </a:solidFill>
                <a:latin typeface="Courier"/>
              </a:rPr>
              <a:t>;</a:t>
            </a:r>
            <a:br/>
            <a:r>
              <a:rPr>
                <a:latin typeface="Courier"/>
              </a:rPr>
              <a:t>  </a:t>
            </a:r>
            <a:r>
              <a:rPr b="1">
                <a:solidFill>
                  <a:srgbClr val="007020"/>
                </a:solidFill>
                <a:latin typeface="Courier"/>
              </a:rPr>
              <a:t>margin</a:t>
            </a:r>
            <a:r>
              <a:rPr>
                <a:solidFill>
                  <a:srgbClr val="4070A0"/>
                </a:solidFill>
                <a:latin typeface="Courier"/>
              </a:rPr>
              <a:t>:</a:t>
            </a:r>
            <a:r>
              <a:rPr>
                <a:latin typeface="Courier"/>
              </a:rPr>
              <a:t> </a:t>
            </a:r>
            <a:r>
              <a:rPr>
                <a:solidFill>
                  <a:srgbClr val="40A070"/>
                </a:solidFill>
                <a:latin typeface="Courier"/>
              </a:rPr>
              <a:t>1</a:t>
            </a:r>
            <a:r>
              <a:rPr>
                <a:solidFill>
                  <a:srgbClr val="902000"/>
                </a:solidFill>
                <a:latin typeface="Courier"/>
              </a:rPr>
              <a:t>rem</a:t>
            </a:r>
            <a:r>
              <a:rPr>
                <a:solidFill>
                  <a:srgbClr val="666666"/>
                </a:solidFill>
                <a:latin typeface="Courier"/>
              </a:rPr>
              <a:t>;</a:t>
            </a:r>
            <a:br/>
            <a:r>
              <a:rPr>
                <a:latin typeface="Courier"/>
              </a:rPr>
              <a:t>}</a:t>
            </a:r>
            <a:br/>
            <a:br/>
            <a:r>
              <a:rPr i="1">
                <a:solidFill>
                  <a:srgbClr val="60A0B0"/>
                </a:solidFill>
                <a:latin typeface="Courier"/>
              </a:rPr>
              <a:t>/* </a:t>
            </a:r>
            <a:r>
              <a:rPr b="1">
                <a:solidFill>
                  <a:srgbClr val="FF0000"/>
                </a:solidFill>
                <a:latin typeface="Courier"/>
              </a:rPr>
              <a:t>NOTE</a:t>
            </a:r>
            <a:r>
              <a:rPr i="1">
                <a:solidFill>
                  <a:srgbClr val="60A0B0"/>
                </a:solidFill>
                <a:latin typeface="Courier"/>
              </a:rPr>
              <a:t> overflow hidden works, but it causes the main page to scroll for some reason */</a:t>
            </a:r>
            <a:br/>
            <a:r>
              <a:rPr>
                <a:solidFill>
                  <a:srgbClr val="BC7A00"/>
                </a:solidFill>
                <a:latin typeface="Courier"/>
              </a:rPr>
              <a:t>#minimap</a:t>
            </a:r>
            <a:r>
              <a:rPr>
                <a:latin typeface="Courier"/>
              </a:rPr>
              <a:t> {</a:t>
            </a:r>
            <a:br/>
            <a:r>
              <a:rPr>
                <a:latin typeface="Courier"/>
              </a:rPr>
              <a:t>  </a:t>
            </a:r>
            <a:r>
              <a:rPr b="1">
                <a:solidFill>
                  <a:srgbClr val="007020"/>
                </a:solidFill>
                <a:latin typeface="Courier"/>
              </a:rPr>
              <a:t>position</a:t>
            </a:r>
            <a:r>
              <a:rPr>
                <a:solidFill>
                  <a:srgbClr val="4070A0"/>
                </a:solidFill>
                <a:latin typeface="Courier"/>
              </a:rPr>
              <a:t>:</a:t>
            </a:r>
            <a:r>
              <a:rPr>
                <a:latin typeface="Courier"/>
              </a:rPr>
              <a:t> </a:t>
            </a:r>
            <a:r>
              <a:rPr>
                <a:solidFill>
                  <a:srgbClr val="40A070"/>
                </a:solidFill>
                <a:latin typeface="Courier"/>
              </a:rPr>
              <a:t>relative</a:t>
            </a:r>
            <a:r>
              <a:rPr>
                <a:solidFill>
                  <a:srgbClr val="666666"/>
                </a:solidFill>
                <a:latin typeface="Courier"/>
              </a:rPr>
              <a:t>;</a:t>
            </a:r>
            <a:br/>
            <a:r>
              <a:rPr>
                <a:latin typeface="Courier"/>
              </a:rPr>
              <a:t>  </a:t>
            </a:r>
            <a:r>
              <a:rPr b="1">
                <a:solidFill>
                  <a:srgbClr val="007020"/>
                </a:solidFill>
                <a:latin typeface="Courier"/>
              </a:rPr>
              <a:t>overflow</a:t>
            </a:r>
            <a:r>
              <a:rPr>
                <a:solidFill>
                  <a:srgbClr val="4070A0"/>
                </a:solidFill>
                <a:latin typeface="Courier"/>
              </a:rPr>
              <a:t>:</a:t>
            </a:r>
            <a:r>
              <a:rPr>
                <a:latin typeface="Courier"/>
              </a:rPr>
              <a:t> </a:t>
            </a:r>
            <a:r>
              <a:rPr>
                <a:solidFill>
                  <a:srgbClr val="008000"/>
                </a:solidFill>
                <a:latin typeface="Courier"/>
              </a:rPr>
              <a:t>auto</a:t>
            </a:r>
            <a:r>
              <a:rPr>
                <a:solidFill>
                  <a:srgbClr val="666666"/>
                </a:solidFill>
                <a:latin typeface="Courier"/>
              </a:rPr>
              <a:t>;</a:t>
            </a:r>
            <a:br/>
            <a:r>
              <a:rPr>
                <a:latin typeface="Courier"/>
              </a:rPr>
              <a:t>  </a:t>
            </a:r>
            <a:r>
              <a:rPr b="1">
                <a:solidFill>
                  <a:srgbClr val="007020"/>
                </a:solidFill>
                <a:latin typeface="Courier"/>
              </a:rPr>
              <a:t>pointer-events</a:t>
            </a:r>
            <a:r>
              <a:rPr>
                <a:solidFill>
                  <a:srgbClr val="4070A0"/>
                </a:solidFill>
                <a:latin typeface="Courier"/>
              </a:rPr>
              <a:t>:</a:t>
            </a:r>
            <a:r>
              <a:rPr>
                <a:latin typeface="Courier"/>
              </a:rPr>
              <a:t> </a:t>
            </a:r>
            <a:r>
              <a:rPr>
                <a:solidFill>
                  <a:srgbClr val="008000"/>
                </a:solidFill>
                <a:latin typeface="Courier"/>
              </a:rPr>
              <a:t>auto</a:t>
            </a:r>
            <a:r>
              <a:rPr>
                <a:solidFill>
                  <a:srgbClr val="666666"/>
                </a:solidFill>
                <a:latin typeface="Courier"/>
              </a:rPr>
              <a:t>;</a:t>
            </a:r>
            <a:br/>
            <a:r>
              <a:rPr>
                <a:latin typeface="Courier"/>
              </a:rPr>
              <a:t>  </a:t>
            </a:r>
            <a:r>
              <a:rPr b="1">
                <a:solidFill>
                  <a:srgbClr val="007020"/>
                </a:solidFill>
                <a:latin typeface="Courier"/>
              </a:rPr>
              <a:t>box-sizing</a:t>
            </a:r>
            <a:r>
              <a:rPr>
                <a:solidFill>
                  <a:srgbClr val="4070A0"/>
                </a:solidFill>
                <a:latin typeface="Courier"/>
              </a:rPr>
              <a:t>:</a:t>
            </a:r>
            <a:r>
              <a:rPr>
                <a:latin typeface="Courier"/>
              </a:rPr>
              <a:t> </a:t>
            </a:r>
            <a:r>
              <a:rPr>
                <a:solidFill>
                  <a:srgbClr val="40A070"/>
                </a:solidFill>
                <a:latin typeface="Courier"/>
              </a:rPr>
              <a:t>border-box</a:t>
            </a:r>
            <a:r>
              <a:rPr>
                <a:solidFill>
                  <a:srgbClr val="666666"/>
                </a:solidFill>
                <a:latin typeface="Courier"/>
              </a:rPr>
              <a:t>;</a:t>
            </a:r>
            <a:br/>
            <a:r>
              <a:rPr>
                <a:latin typeface="Courier"/>
              </a:rPr>
              <a:t>}</a:t>
            </a:r>
            <a:br/>
            <a:br/>
            <a:r>
              <a:rPr>
                <a:solidFill>
                  <a:srgbClr val="BC7A00"/>
                </a:solidFill>
                <a:latin typeface="Courier"/>
              </a:rPr>
              <a:t>#minimap-content</a:t>
            </a:r>
            <a:r>
              <a:rPr>
                <a:latin typeface="Courier"/>
              </a:rPr>
              <a:t> {</a:t>
            </a:r>
            <a:br/>
            <a:r>
              <a:rPr>
                <a:latin typeface="Courier"/>
              </a:rPr>
              <a:t>  </a:t>
            </a:r>
            <a:r>
              <a:rPr b="1">
                <a:solidFill>
                  <a:srgbClr val="007020"/>
                </a:solidFill>
                <a:latin typeface="Courier"/>
              </a:rPr>
              <a:t>transform-origin</a:t>
            </a:r>
            <a:r>
              <a:rPr>
                <a:solidFill>
                  <a:srgbClr val="4070A0"/>
                </a:solidFill>
                <a:latin typeface="Courier"/>
              </a:rPr>
              <a:t>:</a:t>
            </a:r>
            <a:r>
              <a:rPr>
                <a:latin typeface="Courier"/>
              </a:rPr>
              <a:t> </a:t>
            </a:r>
            <a:r>
              <a:rPr>
                <a:solidFill>
                  <a:srgbClr val="40A070"/>
                </a:solidFill>
                <a:latin typeface="Courier"/>
              </a:rPr>
              <a:t>top</a:t>
            </a:r>
            <a:r>
              <a:rPr>
                <a:latin typeface="Courier"/>
              </a:rPr>
              <a:t> </a:t>
            </a:r>
            <a:r>
              <a:rPr>
                <a:solidFill>
                  <a:srgbClr val="40A070"/>
                </a:solidFill>
                <a:latin typeface="Courier"/>
              </a:rPr>
              <a:t>left</a:t>
            </a:r>
            <a:r>
              <a:rPr>
                <a:solidFill>
                  <a:srgbClr val="666666"/>
                </a:solidFill>
                <a:latin typeface="Courier"/>
              </a:rPr>
              <a:t>;</a:t>
            </a:r>
            <a:br/>
            <a:r>
              <a:rPr>
                <a:latin typeface="Courier"/>
              </a:rPr>
              <a:t>  </a:t>
            </a:r>
            <a:r>
              <a:rPr b="1">
                <a:solidFill>
                  <a:srgbClr val="007020"/>
                </a:solidFill>
                <a:latin typeface="Courier"/>
              </a:rPr>
              <a:t>pointer-events</a:t>
            </a:r>
            <a:r>
              <a:rPr>
                <a:solidFill>
                  <a:srgbClr val="4070A0"/>
                </a:solidFill>
                <a:latin typeface="Courier"/>
              </a:rPr>
              <a:t>:</a:t>
            </a:r>
            <a:r>
              <a:rPr>
                <a:latin typeface="Courier"/>
              </a:rPr>
              <a:t> </a:t>
            </a:r>
            <a:r>
              <a:rPr>
                <a:solidFill>
                  <a:srgbClr val="40A070"/>
                </a:solidFill>
                <a:latin typeface="Courier"/>
              </a:rPr>
              <a:t>none</a:t>
            </a:r>
            <a:r>
              <a:rPr>
                <a:solidFill>
                  <a:srgbClr val="666666"/>
                </a:solidFill>
                <a:latin typeface="Courier"/>
              </a:rPr>
              <a:t>;</a:t>
            </a:r>
            <a:br/>
            <a:r>
              <a:rPr>
                <a:latin typeface="Courier"/>
              </a:rPr>
              <a:t>}</a:t>
            </a:r>
            <a:br/>
            <a:br/>
            <a:r>
              <a:rPr>
                <a:solidFill>
                  <a:srgbClr val="BC7A00"/>
                </a:solidFill>
                <a:latin typeface="Courier"/>
              </a:rPr>
              <a:t>#minimap-viewport</a:t>
            </a:r>
            <a:r>
              <a:rPr>
                <a:latin typeface="Courier"/>
              </a:rPr>
              <a:t> {</a:t>
            </a:r>
            <a:br/>
            <a:r>
              <a:rPr>
                <a:latin typeface="Courier"/>
              </a:rPr>
              <a:t>  </a:t>
            </a:r>
            <a:r>
              <a:rPr b="1">
                <a:solidFill>
                  <a:srgbClr val="007020"/>
                </a:solidFill>
                <a:latin typeface="Courier"/>
              </a:rPr>
              <a:t>position</a:t>
            </a:r>
            <a:r>
              <a:rPr>
                <a:solidFill>
                  <a:srgbClr val="4070A0"/>
                </a:solidFill>
                <a:latin typeface="Courier"/>
              </a:rPr>
              <a:t>:</a:t>
            </a:r>
            <a:r>
              <a:rPr>
                <a:latin typeface="Courier"/>
              </a:rPr>
              <a:t> </a:t>
            </a:r>
            <a:r>
              <a:rPr>
                <a:solidFill>
                  <a:srgbClr val="40A070"/>
                </a:solidFill>
                <a:latin typeface="Courier"/>
              </a:rPr>
              <a:t>absolute</a:t>
            </a:r>
            <a:r>
              <a:rPr>
                <a:solidFill>
                  <a:srgbClr val="666666"/>
                </a:solidFill>
                <a:latin typeface="Courier"/>
              </a:rPr>
              <a:t>;</a:t>
            </a:r>
            <a:br/>
            <a:r>
              <a:rPr>
                <a:latin typeface="Courier"/>
              </a:rPr>
              <a:t>  </a:t>
            </a:r>
            <a:r>
              <a:rPr b="1">
                <a:solidFill>
                  <a:srgbClr val="007020"/>
                </a:solidFill>
                <a:latin typeface="Courier"/>
              </a:rPr>
              <a:t>box-sizing</a:t>
            </a:r>
            <a:r>
              <a:rPr>
                <a:solidFill>
                  <a:srgbClr val="4070A0"/>
                </a:solidFill>
                <a:latin typeface="Courier"/>
              </a:rPr>
              <a:t>:</a:t>
            </a:r>
            <a:r>
              <a:rPr>
                <a:latin typeface="Courier"/>
              </a:rPr>
              <a:t> </a:t>
            </a:r>
            <a:r>
              <a:rPr>
                <a:solidFill>
                  <a:srgbClr val="40A070"/>
                </a:solidFill>
                <a:latin typeface="Courier"/>
              </a:rPr>
              <a:t>border-box</a:t>
            </a:r>
            <a:r>
              <a:rPr>
                <a:solidFill>
                  <a:srgbClr val="666666"/>
                </a:solidFill>
                <a:latin typeface="Courier"/>
              </a:rPr>
              <a:t>;</a:t>
            </a:r>
            <a:br/>
            <a:r>
              <a:rPr>
                <a:latin typeface="Courier"/>
              </a:rPr>
              <a:t>  </a:t>
            </a:r>
            <a:r>
              <a:rPr b="1">
                <a:solidFill>
                  <a:srgbClr val="007020"/>
                </a:solidFill>
                <a:latin typeface="Courier"/>
              </a:rPr>
              <a:t>z-index</a:t>
            </a:r>
            <a:r>
              <a:rPr>
                <a:solidFill>
                  <a:srgbClr val="4070A0"/>
                </a:solidFill>
                <a:latin typeface="Courier"/>
              </a:rPr>
              <a:t>:</a:t>
            </a:r>
            <a:r>
              <a:rPr>
                <a:latin typeface="Courier"/>
              </a:rPr>
              <a:t> </a:t>
            </a:r>
            <a:r>
              <a:rPr>
                <a:solidFill>
                  <a:srgbClr val="40A070"/>
                </a:solidFill>
                <a:latin typeface="Courier"/>
              </a:rPr>
              <a:t>10</a:t>
            </a:r>
            <a:r>
              <a:rPr>
                <a:solidFill>
                  <a:srgbClr val="666666"/>
                </a:solidFill>
                <a:latin typeface="Courier"/>
              </a:rPr>
              <a:t>;</a:t>
            </a:r>
            <a:br/>
            <a:r>
              <a:rPr>
                <a:latin typeface="Courier"/>
              </a:rPr>
              <a:t>  </a:t>
            </a:r>
            <a:r>
              <a:rPr b="1">
                <a:solidFill>
                  <a:srgbClr val="007020"/>
                </a:solidFill>
                <a:latin typeface="Courier"/>
              </a:rPr>
              <a:t>background</a:t>
            </a:r>
            <a:r>
              <a:rPr>
                <a:solidFill>
                  <a:srgbClr val="4070A0"/>
                </a:solidFill>
                <a:latin typeface="Courier"/>
              </a:rPr>
              <a:t>:</a:t>
            </a:r>
            <a:r>
              <a:rPr>
                <a:latin typeface="Courier"/>
              </a:rPr>
              <a:t> </a:t>
            </a:r>
            <a:r>
              <a:rPr>
                <a:solidFill>
                  <a:srgbClr val="06287E"/>
                </a:solidFill>
                <a:latin typeface="Courier"/>
              </a:rPr>
              <a:t>rgba(</a:t>
            </a:r>
            <a:r>
              <a:rPr>
                <a:solidFill>
                  <a:srgbClr val="40A070"/>
                </a:solidFill>
                <a:latin typeface="Courier"/>
              </a:rPr>
              <a:t>0</a:t>
            </a:r>
            <a:r>
              <a:rPr>
                <a:solidFill>
                  <a:srgbClr val="666666"/>
                </a:solidFill>
                <a:latin typeface="Courier"/>
              </a:rPr>
              <a:t>,</a:t>
            </a:r>
            <a:r>
              <a:rPr>
                <a:solidFill>
                  <a:srgbClr val="40A070"/>
                </a:solidFill>
                <a:latin typeface="Courier"/>
              </a:rPr>
              <a:t>0</a:t>
            </a:r>
            <a:r>
              <a:rPr>
                <a:solidFill>
                  <a:srgbClr val="666666"/>
                </a:solidFill>
                <a:latin typeface="Courier"/>
              </a:rPr>
              <a:t>,</a:t>
            </a:r>
            <a:r>
              <a:rPr>
                <a:solidFill>
                  <a:srgbClr val="40A070"/>
                </a:solidFill>
                <a:latin typeface="Courier"/>
              </a:rPr>
              <a:t>0</a:t>
            </a:r>
            <a:r>
              <a:rPr>
                <a:solidFill>
                  <a:srgbClr val="666666"/>
                </a:solidFill>
                <a:latin typeface="Courier"/>
              </a:rPr>
              <a:t>,</a:t>
            </a:r>
            <a:r>
              <a:rPr>
                <a:latin typeface="Courier"/>
              </a:rPr>
              <a:t> </a:t>
            </a:r>
            <a:r>
              <a:rPr>
                <a:solidFill>
                  <a:srgbClr val="40A070"/>
                </a:solidFill>
                <a:latin typeface="Courier"/>
              </a:rPr>
              <a:t>0.1</a:t>
            </a:r>
            <a:r>
              <a:rPr>
                <a:solidFill>
                  <a:srgbClr val="06287E"/>
                </a:solidFill>
                <a:latin typeface="Courier"/>
              </a:rPr>
              <a:t>)</a:t>
            </a:r>
            <a:r>
              <a:rPr>
                <a:solidFill>
                  <a:srgbClr val="666666"/>
                </a:solidFill>
                <a:latin typeface="Courier"/>
              </a:rPr>
              <a:t>;</a:t>
            </a:r>
            <a:br/>
            <a:r>
              <a:rPr>
                <a:latin typeface="Courier"/>
              </a:rPr>
              <a:t>  </a:t>
            </a:r>
            <a:r>
              <a:rPr b="1">
                <a:solidFill>
                  <a:srgbClr val="007020"/>
                </a:solidFill>
                <a:latin typeface="Courier"/>
              </a:rPr>
              <a:t>pointer-events</a:t>
            </a:r>
            <a:r>
              <a:rPr>
                <a:solidFill>
                  <a:srgbClr val="4070A0"/>
                </a:solidFill>
                <a:latin typeface="Courier"/>
              </a:rPr>
              <a:t>:</a:t>
            </a:r>
            <a:r>
              <a:rPr>
                <a:latin typeface="Courier"/>
              </a:rPr>
              <a:t> </a:t>
            </a:r>
            <a:r>
              <a:rPr>
                <a:solidFill>
                  <a:srgbClr val="40A070"/>
                </a:solidFill>
                <a:latin typeface="Courier"/>
              </a:rPr>
              <a:t>none</a:t>
            </a:r>
            <a:r>
              <a:rPr>
                <a:solidFill>
                  <a:srgbClr val="666666"/>
                </a:solidFill>
                <a:latin typeface="Courier"/>
              </a:rPr>
              <a:t>;</a:t>
            </a:r>
            <a:br/>
            <a:r>
              <a:rPr>
                <a:latin typeface="Courier"/>
              </a:rPr>
              <a:t>}</a:t>
            </a:r>
          </a:p>
          <a:p>
            <a:pPr lvl="0" indent="0" marL="0">
              <a:spcBef>
                <a:spcPts val="3000"/>
              </a:spcBef>
              <a:buNone/>
            </a:pPr>
            <a:r>
              <a:rPr b="1"/>
              <a:t>Javascript</a:t>
            </a:r>
          </a:p>
          <a:p>
            <a:pPr lvl="0" indent="0">
              <a:buNone/>
            </a:pPr>
            <a:r>
              <a:rPr i="1">
                <a:solidFill>
                  <a:srgbClr val="60A0B0"/>
                </a:solidFill>
                <a:latin typeface="Courier"/>
              </a:rPr>
              <a:t>// minimap</a:t>
            </a:r>
            <a:br/>
            <a:r>
              <a:rPr b="1">
                <a:solidFill>
                  <a:srgbClr val="007020"/>
                </a:solidFill>
                <a:latin typeface="Courier"/>
              </a:rPr>
              <a:t>function</a:t>
            </a:r>
            <a:r>
              <a:rPr>
                <a:latin typeface="Courier"/>
              </a:rPr>
              <a:t> </a:t>
            </a:r>
            <a:r>
              <a:rPr>
                <a:solidFill>
                  <a:srgbClr val="06287E"/>
                </a:solidFill>
                <a:latin typeface="Courier"/>
              </a:rPr>
              <a:t>minimap_update</a:t>
            </a:r>
            <a:r>
              <a:rPr>
                <a:latin typeface="Courier"/>
              </a:rPr>
              <a:t>(called) {</a:t>
            </a:r>
            <a:br/>
            <a:r>
              <a:rPr>
                <a:latin typeface="Courier"/>
              </a:rPr>
              <a:t>    </a:t>
            </a:r>
            <a:r>
              <a:rPr i="1">
                <a:solidFill>
                  <a:srgbClr val="60A0B0"/>
                </a:solidFill>
                <a:latin typeface="Courier"/>
              </a:rPr>
              <a:t>// Parameters</a:t>
            </a:r>
            <a:br/>
            <a:r>
              <a:rPr>
                <a:latin typeface="Courier"/>
              </a:rPr>
              <a:t>    </a:t>
            </a:r>
            <a:r>
              <a:rPr b="1">
                <a:solidFill>
                  <a:srgbClr val="007020"/>
                </a:solidFill>
                <a:latin typeface="Courier"/>
              </a:rPr>
              <a:t>const</a:t>
            </a:r>
            <a:r>
              <a:rPr>
                <a:latin typeface="Courier"/>
              </a:rPr>
              <a:t> minimapWidth </a:t>
            </a:r>
            <a:r>
              <a:rPr>
                <a:solidFill>
                  <a:srgbClr val="666666"/>
                </a:solidFill>
                <a:latin typeface="Courier"/>
              </a:rPr>
              <a:t>=</a:t>
            </a:r>
            <a:r>
              <a:rPr>
                <a:latin typeface="Courier"/>
              </a:rPr>
              <a:t> </a:t>
            </a:r>
            <a:r>
              <a:rPr>
                <a:solidFill>
                  <a:srgbClr val="008000"/>
                </a:solidFill>
                <a:latin typeface="Courier"/>
              </a:rPr>
              <a:t>document</a:t>
            </a:r>
            <a:r>
              <a:rPr>
                <a:solidFill>
                  <a:srgbClr val="666666"/>
                </a:solidFill>
                <a:latin typeface="Courier"/>
              </a:rPr>
              <a:t>.</a:t>
            </a:r>
            <a:r>
              <a:rPr>
                <a:solidFill>
                  <a:srgbClr val="7D9029"/>
                </a:solidFill>
                <a:latin typeface="Courier"/>
              </a:rPr>
              <a:t>body</a:t>
            </a:r>
            <a:r>
              <a:rPr>
                <a:solidFill>
                  <a:srgbClr val="666666"/>
                </a:solidFill>
                <a:latin typeface="Courier"/>
              </a:rPr>
              <a:t>.</a:t>
            </a:r>
            <a:r>
              <a:rPr>
                <a:solidFill>
                  <a:srgbClr val="7D9029"/>
                </a:solidFill>
                <a:latin typeface="Courier"/>
              </a:rPr>
              <a:t>clientWidth</a:t>
            </a:r>
            <a:r>
              <a:rPr>
                <a:latin typeface="Courier"/>
              </a:rPr>
              <a:t> </a:t>
            </a:r>
            <a:r>
              <a:rPr>
                <a:solidFill>
                  <a:srgbClr val="666666"/>
                </a:solidFill>
                <a:latin typeface="Courier"/>
              </a:rPr>
              <a:t>*</a:t>
            </a:r>
            <a:r>
              <a:rPr>
                <a:latin typeface="Courier"/>
              </a:rPr>
              <a:t> </a:t>
            </a:r>
            <a:r>
              <a:rPr>
                <a:solidFill>
                  <a:srgbClr val="40A070"/>
                </a:solidFill>
                <a:latin typeface="Courier"/>
              </a:rPr>
              <a:t>0.1</a:t>
            </a:r>
            <a:r>
              <a:rPr>
                <a:solidFill>
                  <a:srgbClr val="666666"/>
                </a:solidFill>
                <a:latin typeface="Courier"/>
              </a:rPr>
              <a:t>;</a:t>
            </a:r>
            <a:br/>
            <a:r>
              <a:rPr>
                <a:latin typeface="Courier"/>
              </a:rPr>
              <a:t>    </a:t>
            </a:r>
            <a:r>
              <a:rPr b="1">
                <a:solidFill>
                  <a:srgbClr val="007020"/>
                </a:solidFill>
                <a:latin typeface="Courier"/>
              </a:rPr>
              <a:t>const</a:t>
            </a:r>
            <a:r>
              <a:rPr>
                <a:latin typeface="Courier"/>
              </a:rPr>
              <a:t> scale </a:t>
            </a:r>
            <a:r>
              <a:rPr>
                <a:solidFill>
                  <a:srgbClr val="666666"/>
                </a:solidFill>
                <a:latin typeface="Courier"/>
              </a:rPr>
              <a:t>=</a:t>
            </a:r>
            <a:r>
              <a:rPr>
                <a:latin typeface="Courier"/>
              </a:rPr>
              <a:t> minimapWidth </a:t>
            </a:r>
            <a:r>
              <a:rPr>
                <a:solidFill>
                  <a:srgbClr val="666666"/>
                </a:solidFill>
                <a:latin typeface="Courier"/>
              </a:rPr>
              <a:t>/</a:t>
            </a:r>
            <a:r>
              <a:rPr>
                <a:latin typeface="Courier"/>
              </a:rPr>
              <a:t> </a:t>
            </a:r>
            <a:r>
              <a:rPr>
                <a:solidFill>
                  <a:srgbClr val="008000"/>
                </a:solidFill>
                <a:latin typeface="Courier"/>
              </a:rPr>
              <a:t>document</a:t>
            </a:r>
            <a:r>
              <a:rPr>
                <a:solidFill>
                  <a:srgbClr val="666666"/>
                </a:solidFill>
                <a:latin typeface="Courier"/>
              </a:rPr>
              <a:t>.</a:t>
            </a:r>
            <a:r>
              <a:rPr>
                <a:solidFill>
                  <a:srgbClr val="06287E"/>
                </a:solidFill>
                <a:latin typeface="Courier"/>
              </a:rPr>
              <a:t>querySelector</a:t>
            </a:r>
            <a:r>
              <a:rPr>
                <a:latin typeface="Courier"/>
              </a:rPr>
              <a:t>(</a:t>
            </a:r>
            <a:r>
              <a:rPr>
                <a:solidFill>
                  <a:srgbClr val="4070A0"/>
                </a:solidFill>
                <a:latin typeface="Courier"/>
              </a:rPr>
              <a:t>"#content"</a:t>
            </a:r>
            <a:r>
              <a:rPr>
                <a:latin typeface="Courier"/>
              </a:rPr>
              <a:t>)</a:t>
            </a:r>
            <a:r>
              <a:rPr>
                <a:solidFill>
                  <a:srgbClr val="666666"/>
                </a:solidFill>
                <a:latin typeface="Courier"/>
              </a:rPr>
              <a:t>.</a:t>
            </a:r>
            <a:r>
              <a:rPr>
                <a:solidFill>
                  <a:srgbClr val="7D9029"/>
                </a:solidFill>
                <a:latin typeface="Courier"/>
              </a:rPr>
              <a:t>scrollWidth</a:t>
            </a:r>
            <a:r>
              <a:rPr>
                <a:solidFill>
                  <a:srgbClr val="666666"/>
                </a:solidFill>
                <a:latin typeface="Courier"/>
              </a:rPr>
              <a:t>;</a:t>
            </a:r>
            <a:br/>
            <a:br/>
            <a:r>
              <a:rPr>
                <a:latin typeface="Courier"/>
              </a:rPr>
              <a:t>    </a:t>
            </a:r>
            <a:r>
              <a:rPr i="1">
                <a:solidFill>
                  <a:srgbClr val="60A0B0"/>
                </a:solidFill>
                <a:latin typeface="Courier"/>
              </a:rPr>
              <a:t>// Setup the minimap</a:t>
            </a:r>
            <a:br/>
            <a:r>
              <a:rPr>
                <a:latin typeface="Courier"/>
              </a:rPr>
              <a:t>    </a:t>
            </a:r>
            <a:r>
              <a:rPr b="1">
                <a:solidFill>
                  <a:srgbClr val="007020"/>
                </a:solidFill>
                <a:latin typeface="Courier"/>
              </a:rPr>
              <a:t>const</a:t>
            </a:r>
            <a:r>
              <a:rPr>
                <a:latin typeface="Courier"/>
              </a:rPr>
              <a:t> minimap </a:t>
            </a:r>
            <a:r>
              <a:rPr>
                <a:solidFill>
                  <a:srgbClr val="666666"/>
                </a:solidFill>
                <a:latin typeface="Courier"/>
              </a:rPr>
              <a:t>=</a:t>
            </a:r>
            <a:r>
              <a:rPr>
                <a:latin typeface="Courier"/>
              </a:rPr>
              <a:t> </a:t>
            </a:r>
            <a:r>
              <a:rPr>
                <a:solidFill>
                  <a:srgbClr val="008000"/>
                </a:solidFill>
                <a:latin typeface="Courier"/>
              </a:rPr>
              <a:t>document</a:t>
            </a:r>
            <a:r>
              <a:rPr>
                <a:solidFill>
                  <a:srgbClr val="666666"/>
                </a:solidFill>
                <a:latin typeface="Courier"/>
              </a:rPr>
              <a:t>.</a:t>
            </a:r>
            <a:r>
              <a:rPr>
                <a:solidFill>
                  <a:srgbClr val="06287E"/>
                </a:solidFill>
                <a:latin typeface="Courier"/>
              </a:rPr>
              <a:t>getElementById</a:t>
            </a:r>
            <a:r>
              <a:rPr>
                <a:latin typeface="Courier"/>
              </a:rPr>
              <a:t>(</a:t>
            </a:r>
            <a:r>
              <a:rPr>
                <a:solidFill>
                  <a:srgbClr val="4070A0"/>
                </a:solidFill>
                <a:latin typeface="Courier"/>
              </a:rPr>
              <a:t>"minimap"</a:t>
            </a:r>
            <a:r>
              <a:rPr>
                <a:latin typeface="Courier"/>
              </a:rPr>
              <a:t>)</a:t>
            </a:r>
            <a:r>
              <a:rPr>
                <a:solidFill>
                  <a:srgbClr val="666666"/>
                </a:solidFill>
                <a:latin typeface="Courier"/>
              </a:rPr>
              <a:t>;</a:t>
            </a:r>
            <a:br/>
            <a:r>
              <a:rPr>
                <a:latin typeface="Courier"/>
              </a:rPr>
              <a:t>    </a:t>
            </a:r>
            <a:r>
              <a:rPr b="1">
                <a:solidFill>
                  <a:srgbClr val="007020"/>
                </a:solidFill>
                <a:latin typeface="Courier"/>
              </a:rPr>
              <a:t>let</a:t>
            </a:r>
            <a:r>
              <a:rPr>
                <a:latin typeface="Courier"/>
              </a:rPr>
              <a:t> minimapContent </a:t>
            </a:r>
            <a:r>
              <a:rPr>
                <a:solidFill>
                  <a:srgbClr val="666666"/>
                </a:solidFill>
                <a:latin typeface="Courier"/>
              </a:rPr>
              <a:t>=</a:t>
            </a:r>
            <a:r>
              <a:rPr>
                <a:latin typeface="Courier"/>
              </a:rPr>
              <a:t> </a:t>
            </a:r>
            <a:r>
              <a:rPr>
                <a:solidFill>
                  <a:srgbClr val="008000"/>
                </a:solidFill>
                <a:latin typeface="Courier"/>
              </a:rPr>
              <a:t>document</a:t>
            </a:r>
            <a:r>
              <a:rPr>
                <a:solidFill>
                  <a:srgbClr val="666666"/>
                </a:solidFill>
                <a:latin typeface="Courier"/>
              </a:rPr>
              <a:t>.</a:t>
            </a:r>
            <a:r>
              <a:rPr>
                <a:solidFill>
                  <a:srgbClr val="06287E"/>
                </a:solidFill>
                <a:latin typeface="Courier"/>
              </a:rPr>
              <a:t>createElement</a:t>
            </a:r>
            <a:r>
              <a:rPr>
                <a:latin typeface="Courier"/>
              </a:rPr>
              <a:t>(</a:t>
            </a:r>
            <a:r>
              <a:rPr>
                <a:solidFill>
                  <a:srgbClr val="4070A0"/>
                </a:solidFill>
                <a:latin typeface="Courier"/>
              </a:rPr>
              <a:t>"div"</a:t>
            </a:r>
            <a:r>
              <a:rPr>
                <a:latin typeface="Courier"/>
              </a:rPr>
              <a:t>)</a:t>
            </a:r>
            <a:r>
              <a:rPr>
                <a:solidFill>
                  <a:srgbClr val="666666"/>
                </a:solidFill>
                <a:latin typeface="Courier"/>
              </a:rPr>
              <a:t>;</a:t>
            </a:r>
            <a:br/>
            <a:r>
              <a:rPr>
                <a:latin typeface="Courier"/>
              </a:rPr>
              <a:t>    minimapContent</a:t>
            </a:r>
            <a:r>
              <a:rPr>
                <a:solidFill>
                  <a:srgbClr val="666666"/>
                </a:solidFill>
                <a:latin typeface="Courier"/>
              </a:rPr>
              <a:t>.</a:t>
            </a:r>
            <a:r>
              <a:rPr>
                <a:solidFill>
                  <a:srgbClr val="7D9029"/>
                </a:solidFill>
                <a:latin typeface="Courier"/>
              </a:rPr>
              <a:t>id</a:t>
            </a:r>
            <a:r>
              <a:rPr>
                <a:latin typeface="Courier"/>
              </a:rPr>
              <a:t> </a:t>
            </a:r>
            <a:r>
              <a:rPr>
                <a:solidFill>
                  <a:srgbClr val="666666"/>
                </a:solidFill>
                <a:latin typeface="Courier"/>
              </a:rPr>
              <a:t>=</a:t>
            </a:r>
            <a:r>
              <a:rPr>
                <a:latin typeface="Courier"/>
              </a:rPr>
              <a:t> </a:t>
            </a:r>
            <a:r>
              <a:rPr>
                <a:solidFill>
                  <a:srgbClr val="4070A0"/>
                </a:solidFill>
                <a:latin typeface="Courier"/>
              </a:rPr>
              <a:t>"minimap-content"</a:t>
            </a:r>
            <a:r>
              <a:rPr>
                <a:solidFill>
                  <a:srgbClr val="666666"/>
                </a:solidFill>
                <a:latin typeface="Courier"/>
              </a:rPr>
              <a:t>;</a:t>
            </a:r>
            <a:br/>
            <a:r>
              <a:rPr>
                <a:latin typeface="Courier"/>
              </a:rPr>
              <a:t>    minimap</a:t>
            </a:r>
            <a:r>
              <a:rPr>
                <a:solidFill>
                  <a:srgbClr val="666666"/>
                </a:solidFill>
                <a:latin typeface="Courier"/>
              </a:rPr>
              <a:t>.</a:t>
            </a:r>
            <a:r>
              <a:rPr>
                <a:solidFill>
                  <a:srgbClr val="06287E"/>
                </a:solidFill>
                <a:latin typeface="Courier"/>
              </a:rPr>
              <a:t>appendChild</a:t>
            </a:r>
            <a:r>
              <a:rPr>
                <a:latin typeface="Courier"/>
              </a:rPr>
              <a:t>(minimapContent)</a:t>
            </a:r>
            <a:r>
              <a:rPr>
                <a:solidFill>
                  <a:srgbClr val="666666"/>
                </a:solidFill>
                <a:latin typeface="Courier"/>
              </a:rPr>
              <a:t>;</a:t>
            </a:r>
            <a:br/>
            <a:br/>
            <a:r>
              <a:rPr>
                <a:latin typeface="Courier"/>
              </a:rPr>
              <a:t>    </a:t>
            </a:r>
            <a:r>
              <a:rPr i="1">
                <a:solidFill>
                  <a:srgbClr val="60A0B0"/>
                </a:solidFill>
                <a:latin typeface="Courier"/>
              </a:rPr>
              <a:t>// Clone body content (shallow, not perfect for all apps)</a:t>
            </a:r>
            <a:br/>
            <a:r>
              <a:rPr>
                <a:latin typeface="Courier"/>
              </a:rPr>
              <a:t>    </a:t>
            </a:r>
            <a:r>
              <a:rPr b="1">
                <a:solidFill>
                  <a:srgbClr val="007020"/>
                </a:solidFill>
                <a:latin typeface="Courier"/>
              </a:rPr>
              <a:t>function</a:t>
            </a:r>
            <a:r>
              <a:rPr>
                <a:latin typeface="Courier"/>
              </a:rPr>
              <a:t> </a:t>
            </a:r>
            <a:r>
              <a:rPr>
                <a:solidFill>
                  <a:srgbClr val="06287E"/>
                </a:solidFill>
                <a:latin typeface="Courier"/>
              </a:rPr>
              <a:t>cloneBodyContent</a:t>
            </a:r>
            <a:r>
              <a:rPr>
                <a:latin typeface="Courier"/>
              </a:rPr>
              <a:t>() {</a:t>
            </a:r>
            <a:br/>
            <a:r>
              <a:rPr>
                <a:latin typeface="Courier"/>
              </a:rPr>
              <a:t>        </a:t>
            </a:r>
            <a:r>
              <a:rPr b="1">
                <a:solidFill>
                  <a:srgbClr val="007020"/>
                </a:solidFill>
                <a:latin typeface="Courier"/>
              </a:rPr>
              <a:t>const</a:t>
            </a:r>
            <a:r>
              <a:rPr>
                <a:latin typeface="Courier"/>
              </a:rPr>
              <a:t> clone </a:t>
            </a:r>
            <a:r>
              <a:rPr>
                <a:solidFill>
                  <a:srgbClr val="666666"/>
                </a:solidFill>
                <a:latin typeface="Courier"/>
              </a:rPr>
              <a:t>=</a:t>
            </a:r>
            <a:r>
              <a:rPr>
                <a:latin typeface="Courier"/>
              </a:rPr>
              <a:t> </a:t>
            </a:r>
            <a:r>
              <a:rPr>
                <a:solidFill>
                  <a:srgbClr val="008000"/>
                </a:solidFill>
                <a:latin typeface="Courier"/>
              </a:rPr>
              <a:t>document</a:t>
            </a:r>
            <a:r>
              <a:rPr>
                <a:solidFill>
                  <a:srgbClr val="666666"/>
                </a:solidFill>
                <a:latin typeface="Courier"/>
              </a:rPr>
              <a:t>.</a:t>
            </a:r>
            <a:r>
              <a:rPr>
                <a:solidFill>
                  <a:srgbClr val="06287E"/>
                </a:solidFill>
                <a:latin typeface="Courier"/>
              </a:rPr>
              <a:t>querySelector</a:t>
            </a:r>
            <a:r>
              <a:rPr>
                <a:latin typeface="Courier"/>
              </a:rPr>
              <a:t>(</a:t>
            </a:r>
            <a:r>
              <a:rPr>
                <a:solidFill>
                  <a:srgbClr val="4070A0"/>
                </a:solidFill>
                <a:latin typeface="Courier"/>
              </a:rPr>
              <a:t>`#content`</a:t>
            </a:r>
            <a:r>
              <a:rPr>
                <a:latin typeface="Courier"/>
              </a:rPr>
              <a:t>)</a:t>
            </a:r>
            <a:r>
              <a:rPr>
                <a:solidFill>
                  <a:srgbClr val="666666"/>
                </a:solidFill>
                <a:latin typeface="Courier"/>
              </a:rPr>
              <a:t>.</a:t>
            </a:r>
            <a:r>
              <a:rPr>
                <a:solidFill>
                  <a:srgbClr val="06287E"/>
                </a:solidFill>
                <a:latin typeface="Courier"/>
              </a:rPr>
              <a:t>cloneNode</a:t>
            </a:r>
            <a:r>
              <a:rPr>
                <a:latin typeface="Courier"/>
              </a:rPr>
              <a:t>(</a:t>
            </a:r>
            <a:r>
              <a:rPr b="1">
                <a:solidFill>
                  <a:srgbClr val="007020"/>
                </a:solidFill>
                <a:latin typeface="Courier"/>
              </a:rPr>
              <a:t>true</a:t>
            </a:r>
            <a:r>
              <a:rPr>
                <a:latin typeface="Courier"/>
              </a:rPr>
              <a:t>)</a:t>
            </a:r>
            <a:r>
              <a:rPr>
                <a:solidFill>
                  <a:srgbClr val="666666"/>
                </a:solidFill>
                <a:latin typeface="Courier"/>
              </a:rPr>
              <a:t>;</a:t>
            </a:r>
            <a:br/>
            <a:r>
              <a:rPr>
                <a:latin typeface="Courier"/>
              </a:rPr>
              <a:t>        </a:t>
            </a:r>
            <a:r>
              <a:rPr i="1">
                <a:solidFill>
                  <a:srgbClr val="60A0B0"/>
                </a:solidFill>
                <a:latin typeface="Courier"/>
              </a:rPr>
              <a:t>// change id of the clone node to content-clone</a:t>
            </a:r>
            <a:br/>
            <a:r>
              <a:rPr>
                <a:latin typeface="Courier"/>
              </a:rPr>
              <a:t>        clone</a:t>
            </a:r>
            <a:r>
              <a:rPr>
                <a:solidFill>
                  <a:srgbClr val="666666"/>
                </a:solidFill>
                <a:latin typeface="Courier"/>
              </a:rPr>
              <a:t>.</a:t>
            </a:r>
            <a:r>
              <a:rPr>
                <a:solidFill>
                  <a:srgbClr val="7D9029"/>
                </a:solidFill>
                <a:latin typeface="Courier"/>
              </a:rPr>
              <a:t>id</a:t>
            </a:r>
            <a:r>
              <a:rPr>
                <a:latin typeface="Courier"/>
              </a:rPr>
              <a:t> </a:t>
            </a:r>
            <a:r>
              <a:rPr>
                <a:solidFill>
                  <a:srgbClr val="666666"/>
                </a:solidFill>
                <a:latin typeface="Courier"/>
              </a:rPr>
              <a:t>=</a:t>
            </a:r>
            <a:r>
              <a:rPr>
                <a:latin typeface="Courier"/>
              </a:rPr>
              <a:t> </a:t>
            </a:r>
            <a:r>
              <a:rPr>
                <a:solidFill>
                  <a:srgbClr val="4070A0"/>
                </a:solidFill>
                <a:latin typeface="Courier"/>
              </a:rPr>
              <a:t>"content-clone"</a:t>
            </a:r>
            <a:r>
              <a:rPr>
                <a:solidFill>
                  <a:srgbClr val="666666"/>
                </a:solidFill>
                <a:latin typeface="Courier"/>
              </a:rPr>
              <a:t>;</a:t>
            </a:r>
            <a:br/>
            <a:r>
              <a:rPr>
                <a:latin typeface="Courier"/>
              </a:rPr>
              <a:t>        </a:t>
            </a:r>
            <a:r>
              <a:rPr i="1">
                <a:solidFill>
                  <a:srgbClr val="60A0B0"/>
                </a:solidFill>
                <a:latin typeface="Courier"/>
              </a:rPr>
              <a:t>// Remove the table of contents from the clone</a:t>
            </a:r>
            <a:br/>
            <a:r>
              <a:rPr>
                <a:latin typeface="Courier"/>
              </a:rPr>
              <a:t>        </a:t>
            </a:r>
            <a:r>
              <a:rPr b="1">
                <a:solidFill>
                  <a:srgbClr val="007020"/>
                </a:solidFill>
                <a:latin typeface="Courier"/>
              </a:rPr>
              <a:t>const</a:t>
            </a:r>
            <a:r>
              <a:rPr>
                <a:latin typeface="Courier"/>
              </a:rPr>
              <a:t> toc </a:t>
            </a:r>
            <a:r>
              <a:rPr>
                <a:solidFill>
                  <a:srgbClr val="666666"/>
                </a:solidFill>
                <a:latin typeface="Courier"/>
              </a:rPr>
              <a:t>=</a:t>
            </a:r>
            <a:r>
              <a:rPr>
                <a:latin typeface="Courier"/>
              </a:rPr>
              <a:t> clone</a:t>
            </a:r>
            <a:r>
              <a:rPr>
                <a:solidFill>
                  <a:srgbClr val="666666"/>
                </a:solidFill>
                <a:latin typeface="Courier"/>
              </a:rPr>
              <a:t>.</a:t>
            </a:r>
            <a:r>
              <a:rPr>
                <a:solidFill>
                  <a:srgbClr val="06287E"/>
                </a:solidFill>
                <a:latin typeface="Courier"/>
              </a:rPr>
              <a:t>querySelector</a:t>
            </a:r>
            <a:r>
              <a:rPr>
                <a:latin typeface="Courier"/>
              </a:rPr>
              <a:t>(</a:t>
            </a:r>
            <a:r>
              <a:rPr>
                <a:solidFill>
                  <a:srgbClr val="4070A0"/>
                </a:solidFill>
                <a:latin typeface="Courier"/>
              </a:rPr>
              <a:t>"#table-of-contents"</a:t>
            </a:r>
            <a:r>
              <a:rPr>
                <a:latin typeface="Courier"/>
              </a:rPr>
              <a:t>)</a:t>
            </a:r>
            <a:r>
              <a:rPr>
                <a:solidFill>
                  <a:srgbClr val="666666"/>
                </a:solidFill>
                <a:latin typeface="Courier"/>
              </a:rPr>
              <a:t>;</a:t>
            </a:r>
            <a:br/>
            <a:r>
              <a:rPr>
                <a:latin typeface="Courier"/>
              </a:rPr>
              <a:t>        </a:t>
            </a:r>
            <a:r>
              <a:rPr b="1">
                <a:solidFill>
                  <a:srgbClr val="007020"/>
                </a:solidFill>
                <a:latin typeface="Courier"/>
              </a:rPr>
              <a:t>if</a:t>
            </a:r>
            <a:r>
              <a:rPr>
                <a:latin typeface="Courier"/>
              </a:rPr>
              <a:t> (toc) toc</a:t>
            </a:r>
            <a:r>
              <a:rPr>
                <a:solidFill>
                  <a:srgbClr val="666666"/>
                </a:solidFill>
                <a:latin typeface="Courier"/>
              </a:rPr>
              <a:t>.</a:t>
            </a:r>
            <a:r>
              <a:rPr>
                <a:solidFill>
                  <a:srgbClr val="06287E"/>
                </a:solidFill>
                <a:latin typeface="Courier"/>
              </a:rPr>
              <a:t>remove</a:t>
            </a:r>
            <a:r>
              <a:rPr>
                <a:latin typeface="Courier"/>
              </a:rPr>
              <a:t>()</a:t>
            </a:r>
            <a:r>
              <a:rPr>
                <a:solidFill>
                  <a:srgbClr val="666666"/>
                </a:solidFill>
                <a:latin typeface="Courier"/>
              </a:rPr>
              <a:t>;</a:t>
            </a:r>
            <a:br/>
            <a:r>
              <a:rPr>
                <a:latin typeface="Courier"/>
              </a:rPr>
              <a:t>        </a:t>
            </a:r>
            <a:r>
              <a:rPr i="1">
                <a:solidFill>
                  <a:srgbClr val="60A0B0"/>
                </a:solidFill>
                <a:latin typeface="Courier"/>
              </a:rPr>
              <a:t>// Remove the footnotes from the clone</a:t>
            </a:r>
            <a:br/>
            <a:r>
              <a:rPr>
                <a:latin typeface="Courier"/>
              </a:rPr>
              <a:t>        </a:t>
            </a:r>
            <a:r>
              <a:rPr b="1">
                <a:solidFill>
                  <a:srgbClr val="007020"/>
                </a:solidFill>
                <a:latin typeface="Courier"/>
              </a:rPr>
              <a:t>const</a:t>
            </a:r>
            <a:r>
              <a:rPr>
                <a:latin typeface="Courier"/>
              </a:rPr>
              <a:t> fn </a:t>
            </a:r>
            <a:r>
              <a:rPr>
                <a:solidFill>
                  <a:srgbClr val="666666"/>
                </a:solidFill>
                <a:latin typeface="Courier"/>
              </a:rPr>
              <a:t>=</a:t>
            </a:r>
            <a:r>
              <a:rPr>
                <a:latin typeface="Courier"/>
              </a:rPr>
              <a:t> clone</a:t>
            </a:r>
            <a:r>
              <a:rPr>
                <a:solidFill>
                  <a:srgbClr val="666666"/>
                </a:solidFill>
                <a:latin typeface="Courier"/>
              </a:rPr>
              <a:t>.</a:t>
            </a:r>
            <a:r>
              <a:rPr>
                <a:solidFill>
                  <a:srgbClr val="06287E"/>
                </a:solidFill>
                <a:latin typeface="Courier"/>
              </a:rPr>
              <a:t>querySelector</a:t>
            </a:r>
            <a:r>
              <a:rPr>
                <a:latin typeface="Courier"/>
              </a:rPr>
              <a:t>(</a:t>
            </a:r>
            <a:r>
              <a:rPr>
                <a:solidFill>
                  <a:srgbClr val="4070A0"/>
                </a:solidFill>
                <a:latin typeface="Courier"/>
              </a:rPr>
              <a:t>"#footnotes"</a:t>
            </a:r>
            <a:r>
              <a:rPr>
                <a:latin typeface="Courier"/>
              </a:rPr>
              <a:t>)</a:t>
            </a:r>
            <a:r>
              <a:rPr>
                <a:solidFill>
                  <a:srgbClr val="666666"/>
                </a:solidFill>
                <a:latin typeface="Courier"/>
              </a:rPr>
              <a:t>;</a:t>
            </a:r>
            <a:br/>
            <a:r>
              <a:rPr>
                <a:latin typeface="Courier"/>
              </a:rPr>
              <a:t>        </a:t>
            </a:r>
            <a:r>
              <a:rPr b="1">
                <a:solidFill>
                  <a:srgbClr val="007020"/>
                </a:solidFill>
                <a:latin typeface="Courier"/>
              </a:rPr>
              <a:t>if</a:t>
            </a:r>
            <a:r>
              <a:rPr>
                <a:latin typeface="Courier"/>
              </a:rPr>
              <a:t> (fn) fn</a:t>
            </a:r>
            <a:r>
              <a:rPr>
                <a:solidFill>
                  <a:srgbClr val="666666"/>
                </a:solidFill>
                <a:latin typeface="Courier"/>
              </a:rPr>
              <a:t>.</a:t>
            </a:r>
            <a:r>
              <a:rPr>
                <a:solidFill>
                  <a:srgbClr val="06287E"/>
                </a:solidFill>
                <a:latin typeface="Courier"/>
              </a:rPr>
              <a:t>remove</a:t>
            </a:r>
            <a:r>
              <a:rPr>
                <a:latin typeface="Courier"/>
              </a:rPr>
              <a:t>()</a:t>
            </a:r>
            <a:r>
              <a:rPr>
                <a:solidFill>
                  <a:srgbClr val="666666"/>
                </a:solidFill>
                <a:latin typeface="Courier"/>
              </a:rPr>
              <a:t>;</a:t>
            </a:r>
            <a:br/>
            <a:r>
              <a:rPr>
                <a:latin typeface="Courier"/>
              </a:rPr>
              <a:t>        </a:t>
            </a:r>
            <a:r>
              <a:rPr i="1">
                <a:solidFill>
                  <a:srgbClr val="60A0B0"/>
                </a:solidFill>
                <a:latin typeface="Courier"/>
              </a:rPr>
              <a:t>// Remove the copilot summary from the clone</a:t>
            </a:r>
            <a:br/>
            <a:r>
              <a:rPr>
                <a:latin typeface="Courier"/>
              </a:rPr>
              <a:t>        </a:t>
            </a:r>
            <a:r>
              <a:rPr b="1">
                <a:solidFill>
                  <a:srgbClr val="007020"/>
                </a:solidFill>
                <a:latin typeface="Courier"/>
              </a:rPr>
              <a:t>const</a:t>
            </a:r>
            <a:r>
              <a:rPr>
                <a:latin typeface="Courier"/>
              </a:rPr>
              <a:t> tldr </a:t>
            </a:r>
            <a:r>
              <a:rPr>
                <a:solidFill>
                  <a:srgbClr val="666666"/>
                </a:solidFill>
                <a:latin typeface="Courier"/>
              </a:rPr>
              <a:t>=</a:t>
            </a:r>
            <a:r>
              <a:rPr>
                <a:latin typeface="Courier"/>
              </a:rPr>
              <a:t> clone</a:t>
            </a:r>
            <a:r>
              <a:rPr>
                <a:solidFill>
                  <a:srgbClr val="666666"/>
                </a:solidFill>
                <a:latin typeface="Courier"/>
              </a:rPr>
              <a:t>.</a:t>
            </a:r>
            <a:r>
              <a:rPr>
                <a:solidFill>
                  <a:srgbClr val="06287E"/>
                </a:solidFill>
                <a:latin typeface="Courier"/>
              </a:rPr>
              <a:t>querySelector</a:t>
            </a:r>
            <a:r>
              <a:rPr>
                <a:latin typeface="Courier"/>
              </a:rPr>
              <a:t>(</a:t>
            </a:r>
            <a:r>
              <a:rPr>
                <a:solidFill>
                  <a:srgbClr val="4070A0"/>
                </a:solidFill>
                <a:latin typeface="Courier"/>
              </a:rPr>
              <a:t>"#text-tldr"</a:t>
            </a:r>
            <a:r>
              <a:rPr>
                <a:latin typeface="Courier"/>
              </a:rPr>
              <a:t>)</a:t>
            </a:r>
            <a:r>
              <a:rPr>
                <a:solidFill>
                  <a:srgbClr val="666666"/>
                </a:solidFill>
                <a:latin typeface="Courier"/>
              </a:rPr>
              <a:t>;</a:t>
            </a:r>
            <a:br/>
            <a:r>
              <a:rPr>
                <a:latin typeface="Courier"/>
              </a:rPr>
              <a:t>        </a:t>
            </a:r>
            <a:r>
              <a:rPr b="1">
                <a:solidFill>
                  <a:srgbClr val="007020"/>
                </a:solidFill>
                <a:latin typeface="Courier"/>
              </a:rPr>
              <a:t>if</a:t>
            </a:r>
            <a:r>
              <a:rPr>
                <a:latin typeface="Courier"/>
              </a:rPr>
              <a:t> (tldr) tldr</a:t>
            </a:r>
            <a:r>
              <a:rPr>
                <a:solidFill>
                  <a:srgbClr val="666666"/>
                </a:solidFill>
                <a:latin typeface="Courier"/>
              </a:rPr>
              <a:t>.</a:t>
            </a:r>
            <a:r>
              <a:rPr>
                <a:solidFill>
                  <a:srgbClr val="06287E"/>
                </a:solidFill>
                <a:latin typeface="Courier"/>
              </a:rPr>
              <a:t>remove</a:t>
            </a:r>
            <a:r>
              <a:rPr>
                <a:latin typeface="Courier"/>
              </a:rPr>
              <a:t>()</a:t>
            </a:r>
            <a:r>
              <a:rPr>
                <a:solidFill>
                  <a:srgbClr val="666666"/>
                </a:solidFill>
                <a:latin typeface="Courier"/>
              </a:rPr>
              <a:t>;</a:t>
            </a:r>
            <a:br/>
            <a:r>
              <a:rPr>
                <a:latin typeface="Courier"/>
              </a:rPr>
              <a:t>        </a:t>
            </a:r>
            <a:r>
              <a:rPr i="1">
                <a:solidFill>
                  <a:srgbClr val="60A0B0"/>
                </a:solidFill>
                <a:latin typeface="Courier"/>
              </a:rPr>
              <a:t>// set the margins of the clone to 0</a:t>
            </a:r>
            <a:br/>
            <a:r>
              <a:rPr>
                <a:latin typeface="Courier"/>
              </a:rPr>
              <a:t>        clone</a:t>
            </a:r>
            <a:r>
              <a:rPr>
                <a:solidFill>
                  <a:srgbClr val="666666"/>
                </a:solidFill>
                <a:latin typeface="Courier"/>
              </a:rPr>
              <a:t>.</a:t>
            </a:r>
            <a:r>
              <a:rPr>
                <a:solidFill>
                  <a:srgbClr val="7D9029"/>
                </a:solidFill>
                <a:latin typeface="Courier"/>
              </a:rPr>
              <a:t>style</a:t>
            </a:r>
            <a:r>
              <a:rPr>
                <a:solidFill>
                  <a:srgbClr val="666666"/>
                </a:solidFill>
                <a:latin typeface="Courier"/>
              </a:rPr>
              <a:t>.</a:t>
            </a:r>
            <a:r>
              <a:rPr>
                <a:solidFill>
                  <a:srgbClr val="7D9029"/>
                </a:solidFill>
                <a:latin typeface="Courier"/>
              </a:rPr>
              <a:t>margin</a:t>
            </a:r>
            <a:r>
              <a:rPr>
                <a:latin typeface="Courier"/>
              </a:rPr>
              <a:t> </a:t>
            </a:r>
            <a:r>
              <a:rPr>
                <a:solidFill>
                  <a:srgbClr val="666666"/>
                </a:solidFill>
                <a:latin typeface="Courier"/>
              </a:rPr>
              <a:t>=</a:t>
            </a:r>
            <a:r>
              <a:rPr>
                <a:latin typeface="Courier"/>
              </a:rPr>
              <a:t> </a:t>
            </a:r>
            <a:r>
              <a:rPr>
                <a:solidFill>
                  <a:srgbClr val="4070A0"/>
                </a:solidFill>
                <a:latin typeface="Courier"/>
              </a:rPr>
              <a:t>"0"</a:t>
            </a:r>
            <a:r>
              <a:rPr>
                <a:solidFill>
                  <a:srgbClr val="666666"/>
                </a:solidFill>
                <a:latin typeface="Courier"/>
              </a:rPr>
              <a:t>;</a:t>
            </a:r>
            <a:br/>
            <a:r>
              <a:rPr>
                <a:latin typeface="Courier"/>
              </a:rPr>
              <a:t>        </a:t>
            </a:r>
            <a:r>
              <a:rPr i="1">
                <a:solidFill>
                  <a:srgbClr val="60A0B0"/>
                </a:solidFill>
                <a:latin typeface="Courier"/>
              </a:rPr>
              <a:t>// Remove the minimap itself from the clone</a:t>
            </a:r>
            <a:br/>
            <a:r>
              <a:rPr>
                <a:latin typeface="Courier"/>
              </a:rPr>
              <a:t>        </a:t>
            </a:r>
            <a:r>
              <a:rPr b="1">
                <a:solidFill>
                  <a:srgbClr val="007020"/>
                </a:solidFill>
                <a:latin typeface="Courier"/>
              </a:rPr>
              <a:t>const</a:t>
            </a:r>
            <a:r>
              <a:rPr>
                <a:latin typeface="Courier"/>
              </a:rPr>
              <a:t> mmc </a:t>
            </a:r>
            <a:r>
              <a:rPr>
                <a:solidFill>
                  <a:srgbClr val="666666"/>
                </a:solidFill>
                <a:latin typeface="Courier"/>
              </a:rPr>
              <a:t>=</a:t>
            </a:r>
            <a:r>
              <a:rPr>
                <a:latin typeface="Courier"/>
              </a:rPr>
              <a:t> clone</a:t>
            </a:r>
            <a:r>
              <a:rPr>
                <a:solidFill>
                  <a:srgbClr val="666666"/>
                </a:solidFill>
                <a:latin typeface="Courier"/>
              </a:rPr>
              <a:t>.</a:t>
            </a:r>
            <a:r>
              <a:rPr>
                <a:solidFill>
                  <a:srgbClr val="06287E"/>
                </a:solidFill>
                <a:latin typeface="Courier"/>
              </a:rPr>
              <a:t>querySelector</a:t>
            </a:r>
            <a:r>
              <a:rPr>
                <a:latin typeface="Courier"/>
              </a:rPr>
              <a:t>(</a:t>
            </a:r>
            <a:r>
              <a:rPr>
                <a:solidFill>
                  <a:srgbClr val="4070A0"/>
                </a:solidFill>
                <a:latin typeface="Courier"/>
              </a:rPr>
              <a:t>"#minimap-container"</a:t>
            </a:r>
            <a:r>
              <a:rPr>
                <a:latin typeface="Courier"/>
              </a:rPr>
              <a:t>)</a:t>
            </a:r>
            <a:r>
              <a:rPr>
                <a:solidFill>
                  <a:srgbClr val="666666"/>
                </a:solidFill>
                <a:latin typeface="Courier"/>
              </a:rPr>
              <a:t>;</a:t>
            </a:r>
            <a:br/>
            <a:r>
              <a:rPr>
                <a:latin typeface="Courier"/>
              </a:rPr>
              <a:t>        </a:t>
            </a:r>
            <a:r>
              <a:rPr b="1">
                <a:solidFill>
                  <a:srgbClr val="007020"/>
                </a:solidFill>
                <a:latin typeface="Courier"/>
              </a:rPr>
              <a:t>if</a:t>
            </a:r>
            <a:r>
              <a:rPr>
                <a:latin typeface="Courier"/>
              </a:rPr>
              <a:t> (mmc) mmc</a:t>
            </a:r>
            <a:r>
              <a:rPr>
                <a:solidFill>
                  <a:srgbClr val="666666"/>
                </a:solidFill>
                <a:latin typeface="Courier"/>
              </a:rPr>
              <a:t>.</a:t>
            </a:r>
            <a:r>
              <a:rPr>
                <a:solidFill>
                  <a:srgbClr val="06287E"/>
                </a:solidFill>
                <a:latin typeface="Courier"/>
              </a:rPr>
              <a:t>remove</a:t>
            </a:r>
            <a:r>
              <a:rPr>
                <a:latin typeface="Courier"/>
              </a:rPr>
              <a:t>()</a:t>
            </a:r>
            <a:r>
              <a:rPr>
                <a:solidFill>
                  <a:srgbClr val="666666"/>
                </a:solidFill>
                <a:latin typeface="Courier"/>
              </a:rPr>
              <a:t>;</a:t>
            </a:r>
            <a:br/>
            <a:r>
              <a:rPr>
                <a:latin typeface="Courier"/>
              </a:rPr>
              <a:t>        minimapContent</a:t>
            </a:r>
            <a:r>
              <a:rPr>
                <a:solidFill>
                  <a:srgbClr val="666666"/>
                </a:solidFill>
                <a:latin typeface="Courier"/>
              </a:rPr>
              <a:t>.</a:t>
            </a:r>
            <a:r>
              <a:rPr>
                <a:solidFill>
                  <a:srgbClr val="7D9029"/>
                </a:solidFill>
                <a:latin typeface="Courier"/>
              </a:rPr>
              <a:t>innerHTML</a:t>
            </a:r>
            <a:r>
              <a:rPr>
                <a:latin typeface="Courier"/>
              </a:rPr>
              <a:t> </a:t>
            </a:r>
            <a:r>
              <a:rPr>
                <a:solidFill>
                  <a:srgbClr val="666666"/>
                </a:solidFill>
                <a:latin typeface="Courier"/>
              </a:rPr>
              <a:t>=</a:t>
            </a:r>
            <a:r>
              <a:rPr>
                <a:latin typeface="Courier"/>
              </a:rPr>
              <a:t> </a:t>
            </a:r>
            <a:r>
              <a:rPr>
                <a:solidFill>
                  <a:srgbClr val="4070A0"/>
                </a:solidFill>
                <a:latin typeface="Courier"/>
              </a:rPr>
              <a:t>""</a:t>
            </a:r>
            <a:r>
              <a:rPr>
                <a:solidFill>
                  <a:srgbClr val="666666"/>
                </a:solidFill>
                <a:latin typeface="Courier"/>
              </a:rPr>
              <a:t>;</a:t>
            </a:r>
            <a:br/>
            <a:r>
              <a:rPr>
                <a:latin typeface="Courier"/>
              </a:rPr>
              <a:t>        minimapContent</a:t>
            </a:r>
            <a:r>
              <a:rPr>
                <a:solidFill>
                  <a:srgbClr val="666666"/>
                </a:solidFill>
                <a:latin typeface="Courier"/>
              </a:rPr>
              <a:t>.</a:t>
            </a:r>
            <a:r>
              <a:rPr>
                <a:solidFill>
                  <a:srgbClr val="06287E"/>
                </a:solidFill>
                <a:latin typeface="Courier"/>
              </a:rPr>
              <a:t>appendChild</a:t>
            </a:r>
            <a:r>
              <a:rPr>
                <a:latin typeface="Courier"/>
              </a:rPr>
              <a:t>(clone)</a:t>
            </a:r>
            <a:r>
              <a:rPr>
                <a:solidFill>
                  <a:srgbClr val="666666"/>
                </a:solidFill>
                <a:latin typeface="Courier"/>
              </a:rPr>
              <a:t>;</a:t>
            </a:r>
            <a:br/>
            <a:r>
              <a:rPr>
                <a:latin typeface="Courier"/>
              </a:rPr>
              <a:t>        minimapContent</a:t>
            </a:r>
            <a:r>
              <a:rPr>
                <a:solidFill>
                  <a:srgbClr val="666666"/>
                </a:solidFill>
                <a:latin typeface="Courier"/>
              </a:rPr>
              <a:t>.</a:t>
            </a:r>
            <a:r>
              <a:rPr>
                <a:solidFill>
                  <a:srgbClr val="7D9029"/>
                </a:solidFill>
                <a:latin typeface="Courier"/>
              </a:rPr>
              <a:t>style</a:t>
            </a:r>
            <a:r>
              <a:rPr>
                <a:solidFill>
                  <a:srgbClr val="666666"/>
                </a:solidFill>
                <a:latin typeface="Courier"/>
              </a:rPr>
              <a:t>.</a:t>
            </a:r>
            <a:r>
              <a:rPr>
                <a:solidFill>
                  <a:srgbClr val="7D9029"/>
                </a:solidFill>
                <a:latin typeface="Courier"/>
              </a:rPr>
              <a:t>transform</a:t>
            </a:r>
            <a:r>
              <a:rPr>
                <a:latin typeface="Courier"/>
              </a:rPr>
              <a:t> </a:t>
            </a:r>
            <a:r>
              <a:rPr>
                <a:solidFill>
                  <a:srgbClr val="666666"/>
                </a:solidFill>
                <a:latin typeface="Courier"/>
              </a:rPr>
              <a:t>=</a:t>
            </a:r>
            <a:r>
              <a:rPr>
                <a:latin typeface="Courier"/>
              </a:rPr>
              <a:t> </a:t>
            </a:r>
            <a:r>
              <a:rPr>
                <a:solidFill>
                  <a:srgbClr val="4070A0"/>
                </a:solidFill>
                <a:latin typeface="Courier"/>
              </a:rPr>
              <a:t>`scale(${</a:t>
            </a:r>
            <a:r>
              <a:rPr>
                <a:latin typeface="Courier"/>
              </a:rPr>
              <a:t>scale</a:t>
            </a:r>
            <a:r>
              <a:rPr>
                <a:solidFill>
                  <a:srgbClr val="4070A0"/>
                </a:solidFill>
                <a:latin typeface="Courier"/>
              </a:rPr>
              <a:t>})`</a:t>
            </a:r>
            <a:r>
              <a:rPr>
                <a:solidFill>
                  <a:srgbClr val="666666"/>
                </a:solidFill>
                <a:latin typeface="Courier"/>
              </a:rPr>
              <a:t>;</a:t>
            </a:r>
            <a:br/>
            <a:r>
              <a:rPr>
                <a:latin typeface="Courier"/>
              </a:rPr>
              <a:t>        minimapContent</a:t>
            </a:r>
            <a:r>
              <a:rPr>
                <a:solidFill>
                  <a:srgbClr val="666666"/>
                </a:solidFill>
                <a:latin typeface="Courier"/>
              </a:rPr>
              <a:t>.</a:t>
            </a:r>
            <a:r>
              <a:rPr>
                <a:solidFill>
                  <a:srgbClr val="7D9029"/>
                </a:solidFill>
                <a:latin typeface="Courier"/>
              </a:rPr>
              <a:t>style</a:t>
            </a:r>
            <a:r>
              <a:rPr>
                <a:solidFill>
                  <a:srgbClr val="666666"/>
                </a:solidFill>
                <a:latin typeface="Courier"/>
              </a:rPr>
              <a:t>.</a:t>
            </a:r>
            <a:r>
              <a:rPr>
                <a:solidFill>
                  <a:srgbClr val="7D9029"/>
                </a:solidFill>
                <a:latin typeface="Courier"/>
              </a:rPr>
              <a:t>width</a:t>
            </a:r>
            <a:r>
              <a:rPr>
                <a:latin typeface="Courier"/>
              </a:rPr>
              <a:t> </a:t>
            </a:r>
            <a:r>
              <a:rPr>
                <a:solidFill>
                  <a:srgbClr val="666666"/>
                </a:solidFill>
                <a:latin typeface="Courier"/>
              </a:rPr>
              <a:t>=</a:t>
            </a:r>
            <a:r>
              <a:rPr>
                <a:latin typeface="Courier"/>
              </a:rPr>
              <a:t> </a:t>
            </a:r>
            <a:r>
              <a:rPr>
                <a:solidFill>
                  <a:srgbClr val="008000"/>
                </a:solidFill>
                <a:latin typeface="Courier"/>
              </a:rPr>
              <a:t>document</a:t>
            </a:r>
            <a:r>
              <a:rPr>
                <a:solidFill>
                  <a:srgbClr val="666666"/>
                </a:solidFill>
                <a:latin typeface="Courier"/>
              </a:rPr>
              <a:t>.</a:t>
            </a:r>
            <a:r>
              <a:rPr>
                <a:solidFill>
                  <a:srgbClr val="7D9029"/>
                </a:solidFill>
                <a:latin typeface="Courier"/>
              </a:rPr>
              <a:t>body</a:t>
            </a:r>
            <a:r>
              <a:rPr>
                <a:solidFill>
                  <a:srgbClr val="666666"/>
                </a:solidFill>
                <a:latin typeface="Courier"/>
              </a:rPr>
              <a:t>.</a:t>
            </a:r>
            <a:r>
              <a:rPr>
                <a:solidFill>
                  <a:srgbClr val="7D9029"/>
                </a:solidFill>
                <a:latin typeface="Courier"/>
              </a:rPr>
              <a:t>scrollWidth</a:t>
            </a:r>
            <a:r>
              <a:rPr>
                <a:latin typeface="Courier"/>
              </a:rPr>
              <a:t> </a:t>
            </a:r>
            <a:r>
              <a:rPr>
                <a:solidFill>
                  <a:srgbClr val="666666"/>
                </a:solidFill>
                <a:latin typeface="Courier"/>
              </a:rPr>
              <a:t>+</a:t>
            </a:r>
            <a:r>
              <a:rPr>
                <a:latin typeface="Courier"/>
              </a:rPr>
              <a:t> </a:t>
            </a:r>
            <a:r>
              <a:rPr>
                <a:solidFill>
                  <a:srgbClr val="4070A0"/>
                </a:solidFill>
                <a:latin typeface="Courier"/>
              </a:rPr>
              <a:t>"px"</a:t>
            </a:r>
            <a:r>
              <a:rPr>
                <a:solidFill>
                  <a:srgbClr val="666666"/>
                </a:solidFill>
                <a:latin typeface="Courier"/>
              </a:rPr>
              <a:t>;</a:t>
            </a:r>
            <a:br/>
            <a:r>
              <a:rPr>
                <a:latin typeface="Courier"/>
              </a:rPr>
              <a:t>        minimapContent</a:t>
            </a:r>
            <a:r>
              <a:rPr>
                <a:solidFill>
                  <a:srgbClr val="666666"/>
                </a:solidFill>
                <a:latin typeface="Courier"/>
              </a:rPr>
              <a:t>.</a:t>
            </a:r>
            <a:r>
              <a:rPr>
                <a:solidFill>
                  <a:srgbClr val="7D9029"/>
                </a:solidFill>
                <a:latin typeface="Courier"/>
              </a:rPr>
              <a:t>style</a:t>
            </a:r>
            <a:r>
              <a:rPr>
                <a:solidFill>
                  <a:srgbClr val="666666"/>
                </a:solidFill>
                <a:latin typeface="Courier"/>
              </a:rPr>
              <a:t>.</a:t>
            </a:r>
            <a:r>
              <a:rPr>
                <a:solidFill>
                  <a:srgbClr val="7D9029"/>
                </a:solidFill>
                <a:latin typeface="Courier"/>
              </a:rPr>
              <a:t>height</a:t>
            </a:r>
            <a:r>
              <a:rPr>
                <a:latin typeface="Courier"/>
              </a:rPr>
              <a:t> </a:t>
            </a:r>
            <a:r>
              <a:rPr>
                <a:solidFill>
                  <a:srgbClr val="666666"/>
                </a:solidFill>
                <a:latin typeface="Courier"/>
              </a:rPr>
              <a:t>=</a:t>
            </a:r>
            <a:r>
              <a:rPr>
                <a:latin typeface="Courier"/>
              </a:rPr>
              <a:t> </a:t>
            </a:r>
            <a:r>
              <a:rPr>
                <a:solidFill>
                  <a:srgbClr val="008000"/>
                </a:solidFill>
                <a:latin typeface="Courier"/>
              </a:rPr>
              <a:t>document</a:t>
            </a:r>
            <a:r>
              <a:rPr>
                <a:solidFill>
                  <a:srgbClr val="666666"/>
                </a:solidFill>
                <a:latin typeface="Courier"/>
              </a:rPr>
              <a:t>.</a:t>
            </a:r>
            <a:r>
              <a:rPr>
                <a:solidFill>
                  <a:srgbClr val="7D9029"/>
                </a:solidFill>
                <a:latin typeface="Courier"/>
              </a:rPr>
              <a:t>body</a:t>
            </a:r>
            <a:r>
              <a:rPr>
                <a:solidFill>
                  <a:srgbClr val="666666"/>
                </a:solidFill>
                <a:latin typeface="Courier"/>
              </a:rPr>
              <a:t>.</a:t>
            </a:r>
            <a:r>
              <a:rPr>
                <a:solidFill>
                  <a:srgbClr val="7D9029"/>
                </a:solidFill>
                <a:latin typeface="Courier"/>
              </a:rPr>
              <a:t>scrollHeight</a:t>
            </a:r>
            <a:r>
              <a:rPr>
                <a:latin typeface="Courier"/>
              </a:rPr>
              <a:t> </a:t>
            </a:r>
            <a:r>
              <a:rPr>
                <a:solidFill>
                  <a:srgbClr val="666666"/>
                </a:solidFill>
                <a:latin typeface="Courier"/>
              </a:rPr>
              <a:t>+</a:t>
            </a:r>
            <a:r>
              <a:rPr>
                <a:latin typeface="Courier"/>
              </a:rPr>
              <a:t> </a:t>
            </a:r>
            <a:r>
              <a:rPr>
                <a:solidFill>
                  <a:srgbClr val="4070A0"/>
                </a:solidFill>
                <a:latin typeface="Courier"/>
              </a:rPr>
              <a:t>"px"</a:t>
            </a:r>
            <a:r>
              <a:rPr>
                <a:solidFill>
                  <a:srgbClr val="666666"/>
                </a:solidFill>
                <a:latin typeface="Courier"/>
              </a:rPr>
              <a:t>;</a:t>
            </a:r>
            <a:br/>
            <a:r>
              <a:rPr>
                <a:latin typeface="Courier"/>
              </a:rPr>
              <a:t>    }</a:t>
            </a:r>
            <a:br/>
            <a:br/>
            <a:r>
              <a:rPr>
                <a:latin typeface="Courier"/>
              </a:rPr>
              <a:t>    </a:t>
            </a:r>
            <a:r>
              <a:rPr i="1">
                <a:solidFill>
                  <a:srgbClr val="60A0B0"/>
                </a:solidFill>
                <a:latin typeface="Courier"/>
              </a:rPr>
              <a:t>// Viewport rectangle</a:t>
            </a:r>
            <a:br/>
            <a:r>
              <a:rPr>
                <a:latin typeface="Courier"/>
              </a:rPr>
              <a:t>    </a:t>
            </a:r>
            <a:r>
              <a:rPr b="1">
                <a:solidFill>
                  <a:srgbClr val="007020"/>
                </a:solidFill>
                <a:latin typeface="Courier"/>
              </a:rPr>
              <a:t>const</a:t>
            </a:r>
            <a:r>
              <a:rPr>
                <a:latin typeface="Courier"/>
              </a:rPr>
              <a:t> viewport </a:t>
            </a:r>
            <a:r>
              <a:rPr>
                <a:solidFill>
                  <a:srgbClr val="666666"/>
                </a:solidFill>
                <a:latin typeface="Courier"/>
              </a:rPr>
              <a:t>=</a:t>
            </a:r>
            <a:r>
              <a:rPr>
                <a:latin typeface="Courier"/>
              </a:rPr>
              <a:t> </a:t>
            </a:r>
            <a:r>
              <a:rPr>
                <a:solidFill>
                  <a:srgbClr val="008000"/>
                </a:solidFill>
                <a:latin typeface="Courier"/>
              </a:rPr>
              <a:t>document</a:t>
            </a:r>
            <a:r>
              <a:rPr>
                <a:solidFill>
                  <a:srgbClr val="666666"/>
                </a:solidFill>
                <a:latin typeface="Courier"/>
              </a:rPr>
              <a:t>.</a:t>
            </a:r>
            <a:r>
              <a:rPr>
                <a:solidFill>
                  <a:srgbClr val="06287E"/>
                </a:solidFill>
                <a:latin typeface="Courier"/>
              </a:rPr>
              <a:t>getElementById</a:t>
            </a:r>
            <a:r>
              <a:rPr>
                <a:latin typeface="Courier"/>
              </a:rPr>
              <a:t>(</a:t>
            </a:r>
            <a:r>
              <a:rPr>
                <a:solidFill>
                  <a:srgbClr val="4070A0"/>
                </a:solidFill>
                <a:latin typeface="Courier"/>
              </a:rPr>
              <a:t>"minimap-viewport"</a:t>
            </a:r>
            <a:r>
              <a:rPr>
                <a:latin typeface="Courier"/>
              </a:rPr>
              <a:t>)</a:t>
            </a:r>
            <a:r>
              <a:rPr>
                <a:solidFill>
                  <a:srgbClr val="666666"/>
                </a:solidFill>
                <a:latin typeface="Courier"/>
              </a:rPr>
              <a:t>;</a:t>
            </a:r>
            <a:br/>
            <a:br/>
            <a:r>
              <a:rPr>
                <a:latin typeface="Courier"/>
              </a:rPr>
              <a:t>    </a:t>
            </a:r>
            <a:r>
              <a:rPr b="1">
                <a:solidFill>
                  <a:srgbClr val="007020"/>
                </a:solidFill>
                <a:latin typeface="Courier"/>
              </a:rPr>
              <a:t>function</a:t>
            </a:r>
            <a:r>
              <a:rPr>
                <a:latin typeface="Courier"/>
              </a:rPr>
              <a:t> </a:t>
            </a:r>
            <a:r>
              <a:rPr>
                <a:solidFill>
                  <a:srgbClr val="06287E"/>
                </a:solidFill>
                <a:latin typeface="Courier"/>
              </a:rPr>
              <a:t>updateViewport</a:t>
            </a:r>
            <a:r>
              <a:rPr>
                <a:latin typeface="Courier"/>
              </a:rPr>
              <a:t>() {</a:t>
            </a:r>
            <a:br/>
            <a:r>
              <a:rPr>
                <a:latin typeface="Courier"/>
              </a:rPr>
              <a:t>        </a:t>
            </a:r>
            <a:r>
              <a:rPr b="1">
                <a:solidFill>
                  <a:srgbClr val="007020"/>
                </a:solidFill>
                <a:latin typeface="Courier"/>
              </a:rPr>
              <a:t>const</a:t>
            </a:r>
            <a:r>
              <a:rPr>
                <a:latin typeface="Courier"/>
              </a:rPr>
              <a:t> bodyScale </a:t>
            </a:r>
            <a:r>
              <a:rPr>
                <a:solidFill>
                  <a:srgbClr val="666666"/>
                </a:solidFill>
                <a:latin typeface="Courier"/>
              </a:rPr>
              <a:t>=</a:t>
            </a:r>
            <a:br/>
            <a:r>
              <a:rPr>
                <a:latin typeface="Courier"/>
              </a:rPr>
              <a:t>            (</a:t>
            </a:r>
            <a:r>
              <a:rPr>
                <a:solidFill>
                  <a:srgbClr val="008000"/>
                </a:solidFill>
                <a:latin typeface="Courier"/>
              </a:rPr>
              <a:t>document</a:t>
            </a:r>
            <a:r>
              <a:rPr>
                <a:solidFill>
                  <a:srgbClr val="666666"/>
                </a:solidFill>
                <a:latin typeface="Courier"/>
              </a:rPr>
              <a:t>.</a:t>
            </a:r>
            <a:r>
              <a:rPr>
                <a:solidFill>
                  <a:srgbClr val="7D9029"/>
                </a:solidFill>
                <a:latin typeface="Courier"/>
              </a:rPr>
              <a:t>body</a:t>
            </a:r>
            <a:r>
              <a:rPr>
                <a:solidFill>
                  <a:srgbClr val="666666"/>
                </a:solidFill>
                <a:latin typeface="Courier"/>
              </a:rPr>
              <a:t>.</a:t>
            </a:r>
            <a:r>
              <a:rPr>
                <a:solidFill>
                  <a:srgbClr val="7D9029"/>
                </a:solidFill>
                <a:latin typeface="Courier"/>
              </a:rPr>
              <a:t>clientWidth</a:t>
            </a:r>
            <a:r>
              <a:rPr>
                <a:latin typeface="Courier"/>
              </a:rPr>
              <a:t> </a:t>
            </a:r>
            <a:r>
              <a:rPr>
                <a:solidFill>
                  <a:srgbClr val="666666"/>
                </a:solidFill>
                <a:latin typeface="Courier"/>
              </a:rPr>
              <a:t>*</a:t>
            </a:r>
            <a:r>
              <a:rPr>
                <a:latin typeface="Courier"/>
              </a:rPr>
              <a:t> </a:t>
            </a:r>
            <a:r>
              <a:rPr>
                <a:solidFill>
                  <a:srgbClr val="40A070"/>
                </a:solidFill>
                <a:latin typeface="Courier"/>
              </a:rPr>
              <a:t>0.1</a:t>
            </a:r>
            <a:r>
              <a:rPr>
                <a:latin typeface="Courier"/>
              </a:rPr>
              <a:t>) </a:t>
            </a:r>
            <a:r>
              <a:rPr>
                <a:solidFill>
                  <a:srgbClr val="666666"/>
                </a:solidFill>
                <a:latin typeface="Courier"/>
              </a:rPr>
              <a:t>/</a:t>
            </a:r>
            <a:r>
              <a:rPr>
                <a:latin typeface="Courier"/>
              </a:rPr>
              <a:t> </a:t>
            </a:r>
            <a:r>
              <a:rPr>
                <a:solidFill>
                  <a:srgbClr val="008000"/>
                </a:solidFill>
                <a:latin typeface="Courier"/>
              </a:rPr>
              <a:t>document</a:t>
            </a:r>
            <a:r>
              <a:rPr>
                <a:solidFill>
                  <a:srgbClr val="666666"/>
                </a:solidFill>
                <a:latin typeface="Courier"/>
              </a:rPr>
              <a:t>.</a:t>
            </a:r>
            <a:r>
              <a:rPr>
                <a:solidFill>
                  <a:srgbClr val="7D9029"/>
                </a:solidFill>
                <a:latin typeface="Courier"/>
              </a:rPr>
              <a:t>body</a:t>
            </a:r>
            <a:r>
              <a:rPr>
                <a:solidFill>
                  <a:srgbClr val="666666"/>
                </a:solidFill>
                <a:latin typeface="Courier"/>
              </a:rPr>
              <a:t>.</a:t>
            </a:r>
            <a:r>
              <a:rPr>
                <a:solidFill>
                  <a:srgbClr val="7D9029"/>
                </a:solidFill>
                <a:latin typeface="Courier"/>
              </a:rPr>
              <a:t>scrollWidth</a:t>
            </a:r>
            <a:r>
              <a:rPr>
                <a:solidFill>
                  <a:srgbClr val="666666"/>
                </a:solidFill>
                <a:latin typeface="Courier"/>
              </a:rPr>
              <a:t>;</a:t>
            </a:r>
            <a:br/>
            <a:r>
              <a:rPr>
                <a:latin typeface="Courier"/>
              </a:rPr>
              <a:t>        </a:t>
            </a:r>
            <a:r>
              <a:rPr b="1">
                <a:solidFill>
                  <a:srgbClr val="007020"/>
                </a:solidFill>
                <a:latin typeface="Courier"/>
              </a:rPr>
              <a:t>const</a:t>
            </a:r>
            <a:r>
              <a:rPr>
                <a:latin typeface="Courier"/>
              </a:rPr>
              <a:t> scrollTop </a:t>
            </a:r>
            <a:r>
              <a:rPr>
                <a:solidFill>
                  <a:srgbClr val="666666"/>
                </a:solidFill>
                <a:latin typeface="Courier"/>
              </a:rPr>
              <a:t>=</a:t>
            </a:r>
            <a:r>
              <a:rPr>
                <a:latin typeface="Courier"/>
              </a:rPr>
              <a:t> </a:t>
            </a:r>
            <a:r>
              <a:rPr>
                <a:solidFill>
                  <a:srgbClr val="008000"/>
                </a:solidFill>
                <a:latin typeface="Courier"/>
              </a:rPr>
              <a:t>window</a:t>
            </a:r>
            <a:r>
              <a:rPr>
                <a:solidFill>
                  <a:srgbClr val="666666"/>
                </a:solidFill>
                <a:latin typeface="Courier"/>
              </a:rPr>
              <a:t>.</a:t>
            </a:r>
            <a:r>
              <a:rPr>
                <a:solidFill>
                  <a:srgbClr val="7D9029"/>
                </a:solidFill>
                <a:latin typeface="Courier"/>
              </a:rPr>
              <a:t>scrollY</a:t>
            </a:r>
            <a:r>
              <a:rPr>
                <a:solidFill>
                  <a:srgbClr val="666666"/>
                </a:solidFill>
                <a:latin typeface="Courier"/>
              </a:rPr>
              <a:t>;</a:t>
            </a:r>
            <a:br/>
            <a:r>
              <a:rPr>
                <a:latin typeface="Courier"/>
              </a:rPr>
              <a:t>        </a:t>
            </a:r>
            <a:r>
              <a:rPr b="1">
                <a:solidFill>
                  <a:srgbClr val="007020"/>
                </a:solidFill>
                <a:latin typeface="Courier"/>
              </a:rPr>
              <a:t>const</a:t>
            </a:r>
            <a:r>
              <a:rPr>
                <a:latin typeface="Courier"/>
              </a:rPr>
              <a:t> scrollLeft </a:t>
            </a:r>
            <a:r>
              <a:rPr>
                <a:solidFill>
                  <a:srgbClr val="666666"/>
                </a:solidFill>
                <a:latin typeface="Courier"/>
              </a:rPr>
              <a:t>=</a:t>
            </a:r>
            <a:r>
              <a:rPr>
                <a:latin typeface="Courier"/>
              </a:rPr>
              <a:t> </a:t>
            </a:r>
            <a:r>
              <a:rPr>
                <a:solidFill>
                  <a:srgbClr val="008000"/>
                </a:solidFill>
                <a:latin typeface="Courier"/>
              </a:rPr>
              <a:t>window</a:t>
            </a:r>
            <a:r>
              <a:rPr>
                <a:solidFill>
                  <a:srgbClr val="666666"/>
                </a:solidFill>
                <a:latin typeface="Courier"/>
              </a:rPr>
              <a:t>.</a:t>
            </a:r>
            <a:r>
              <a:rPr>
                <a:solidFill>
                  <a:srgbClr val="7D9029"/>
                </a:solidFill>
                <a:latin typeface="Courier"/>
              </a:rPr>
              <a:t>scrollX</a:t>
            </a:r>
            <a:r>
              <a:rPr>
                <a:solidFill>
                  <a:srgbClr val="666666"/>
                </a:solidFill>
                <a:latin typeface="Courier"/>
              </a:rPr>
              <a:t>;</a:t>
            </a:r>
            <a:br/>
            <a:r>
              <a:rPr>
                <a:latin typeface="Courier"/>
              </a:rPr>
              <a:t>        </a:t>
            </a:r>
            <a:r>
              <a:rPr b="1">
                <a:solidFill>
                  <a:srgbClr val="007020"/>
                </a:solidFill>
                <a:latin typeface="Courier"/>
              </a:rPr>
              <a:t>const</a:t>
            </a:r>
            <a:r>
              <a:rPr>
                <a:latin typeface="Courier"/>
              </a:rPr>
              <a:t> viewportWidth </a:t>
            </a:r>
            <a:r>
              <a:rPr>
                <a:solidFill>
                  <a:srgbClr val="666666"/>
                </a:solidFill>
                <a:latin typeface="Courier"/>
              </a:rPr>
              <a:t>=</a:t>
            </a:r>
            <a:r>
              <a:rPr>
                <a:latin typeface="Courier"/>
              </a:rPr>
              <a:t> </a:t>
            </a:r>
            <a:r>
              <a:rPr>
                <a:solidFill>
                  <a:srgbClr val="008000"/>
                </a:solidFill>
                <a:latin typeface="Courier"/>
              </a:rPr>
              <a:t>window</a:t>
            </a:r>
            <a:r>
              <a:rPr>
                <a:solidFill>
                  <a:srgbClr val="666666"/>
                </a:solidFill>
                <a:latin typeface="Courier"/>
              </a:rPr>
              <a:t>.</a:t>
            </a:r>
            <a:r>
              <a:rPr>
                <a:solidFill>
                  <a:srgbClr val="7D9029"/>
                </a:solidFill>
                <a:latin typeface="Courier"/>
              </a:rPr>
              <a:t>innerWidth</a:t>
            </a:r>
            <a:r>
              <a:rPr>
                <a:solidFill>
                  <a:srgbClr val="666666"/>
                </a:solidFill>
                <a:latin typeface="Courier"/>
              </a:rPr>
              <a:t>;</a:t>
            </a:r>
            <a:br/>
            <a:r>
              <a:rPr>
                <a:latin typeface="Courier"/>
              </a:rPr>
              <a:t>        </a:t>
            </a:r>
            <a:r>
              <a:rPr b="1">
                <a:solidFill>
                  <a:srgbClr val="007020"/>
                </a:solidFill>
                <a:latin typeface="Courier"/>
              </a:rPr>
              <a:t>const</a:t>
            </a:r>
            <a:r>
              <a:rPr>
                <a:latin typeface="Courier"/>
              </a:rPr>
              <a:t> viewportHeight </a:t>
            </a:r>
            <a:r>
              <a:rPr>
                <a:solidFill>
                  <a:srgbClr val="666666"/>
                </a:solidFill>
                <a:latin typeface="Courier"/>
              </a:rPr>
              <a:t>=</a:t>
            </a:r>
            <a:r>
              <a:rPr>
                <a:latin typeface="Courier"/>
              </a:rPr>
              <a:t> </a:t>
            </a:r>
            <a:r>
              <a:rPr>
                <a:solidFill>
                  <a:srgbClr val="008000"/>
                </a:solidFill>
                <a:latin typeface="Courier"/>
              </a:rPr>
              <a:t>window</a:t>
            </a:r>
            <a:r>
              <a:rPr>
                <a:solidFill>
                  <a:srgbClr val="666666"/>
                </a:solidFill>
                <a:latin typeface="Courier"/>
              </a:rPr>
              <a:t>.</a:t>
            </a:r>
            <a:r>
              <a:rPr>
                <a:solidFill>
                  <a:srgbClr val="7D9029"/>
                </a:solidFill>
                <a:latin typeface="Courier"/>
              </a:rPr>
              <a:t>innerHeight</a:t>
            </a:r>
            <a:r>
              <a:rPr>
                <a:solidFill>
                  <a:srgbClr val="666666"/>
                </a:solidFill>
                <a:latin typeface="Courier"/>
              </a:rPr>
              <a:t>;</a:t>
            </a:r>
            <a:br/>
            <a:br/>
            <a:r>
              <a:rPr>
                <a:latin typeface="Courier"/>
              </a:rPr>
              <a:t>        viewport</a:t>
            </a:r>
            <a:r>
              <a:rPr>
                <a:solidFill>
                  <a:srgbClr val="666666"/>
                </a:solidFill>
                <a:latin typeface="Courier"/>
              </a:rPr>
              <a:t>.</a:t>
            </a:r>
            <a:r>
              <a:rPr>
                <a:solidFill>
                  <a:srgbClr val="7D9029"/>
                </a:solidFill>
                <a:latin typeface="Courier"/>
              </a:rPr>
              <a:t>style</a:t>
            </a:r>
            <a:r>
              <a:rPr>
                <a:solidFill>
                  <a:srgbClr val="666666"/>
                </a:solidFill>
                <a:latin typeface="Courier"/>
              </a:rPr>
              <a:t>.</a:t>
            </a:r>
            <a:r>
              <a:rPr>
                <a:solidFill>
                  <a:srgbClr val="7D9029"/>
                </a:solidFill>
                <a:latin typeface="Courier"/>
              </a:rPr>
              <a:t>top</a:t>
            </a:r>
            <a:r>
              <a:rPr>
                <a:latin typeface="Courier"/>
              </a:rPr>
              <a:t> </a:t>
            </a:r>
            <a:r>
              <a:rPr>
                <a:solidFill>
                  <a:srgbClr val="666666"/>
                </a:solidFill>
                <a:latin typeface="Courier"/>
              </a:rPr>
              <a:t>=</a:t>
            </a:r>
            <a:r>
              <a:rPr>
                <a:latin typeface="Courier"/>
              </a:rPr>
              <a:t> scrollTop </a:t>
            </a:r>
            <a:r>
              <a:rPr>
                <a:solidFill>
                  <a:srgbClr val="666666"/>
                </a:solidFill>
                <a:latin typeface="Courier"/>
              </a:rPr>
              <a:t>*</a:t>
            </a:r>
            <a:r>
              <a:rPr>
                <a:latin typeface="Courier"/>
              </a:rPr>
              <a:t> bodyScale </a:t>
            </a:r>
            <a:r>
              <a:rPr>
                <a:solidFill>
                  <a:srgbClr val="666666"/>
                </a:solidFill>
                <a:latin typeface="Courier"/>
              </a:rPr>
              <a:t>+</a:t>
            </a:r>
            <a:r>
              <a:rPr>
                <a:latin typeface="Courier"/>
              </a:rPr>
              <a:t> </a:t>
            </a:r>
            <a:r>
              <a:rPr>
                <a:solidFill>
                  <a:srgbClr val="4070A0"/>
                </a:solidFill>
                <a:latin typeface="Courier"/>
              </a:rPr>
              <a:t>"px"</a:t>
            </a:r>
            <a:r>
              <a:rPr>
                <a:solidFill>
                  <a:srgbClr val="666666"/>
                </a:solidFill>
                <a:latin typeface="Courier"/>
              </a:rPr>
              <a:t>;</a:t>
            </a:r>
            <a:br/>
            <a:r>
              <a:rPr>
                <a:latin typeface="Courier"/>
              </a:rPr>
              <a:t>        viewport</a:t>
            </a:r>
            <a:r>
              <a:rPr>
                <a:solidFill>
                  <a:srgbClr val="666666"/>
                </a:solidFill>
                <a:latin typeface="Courier"/>
              </a:rPr>
              <a:t>.</a:t>
            </a:r>
            <a:r>
              <a:rPr>
                <a:solidFill>
                  <a:srgbClr val="7D9029"/>
                </a:solidFill>
                <a:latin typeface="Courier"/>
              </a:rPr>
              <a:t>style</a:t>
            </a:r>
            <a:r>
              <a:rPr>
                <a:solidFill>
                  <a:srgbClr val="666666"/>
                </a:solidFill>
                <a:latin typeface="Courier"/>
              </a:rPr>
              <a:t>.</a:t>
            </a:r>
            <a:r>
              <a:rPr>
                <a:solidFill>
                  <a:srgbClr val="7D9029"/>
                </a:solidFill>
                <a:latin typeface="Courier"/>
              </a:rPr>
              <a:t>left</a:t>
            </a:r>
            <a:r>
              <a:rPr>
                <a:latin typeface="Courier"/>
              </a:rPr>
              <a:t> </a:t>
            </a:r>
            <a:r>
              <a:rPr>
                <a:solidFill>
                  <a:srgbClr val="666666"/>
                </a:solidFill>
                <a:latin typeface="Courier"/>
              </a:rPr>
              <a:t>=</a:t>
            </a:r>
            <a:r>
              <a:rPr>
                <a:latin typeface="Courier"/>
              </a:rPr>
              <a:t> scrollLeft </a:t>
            </a:r>
            <a:r>
              <a:rPr>
                <a:solidFill>
                  <a:srgbClr val="666666"/>
                </a:solidFill>
                <a:latin typeface="Courier"/>
              </a:rPr>
              <a:t>*</a:t>
            </a:r>
            <a:r>
              <a:rPr>
                <a:latin typeface="Courier"/>
              </a:rPr>
              <a:t> bodyScale </a:t>
            </a:r>
            <a:r>
              <a:rPr>
                <a:solidFill>
                  <a:srgbClr val="666666"/>
                </a:solidFill>
                <a:latin typeface="Courier"/>
              </a:rPr>
              <a:t>+</a:t>
            </a:r>
            <a:r>
              <a:rPr>
                <a:latin typeface="Courier"/>
              </a:rPr>
              <a:t> </a:t>
            </a:r>
            <a:r>
              <a:rPr>
                <a:solidFill>
                  <a:srgbClr val="4070A0"/>
                </a:solidFill>
                <a:latin typeface="Courier"/>
              </a:rPr>
              <a:t>"px"</a:t>
            </a:r>
            <a:r>
              <a:rPr>
                <a:solidFill>
                  <a:srgbClr val="666666"/>
                </a:solidFill>
                <a:latin typeface="Courier"/>
              </a:rPr>
              <a:t>;</a:t>
            </a:r>
            <a:br/>
            <a:r>
              <a:rPr>
                <a:latin typeface="Courier"/>
              </a:rPr>
              <a:t>        viewport</a:t>
            </a:r>
            <a:r>
              <a:rPr>
                <a:solidFill>
                  <a:srgbClr val="666666"/>
                </a:solidFill>
                <a:latin typeface="Courier"/>
              </a:rPr>
              <a:t>.</a:t>
            </a:r>
            <a:r>
              <a:rPr>
                <a:solidFill>
                  <a:srgbClr val="7D9029"/>
                </a:solidFill>
                <a:latin typeface="Courier"/>
              </a:rPr>
              <a:t>style</a:t>
            </a:r>
            <a:r>
              <a:rPr>
                <a:solidFill>
                  <a:srgbClr val="666666"/>
                </a:solidFill>
                <a:latin typeface="Courier"/>
              </a:rPr>
              <a:t>.</a:t>
            </a:r>
            <a:r>
              <a:rPr>
                <a:solidFill>
                  <a:srgbClr val="7D9029"/>
                </a:solidFill>
                <a:latin typeface="Courier"/>
              </a:rPr>
              <a:t>width</a:t>
            </a:r>
            <a:r>
              <a:rPr>
                <a:latin typeface="Courier"/>
              </a:rPr>
              <a:t> </a:t>
            </a:r>
            <a:r>
              <a:rPr>
                <a:solidFill>
                  <a:srgbClr val="666666"/>
                </a:solidFill>
                <a:latin typeface="Courier"/>
              </a:rPr>
              <a:t>=</a:t>
            </a:r>
            <a:r>
              <a:rPr>
                <a:latin typeface="Courier"/>
              </a:rPr>
              <a:t> viewportWidth </a:t>
            </a:r>
            <a:r>
              <a:rPr>
                <a:solidFill>
                  <a:srgbClr val="666666"/>
                </a:solidFill>
                <a:latin typeface="Courier"/>
              </a:rPr>
              <a:t>*</a:t>
            </a:r>
            <a:r>
              <a:rPr>
                <a:latin typeface="Courier"/>
              </a:rPr>
              <a:t> bodyScale </a:t>
            </a:r>
            <a:r>
              <a:rPr>
                <a:solidFill>
                  <a:srgbClr val="666666"/>
                </a:solidFill>
                <a:latin typeface="Courier"/>
              </a:rPr>
              <a:t>+</a:t>
            </a:r>
            <a:r>
              <a:rPr>
                <a:latin typeface="Courier"/>
              </a:rPr>
              <a:t> </a:t>
            </a:r>
            <a:r>
              <a:rPr>
                <a:solidFill>
                  <a:srgbClr val="4070A0"/>
                </a:solidFill>
                <a:latin typeface="Courier"/>
              </a:rPr>
              <a:t>"px"</a:t>
            </a:r>
            <a:r>
              <a:rPr>
                <a:solidFill>
                  <a:srgbClr val="666666"/>
                </a:solidFill>
                <a:latin typeface="Courier"/>
              </a:rPr>
              <a:t>;</a:t>
            </a:r>
            <a:br/>
            <a:r>
              <a:rPr>
                <a:latin typeface="Courier"/>
              </a:rPr>
              <a:t>        viewport</a:t>
            </a:r>
            <a:r>
              <a:rPr>
                <a:solidFill>
                  <a:srgbClr val="666666"/>
                </a:solidFill>
                <a:latin typeface="Courier"/>
              </a:rPr>
              <a:t>.</a:t>
            </a:r>
            <a:r>
              <a:rPr>
                <a:solidFill>
                  <a:srgbClr val="7D9029"/>
                </a:solidFill>
                <a:latin typeface="Courier"/>
              </a:rPr>
              <a:t>style</a:t>
            </a:r>
            <a:r>
              <a:rPr>
                <a:solidFill>
                  <a:srgbClr val="666666"/>
                </a:solidFill>
                <a:latin typeface="Courier"/>
              </a:rPr>
              <a:t>.</a:t>
            </a:r>
            <a:r>
              <a:rPr>
                <a:solidFill>
                  <a:srgbClr val="7D9029"/>
                </a:solidFill>
                <a:latin typeface="Courier"/>
              </a:rPr>
              <a:t>height</a:t>
            </a:r>
            <a:r>
              <a:rPr>
                <a:latin typeface="Courier"/>
              </a:rPr>
              <a:t> </a:t>
            </a:r>
            <a:r>
              <a:rPr>
                <a:solidFill>
                  <a:srgbClr val="666666"/>
                </a:solidFill>
                <a:latin typeface="Courier"/>
              </a:rPr>
              <a:t>=</a:t>
            </a:r>
            <a:r>
              <a:rPr>
                <a:latin typeface="Courier"/>
              </a:rPr>
              <a:t> viewportHeight </a:t>
            </a:r>
            <a:r>
              <a:rPr>
                <a:solidFill>
                  <a:srgbClr val="666666"/>
                </a:solidFill>
                <a:latin typeface="Courier"/>
              </a:rPr>
              <a:t>*</a:t>
            </a:r>
            <a:r>
              <a:rPr>
                <a:latin typeface="Courier"/>
              </a:rPr>
              <a:t> bodyScale </a:t>
            </a:r>
            <a:r>
              <a:rPr>
                <a:solidFill>
                  <a:srgbClr val="666666"/>
                </a:solidFill>
                <a:latin typeface="Courier"/>
              </a:rPr>
              <a:t>+</a:t>
            </a:r>
            <a:r>
              <a:rPr>
                <a:latin typeface="Courier"/>
              </a:rPr>
              <a:t> </a:t>
            </a:r>
            <a:r>
              <a:rPr>
                <a:solidFill>
                  <a:srgbClr val="4070A0"/>
                </a:solidFill>
                <a:latin typeface="Courier"/>
              </a:rPr>
              <a:t>"px"</a:t>
            </a:r>
            <a:r>
              <a:rPr>
                <a:solidFill>
                  <a:srgbClr val="666666"/>
                </a:solidFill>
                <a:latin typeface="Courier"/>
              </a:rPr>
              <a:t>;</a:t>
            </a:r>
            <a:br/>
            <a:r>
              <a:rPr>
                <a:latin typeface="Courier"/>
              </a:rPr>
              <a:t>    }</a:t>
            </a:r>
            <a:br/>
            <a:r>
              <a:rPr>
                <a:latin typeface="Courier"/>
              </a:rPr>
              <a:t>    </a:t>
            </a:r>
            <a:r>
              <a:rPr>
                <a:solidFill>
                  <a:srgbClr val="008000"/>
                </a:solidFill>
                <a:latin typeface="Courier"/>
              </a:rPr>
              <a:t>window</a:t>
            </a:r>
            <a:r>
              <a:rPr>
                <a:solidFill>
                  <a:srgbClr val="666666"/>
                </a:solidFill>
                <a:latin typeface="Courier"/>
              </a:rPr>
              <a:t>.</a:t>
            </a:r>
            <a:r>
              <a:rPr>
                <a:solidFill>
                  <a:srgbClr val="06287E"/>
                </a:solidFill>
                <a:latin typeface="Courier"/>
              </a:rPr>
              <a:t>addEventListener</a:t>
            </a:r>
            <a:r>
              <a:rPr>
                <a:latin typeface="Courier"/>
              </a:rPr>
              <a:t>(</a:t>
            </a:r>
            <a:r>
              <a:rPr>
                <a:solidFill>
                  <a:srgbClr val="4070A0"/>
                </a:solidFill>
                <a:latin typeface="Courier"/>
              </a:rPr>
              <a:t>"scroll"</a:t>
            </a:r>
            <a:r>
              <a:rPr>
                <a:solidFill>
                  <a:srgbClr val="666666"/>
                </a:solidFill>
                <a:latin typeface="Courier"/>
              </a:rPr>
              <a:t>,</a:t>
            </a:r>
            <a:r>
              <a:rPr>
                <a:latin typeface="Courier"/>
              </a:rPr>
              <a:t> updateViewport)</a:t>
            </a:r>
            <a:r>
              <a:rPr>
                <a:solidFill>
                  <a:srgbClr val="666666"/>
                </a:solidFill>
                <a:latin typeface="Courier"/>
              </a:rPr>
              <a:t>;</a:t>
            </a:r>
            <a:br/>
            <a:br/>
            <a:r>
              <a:rPr>
                <a:latin typeface="Courier"/>
              </a:rPr>
              <a:t>    </a:t>
            </a:r>
            <a:r>
              <a:rPr i="1">
                <a:solidFill>
                  <a:srgbClr val="60A0B0"/>
                </a:solidFill>
                <a:latin typeface="Courier"/>
              </a:rPr>
              <a:t>// Style fired up on window resize (and periodically for dynamic content)</a:t>
            </a:r>
            <a:br/>
            <a:r>
              <a:rPr>
                <a:latin typeface="Courier"/>
              </a:rPr>
              <a:t>    </a:t>
            </a:r>
            <a:r>
              <a:rPr b="1">
                <a:solidFill>
                  <a:srgbClr val="007020"/>
                </a:solidFill>
                <a:latin typeface="Courier"/>
              </a:rPr>
              <a:t>function</a:t>
            </a:r>
            <a:r>
              <a:rPr>
                <a:latin typeface="Courier"/>
              </a:rPr>
              <a:t> </a:t>
            </a:r>
            <a:r>
              <a:rPr>
                <a:solidFill>
                  <a:srgbClr val="06287E"/>
                </a:solidFill>
                <a:latin typeface="Courier"/>
              </a:rPr>
              <a:t>updateContentScale</a:t>
            </a:r>
            <a:r>
              <a:rPr>
                <a:latin typeface="Courier"/>
              </a:rPr>
              <a:t>() {</a:t>
            </a:r>
            <a:br/>
            <a:r>
              <a:rPr>
                <a:latin typeface="Courier"/>
              </a:rPr>
              <a:t>        </a:t>
            </a:r>
            <a:r>
              <a:rPr b="1">
                <a:solidFill>
                  <a:srgbClr val="007020"/>
                </a:solidFill>
                <a:latin typeface="Courier"/>
              </a:rPr>
              <a:t>const</a:t>
            </a:r>
            <a:r>
              <a:rPr>
                <a:latin typeface="Courier"/>
              </a:rPr>
              <a:t> realScale </a:t>
            </a:r>
            <a:r>
              <a:rPr>
                <a:solidFill>
                  <a:srgbClr val="666666"/>
                </a:solidFill>
                <a:latin typeface="Courier"/>
              </a:rPr>
              <a:t>=</a:t>
            </a:r>
            <a:br/>
            <a:r>
              <a:rPr>
                <a:latin typeface="Courier"/>
              </a:rPr>
              <a:t>            (</a:t>
            </a:r>
            <a:r>
              <a:rPr>
                <a:solidFill>
                  <a:srgbClr val="008000"/>
                </a:solidFill>
                <a:latin typeface="Courier"/>
              </a:rPr>
              <a:t>document</a:t>
            </a:r>
            <a:r>
              <a:rPr>
                <a:solidFill>
                  <a:srgbClr val="666666"/>
                </a:solidFill>
                <a:latin typeface="Courier"/>
              </a:rPr>
              <a:t>.</a:t>
            </a:r>
            <a:r>
              <a:rPr>
                <a:solidFill>
                  <a:srgbClr val="7D9029"/>
                </a:solidFill>
                <a:latin typeface="Courier"/>
              </a:rPr>
              <a:t>body</a:t>
            </a:r>
            <a:r>
              <a:rPr>
                <a:solidFill>
                  <a:srgbClr val="666666"/>
                </a:solidFill>
                <a:latin typeface="Courier"/>
              </a:rPr>
              <a:t>.</a:t>
            </a:r>
            <a:r>
              <a:rPr>
                <a:solidFill>
                  <a:srgbClr val="7D9029"/>
                </a:solidFill>
                <a:latin typeface="Courier"/>
              </a:rPr>
              <a:t>clientWidth</a:t>
            </a:r>
            <a:r>
              <a:rPr>
                <a:latin typeface="Courier"/>
              </a:rPr>
              <a:t> </a:t>
            </a:r>
            <a:r>
              <a:rPr>
                <a:solidFill>
                  <a:srgbClr val="666666"/>
                </a:solidFill>
                <a:latin typeface="Courier"/>
              </a:rPr>
              <a:t>*</a:t>
            </a:r>
            <a:r>
              <a:rPr>
                <a:latin typeface="Courier"/>
              </a:rPr>
              <a:t> </a:t>
            </a:r>
            <a:r>
              <a:rPr>
                <a:solidFill>
                  <a:srgbClr val="40A070"/>
                </a:solidFill>
                <a:latin typeface="Courier"/>
              </a:rPr>
              <a:t>0.1</a:t>
            </a:r>
            <a:r>
              <a:rPr>
                <a:latin typeface="Courier"/>
              </a:rPr>
              <a:t>) </a:t>
            </a:r>
            <a:r>
              <a:rPr>
                <a:solidFill>
                  <a:srgbClr val="666666"/>
                </a:solidFill>
                <a:latin typeface="Courier"/>
              </a:rPr>
              <a:t>/</a:t>
            </a:r>
            <a:r>
              <a:rPr>
                <a:latin typeface="Courier"/>
              </a:rPr>
              <a:t> </a:t>
            </a:r>
            <a:r>
              <a:rPr>
                <a:solidFill>
                  <a:srgbClr val="008000"/>
                </a:solidFill>
                <a:latin typeface="Courier"/>
              </a:rPr>
              <a:t>document</a:t>
            </a:r>
            <a:r>
              <a:rPr>
                <a:solidFill>
                  <a:srgbClr val="666666"/>
                </a:solidFill>
                <a:latin typeface="Courier"/>
              </a:rPr>
              <a:t>.</a:t>
            </a:r>
            <a:r>
              <a:rPr>
                <a:solidFill>
                  <a:srgbClr val="7D9029"/>
                </a:solidFill>
                <a:latin typeface="Courier"/>
              </a:rPr>
              <a:t>body</a:t>
            </a:r>
            <a:r>
              <a:rPr>
                <a:solidFill>
                  <a:srgbClr val="666666"/>
                </a:solidFill>
                <a:latin typeface="Courier"/>
              </a:rPr>
              <a:t>.</a:t>
            </a:r>
            <a:r>
              <a:rPr>
                <a:solidFill>
                  <a:srgbClr val="7D9029"/>
                </a:solidFill>
                <a:latin typeface="Courier"/>
              </a:rPr>
              <a:t>scrollWidth</a:t>
            </a:r>
            <a:r>
              <a:rPr>
                <a:solidFill>
                  <a:srgbClr val="666666"/>
                </a:solidFill>
                <a:latin typeface="Courier"/>
              </a:rPr>
              <a:t>;</a:t>
            </a:r>
            <a:br/>
            <a:r>
              <a:rPr>
                <a:latin typeface="Courier"/>
              </a:rPr>
              <a:t>        minimapContent</a:t>
            </a:r>
            <a:r>
              <a:rPr>
                <a:solidFill>
                  <a:srgbClr val="666666"/>
                </a:solidFill>
                <a:latin typeface="Courier"/>
              </a:rPr>
              <a:t>.</a:t>
            </a:r>
            <a:r>
              <a:rPr>
                <a:solidFill>
                  <a:srgbClr val="7D9029"/>
                </a:solidFill>
                <a:latin typeface="Courier"/>
              </a:rPr>
              <a:t>style</a:t>
            </a:r>
            <a:r>
              <a:rPr>
                <a:solidFill>
                  <a:srgbClr val="666666"/>
                </a:solidFill>
                <a:latin typeface="Courier"/>
              </a:rPr>
              <a:t>.</a:t>
            </a:r>
            <a:r>
              <a:rPr>
                <a:solidFill>
                  <a:srgbClr val="7D9029"/>
                </a:solidFill>
                <a:latin typeface="Courier"/>
              </a:rPr>
              <a:t>transform</a:t>
            </a:r>
            <a:r>
              <a:rPr>
                <a:latin typeface="Courier"/>
              </a:rPr>
              <a:t> </a:t>
            </a:r>
            <a:r>
              <a:rPr>
                <a:solidFill>
                  <a:srgbClr val="666666"/>
                </a:solidFill>
                <a:latin typeface="Courier"/>
              </a:rPr>
              <a:t>=</a:t>
            </a:r>
            <a:r>
              <a:rPr>
                <a:latin typeface="Courier"/>
              </a:rPr>
              <a:t> </a:t>
            </a:r>
            <a:r>
              <a:rPr>
                <a:solidFill>
                  <a:srgbClr val="4070A0"/>
                </a:solidFill>
                <a:latin typeface="Courier"/>
              </a:rPr>
              <a:t>`scale(${</a:t>
            </a:r>
            <a:r>
              <a:rPr>
                <a:latin typeface="Courier"/>
              </a:rPr>
              <a:t>realScale</a:t>
            </a:r>
            <a:r>
              <a:rPr>
                <a:solidFill>
                  <a:srgbClr val="4070A0"/>
                </a:solidFill>
                <a:latin typeface="Courier"/>
              </a:rPr>
              <a:t>})`</a:t>
            </a:r>
            <a:r>
              <a:rPr>
                <a:solidFill>
                  <a:srgbClr val="666666"/>
                </a:solidFill>
                <a:latin typeface="Courier"/>
              </a:rPr>
              <a:t>;</a:t>
            </a:r>
            <a:br/>
            <a:r>
              <a:rPr>
                <a:latin typeface="Courier"/>
              </a:rPr>
              <a:t>        minimapContent</a:t>
            </a:r>
            <a:r>
              <a:rPr>
                <a:solidFill>
                  <a:srgbClr val="666666"/>
                </a:solidFill>
                <a:latin typeface="Courier"/>
              </a:rPr>
              <a:t>.</a:t>
            </a:r>
            <a:r>
              <a:rPr>
                <a:solidFill>
                  <a:srgbClr val="7D9029"/>
                </a:solidFill>
                <a:latin typeface="Courier"/>
              </a:rPr>
              <a:t>style</a:t>
            </a:r>
            <a:r>
              <a:rPr>
                <a:solidFill>
                  <a:srgbClr val="666666"/>
                </a:solidFill>
                <a:latin typeface="Courier"/>
              </a:rPr>
              <a:t>.</a:t>
            </a:r>
            <a:r>
              <a:rPr>
                <a:solidFill>
                  <a:srgbClr val="7D9029"/>
                </a:solidFill>
                <a:latin typeface="Courier"/>
              </a:rPr>
              <a:t>width</a:t>
            </a:r>
            <a:r>
              <a:rPr>
                <a:latin typeface="Courier"/>
              </a:rPr>
              <a:t> </a:t>
            </a:r>
            <a:r>
              <a:rPr>
                <a:solidFill>
                  <a:srgbClr val="666666"/>
                </a:solidFill>
                <a:latin typeface="Courier"/>
              </a:rPr>
              <a:t>=</a:t>
            </a:r>
            <a:r>
              <a:rPr>
                <a:latin typeface="Courier"/>
              </a:rPr>
              <a:t> </a:t>
            </a:r>
            <a:r>
              <a:rPr>
                <a:solidFill>
                  <a:srgbClr val="008000"/>
                </a:solidFill>
                <a:latin typeface="Courier"/>
              </a:rPr>
              <a:t>document</a:t>
            </a:r>
            <a:r>
              <a:rPr>
                <a:solidFill>
                  <a:srgbClr val="666666"/>
                </a:solidFill>
                <a:latin typeface="Courier"/>
              </a:rPr>
              <a:t>.</a:t>
            </a:r>
            <a:r>
              <a:rPr>
                <a:solidFill>
                  <a:srgbClr val="7D9029"/>
                </a:solidFill>
                <a:latin typeface="Courier"/>
              </a:rPr>
              <a:t>body</a:t>
            </a:r>
            <a:r>
              <a:rPr>
                <a:solidFill>
                  <a:srgbClr val="666666"/>
                </a:solidFill>
                <a:latin typeface="Courier"/>
              </a:rPr>
              <a:t>.</a:t>
            </a:r>
            <a:r>
              <a:rPr>
                <a:solidFill>
                  <a:srgbClr val="7D9029"/>
                </a:solidFill>
                <a:latin typeface="Courier"/>
              </a:rPr>
              <a:t>scrollWidth</a:t>
            </a:r>
            <a:r>
              <a:rPr>
                <a:latin typeface="Courier"/>
              </a:rPr>
              <a:t> </a:t>
            </a:r>
            <a:r>
              <a:rPr>
                <a:solidFill>
                  <a:srgbClr val="666666"/>
                </a:solidFill>
                <a:latin typeface="Courier"/>
              </a:rPr>
              <a:t>+</a:t>
            </a:r>
            <a:r>
              <a:rPr>
                <a:latin typeface="Courier"/>
              </a:rPr>
              <a:t> </a:t>
            </a:r>
            <a:r>
              <a:rPr>
                <a:solidFill>
                  <a:srgbClr val="4070A0"/>
                </a:solidFill>
                <a:latin typeface="Courier"/>
              </a:rPr>
              <a:t>"px"</a:t>
            </a:r>
            <a:r>
              <a:rPr>
                <a:solidFill>
                  <a:srgbClr val="666666"/>
                </a:solidFill>
                <a:latin typeface="Courier"/>
              </a:rPr>
              <a:t>;</a:t>
            </a:r>
            <a:br/>
            <a:r>
              <a:rPr>
                <a:latin typeface="Courier"/>
              </a:rPr>
              <a:t>        minimapContent</a:t>
            </a:r>
            <a:r>
              <a:rPr>
                <a:solidFill>
                  <a:srgbClr val="666666"/>
                </a:solidFill>
                <a:latin typeface="Courier"/>
              </a:rPr>
              <a:t>.</a:t>
            </a:r>
            <a:r>
              <a:rPr>
                <a:solidFill>
                  <a:srgbClr val="7D9029"/>
                </a:solidFill>
                <a:latin typeface="Courier"/>
              </a:rPr>
              <a:t>style</a:t>
            </a:r>
            <a:r>
              <a:rPr>
                <a:solidFill>
                  <a:srgbClr val="666666"/>
                </a:solidFill>
                <a:latin typeface="Courier"/>
              </a:rPr>
              <a:t>.</a:t>
            </a:r>
            <a:r>
              <a:rPr>
                <a:solidFill>
                  <a:srgbClr val="7D9029"/>
                </a:solidFill>
                <a:latin typeface="Courier"/>
              </a:rPr>
              <a:t>height</a:t>
            </a:r>
            <a:r>
              <a:rPr>
                <a:latin typeface="Courier"/>
              </a:rPr>
              <a:t> </a:t>
            </a:r>
            <a:r>
              <a:rPr>
                <a:solidFill>
                  <a:srgbClr val="666666"/>
                </a:solidFill>
                <a:latin typeface="Courier"/>
              </a:rPr>
              <a:t>=</a:t>
            </a:r>
            <a:r>
              <a:rPr>
                <a:latin typeface="Courier"/>
              </a:rPr>
              <a:t> </a:t>
            </a:r>
            <a:r>
              <a:rPr>
                <a:solidFill>
                  <a:srgbClr val="008000"/>
                </a:solidFill>
                <a:latin typeface="Courier"/>
              </a:rPr>
              <a:t>document</a:t>
            </a:r>
            <a:r>
              <a:rPr>
                <a:solidFill>
                  <a:srgbClr val="666666"/>
                </a:solidFill>
                <a:latin typeface="Courier"/>
              </a:rPr>
              <a:t>.</a:t>
            </a:r>
            <a:r>
              <a:rPr>
                <a:solidFill>
                  <a:srgbClr val="7D9029"/>
                </a:solidFill>
                <a:latin typeface="Courier"/>
              </a:rPr>
              <a:t>body</a:t>
            </a:r>
            <a:r>
              <a:rPr>
                <a:solidFill>
                  <a:srgbClr val="666666"/>
                </a:solidFill>
                <a:latin typeface="Courier"/>
              </a:rPr>
              <a:t>.</a:t>
            </a:r>
            <a:r>
              <a:rPr>
                <a:solidFill>
                  <a:srgbClr val="7D9029"/>
                </a:solidFill>
                <a:latin typeface="Courier"/>
              </a:rPr>
              <a:t>scrollHeight</a:t>
            </a:r>
            <a:r>
              <a:rPr>
                <a:latin typeface="Courier"/>
              </a:rPr>
              <a:t> </a:t>
            </a:r>
            <a:r>
              <a:rPr>
                <a:solidFill>
                  <a:srgbClr val="666666"/>
                </a:solidFill>
                <a:latin typeface="Courier"/>
              </a:rPr>
              <a:t>+</a:t>
            </a:r>
            <a:r>
              <a:rPr>
                <a:latin typeface="Courier"/>
              </a:rPr>
              <a:t> </a:t>
            </a:r>
            <a:r>
              <a:rPr>
                <a:solidFill>
                  <a:srgbClr val="4070A0"/>
                </a:solidFill>
                <a:latin typeface="Courier"/>
              </a:rPr>
              <a:t>"px"</a:t>
            </a:r>
            <a:r>
              <a:rPr>
                <a:solidFill>
                  <a:srgbClr val="666666"/>
                </a:solidFill>
                <a:latin typeface="Courier"/>
              </a:rPr>
              <a:t>;</a:t>
            </a:r>
            <a:br/>
            <a:r>
              <a:rPr>
                <a:latin typeface="Courier"/>
              </a:rPr>
              <a:t>        </a:t>
            </a:r>
            <a:r>
              <a:rPr>
                <a:solidFill>
                  <a:srgbClr val="06287E"/>
                </a:solidFill>
                <a:latin typeface="Courier"/>
              </a:rPr>
              <a:t>updateViewport</a:t>
            </a:r>
            <a:r>
              <a:rPr>
                <a:latin typeface="Courier"/>
              </a:rPr>
              <a:t>()</a:t>
            </a:r>
            <a:r>
              <a:rPr>
                <a:solidFill>
                  <a:srgbClr val="666666"/>
                </a:solidFill>
                <a:latin typeface="Courier"/>
              </a:rPr>
              <a:t>;</a:t>
            </a:r>
            <a:br/>
            <a:r>
              <a:rPr>
                <a:latin typeface="Courier"/>
              </a:rPr>
              <a:t>    }</a:t>
            </a:r>
            <a:br/>
            <a:br/>
            <a:r>
              <a:rPr>
                <a:latin typeface="Courier"/>
              </a:rPr>
              <a:t>    </a:t>
            </a:r>
            <a:r>
              <a:rPr>
                <a:solidFill>
                  <a:srgbClr val="06287E"/>
                </a:solidFill>
                <a:latin typeface="Courier"/>
              </a:rPr>
              <a:t>addEventListener</a:t>
            </a:r>
            <a:r>
              <a:rPr>
                <a:latin typeface="Courier"/>
              </a:rPr>
              <a:t>(</a:t>
            </a:r>
            <a:r>
              <a:rPr>
                <a:solidFill>
                  <a:srgbClr val="4070A0"/>
                </a:solidFill>
                <a:latin typeface="Courier"/>
              </a:rPr>
              <a:t>"resize"</a:t>
            </a:r>
            <a:r>
              <a:rPr>
                <a:solidFill>
                  <a:srgbClr val="666666"/>
                </a:solidFill>
                <a:latin typeface="Courier"/>
              </a:rPr>
              <a:t>,</a:t>
            </a:r>
            <a:r>
              <a:rPr>
                <a:latin typeface="Courier"/>
              </a:rPr>
              <a:t> updateContentScale)</a:t>
            </a:r>
            <a:r>
              <a:rPr>
                <a:solidFill>
                  <a:srgbClr val="666666"/>
                </a:solidFill>
                <a:latin typeface="Courier"/>
              </a:rPr>
              <a:t>;</a:t>
            </a:r>
            <a:br/>
            <a:br/>
            <a:r>
              <a:rPr>
                <a:latin typeface="Courier"/>
              </a:rPr>
              <a:t>    </a:t>
            </a:r>
            <a:r>
              <a:rPr>
                <a:solidFill>
                  <a:srgbClr val="06287E"/>
                </a:solidFill>
                <a:latin typeface="Courier"/>
              </a:rPr>
              <a:t>cloneBodyContent</a:t>
            </a:r>
            <a:r>
              <a:rPr>
                <a:latin typeface="Courier"/>
              </a:rPr>
              <a:t>()</a:t>
            </a:r>
            <a:r>
              <a:rPr>
                <a:solidFill>
                  <a:srgbClr val="666666"/>
                </a:solidFill>
                <a:latin typeface="Courier"/>
              </a:rPr>
              <a:t>;</a:t>
            </a:r>
            <a:br/>
            <a:r>
              <a:rPr>
                <a:latin typeface="Courier"/>
              </a:rPr>
              <a:t>    </a:t>
            </a:r>
            <a:r>
              <a:rPr>
                <a:solidFill>
                  <a:srgbClr val="06287E"/>
                </a:solidFill>
                <a:latin typeface="Courier"/>
              </a:rPr>
              <a:t>updateContentScale</a:t>
            </a:r>
            <a:r>
              <a:rPr>
                <a:latin typeface="Courier"/>
              </a:rPr>
              <a:t>()</a:t>
            </a:r>
            <a:r>
              <a:rPr>
                <a:solidFill>
                  <a:srgbClr val="666666"/>
                </a:solidFill>
                <a:latin typeface="Courier"/>
              </a:rPr>
              <a:t>;</a:t>
            </a:r>
            <a:br/>
            <a:br/>
            <a:r>
              <a:rPr>
                <a:latin typeface="Courier"/>
              </a:rPr>
              <a:t>    </a:t>
            </a:r>
            <a:r>
              <a:rPr i="1">
                <a:solidFill>
                  <a:srgbClr val="60A0B0"/>
                </a:solidFill>
                <a:latin typeface="Courier"/>
              </a:rPr>
              <a:t>// Clicking on minimap scrolls page</a:t>
            </a:r>
            <a:br/>
            <a:r>
              <a:rPr>
                <a:latin typeface="Courier"/>
              </a:rPr>
              <a:t>    minimap</a:t>
            </a:r>
            <a:r>
              <a:rPr>
                <a:solidFill>
                  <a:srgbClr val="666666"/>
                </a:solidFill>
                <a:latin typeface="Courier"/>
              </a:rPr>
              <a:t>.</a:t>
            </a:r>
            <a:r>
              <a:rPr>
                <a:solidFill>
                  <a:srgbClr val="06287E"/>
                </a:solidFill>
                <a:latin typeface="Courier"/>
              </a:rPr>
              <a:t>addEventListener</a:t>
            </a:r>
            <a:r>
              <a:rPr>
                <a:latin typeface="Courier"/>
              </a:rPr>
              <a:t>(</a:t>
            </a:r>
            <a:r>
              <a:rPr>
                <a:solidFill>
                  <a:srgbClr val="4070A0"/>
                </a:solidFill>
                <a:latin typeface="Courier"/>
              </a:rPr>
              <a:t>"click"</a:t>
            </a:r>
            <a:r>
              <a:rPr>
                <a:solidFill>
                  <a:srgbClr val="666666"/>
                </a:solidFill>
                <a:latin typeface="Courier"/>
              </a:rPr>
              <a:t>,</a:t>
            </a:r>
            <a:r>
              <a:rPr>
                <a:latin typeface="Courier"/>
              </a:rPr>
              <a:t> </a:t>
            </a:r>
            <a:r>
              <a:rPr b="1">
                <a:solidFill>
                  <a:srgbClr val="007020"/>
                </a:solidFill>
                <a:latin typeface="Courier"/>
              </a:rPr>
              <a:t>function</a:t>
            </a:r>
            <a:r>
              <a:rPr>
                <a:latin typeface="Courier"/>
              </a:rPr>
              <a:t> (e) {</a:t>
            </a:r>
            <a:br/>
            <a:r>
              <a:rPr>
                <a:latin typeface="Courier"/>
              </a:rPr>
              <a:t>        </a:t>
            </a:r>
            <a:r>
              <a:rPr b="1">
                <a:solidFill>
                  <a:srgbClr val="007020"/>
                </a:solidFill>
                <a:latin typeface="Courier"/>
              </a:rPr>
              <a:t>const</a:t>
            </a:r>
            <a:r>
              <a:rPr>
                <a:latin typeface="Courier"/>
              </a:rPr>
              <a:t> minimapWidth </a:t>
            </a:r>
            <a:r>
              <a:rPr>
                <a:solidFill>
                  <a:srgbClr val="666666"/>
                </a:solidFill>
                <a:latin typeface="Courier"/>
              </a:rPr>
              <a:t>=</a:t>
            </a:r>
            <a:r>
              <a:rPr>
                <a:latin typeface="Courier"/>
              </a:rPr>
              <a:t> </a:t>
            </a:r>
            <a:r>
              <a:rPr>
                <a:solidFill>
                  <a:srgbClr val="008000"/>
                </a:solidFill>
                <a:latin typeface="Courier"/>
              </a:rPr>
              <a:t>document</a:t>
            </a:r>
            <a:r>
              <a:rPr>
                <a:solidFill>
                  <a:srgbClr val="666666"/>
                </a:solidFill>
                <a:latin typeface="Courier"/>
              </a:rPr>
              <a:t>.</a:t>
            </a:r>
            <a:r>
              <a:rPr>
                <a:solidFill>
                  <a:srgbClr val="7D9029"/>
                </a:solidFill>
                <a:latin typeface="Courier"/>
              </a:rPr>
              <a:t>body</a:t>
            </a:r>
            <a:r>
              <a:rPr>
                <a:solidFill>
                  <a:srgbClr val="666666"/>
                </a:solidFill>
                <a:latin typeface="Courier"/>
              </a:rPr>
              <a:t>.</a:t>
            </a:r>
            <a:r>
              <a:rPr>
                <a:solidFill>
                  <a:srgbClr val="7D9029"/>
                </a:solidFill>
                <a:latin typeface="Courier"/>
              </a:rPr>
              <a:t>clientWidth</a:t>
            </a:r>
            <a:r>
              <a:rPr>
                <a:latin typeface="Courier"/>
              </a:rPr>
              <a:t> </a:t>
            </a:r>
            <a:r>
              <a:rPr>
                <a:solidFill>
                  <a:srgbClr val="666666"/>
                </a:solidFill>
                <a:latin typeface="Courier"/>
              </a:rPr>
              <a:t>*</a:t>
            </a:r>
            <a:r>
              <a:rPr>
                <a:latin typeface="Courier"/>
              </a:rPr>
              <a:t> </a:t>
            </a:r>
            <a:r>
              <a:rPr>
                <a:solidFill>
                  <a:srgbClr val="40A070"/>
                </a:solidFill>
                <a:latin typeface="Courier"/>
              </a:rPr>
              <a:t>0.1</a:t>
            </a:r>
            <a:r>
              <a:rPr>
                <a:solidFill>
                  <a:srgbClr val="666666"/>
                </a:solidFill>
                <a:latin typeface="Courier"/>
              </a:rPr>
              <a:t>;</a:t>
            </a:r>
            <a:r>
              <a:rPr>
                <a:latin typeface="Courier"/>
              </a:rPr>
              <a:t> </a:t>
            </a:r>
            <a:r>
              <a:rPr i="1">
                <a:solidFill>
                  <a:srgbClr val="60A0B0"/>
                </a:solidFill>
                <a:latin typeface="Courier"/>
              </a:rPr>
              <a:t>// 20% of body width</a:t>
            </a:r>
            <a:br/>
            <a:r>
              <a:rPr>
                <a:latin typeface="Courier"/>
              </a:rPr>
              <a:t>        </a:t>
            </a:r>
            <a:r>
              <a:rPr b="1">
                <a:solidFill>
                  <a:srgbClr val="007020"/>
                </a:solidFill>
                <a:latin typeface="Courier"/>
              </a:rPr>
              <a:t>const</a:t>
            </a:r>
            <a:r>
              <a:rPr>
                <a:latin typeface="Courier"/>
              </a:rPr>
              <a:t> scale </a:t>
            </a:r>
            <a:r>
              <a:rPr>
                <a:solidFill>
                  <a:srgbClr val="666666"/>
                </a:solidFill>
                <a:latin typeface="Courier"/>
              </a:rPr>
              <a:t>=</a:t>
            </a:r>
            <a:r>
              <a:rPr>
                <a:latin typeface="Courier"/>
              </a:rPr>
              <a:t> minimapWidth </a:t>
            </a:r>
            <a:r>
              <a:rPr>
                <a:solidFill>
                  <a:srgbClr val="666666"/>
                </a:solidFill>
                <a:latin typeface="Courier"/>
              </a:rPr>
              <a:t>/</a:t>
            </a:r>
            <a:r>
              <a:rPr>
                <a:latin typeface="Courier"/>
              </a:rPr>
              <a:t> </a:t>
            </a:r>
            <a:r>
              <a:rPr>
                <a:solidFill>
                  <a:srgbClr val="008000"/>
                </a:solidFill>
                <a:latin typeface="Courier"/>
              </a:rPr>
              <a:t>document</a:t>
            </a:r>
            <a:r>
              <a:rPr>
                <a:solidFill>
                  <a:srgbClr val="666666"/>
                </a:solidFill>
                <a:latin typeface="Courier"/>
              </a:rPr>
              <a:t>.</a:t>
            </a:r>
            <a:r>
              <a:rPr>
                <a:solidFill>
                  <a:srgbClr val="7D9029"/>
                </a:solidFill>
                <a:latin typeface="Courier"/>
              </a:rPr>
              <a:t>body</a:t>
            </a:r>
            <a:r>
              <a:rPr>
                <a:solidFill>
                  <a:srgbClr val="666666"/>
                </a:solidFill>
                <a:latin typeface="Courier"/>
              </a:rPr>
              <a:t>.</a:t>
            </a:r>
            <a:r>
              <a:rPr>
                <a:solidFill>
                  <a:srgbClr val="7D9029"/>
                </a:solidFill>
                <a:latin typeface="Courier"/>
              </a:rPr>
              <a:t>clientWidth</a:t>
            </a:r>
            <a:r>
              <a:rPr>
                <a:solidFill>
                  <a:srgbClr val="666666"/>
                </a:solidFill>
                <a:latin typeface="Courier"/>
              </a:rPr>
              <a:t>;</a:t>
            </a:r>
            <a:br/>
            <a:br/>
            <a:r>
              <a:rPr>
                <a:latin typeface="Courier"/>
              </a:rPr>
              <a:t>        </a:t>
            </a:r>
            <a:r>
              <a:rPr b="1">
                <a:solidFill>
                  <a:srgbClr val="007020"/>
                </a:solidFill>
                <a:latin typeface="Courier"/>
              </a:rPr>
              <a:t>const</a:t>
            </a:r>
            <a:r>
              <a:rPr>
                <a:latin typeface="Courier"/>
              </a:rPr>
              <a:t> minimap </a:t>
            </a:r>
            <a:r>
              <a:rPr>
                <a:solidFill>
                  <a:srgbClr val="666666"/>
                </a:solidFill>
                <a:latin typeface="Courier"/>
              </a:rPr>
              <a:t>=</a:t>
            </a:r>
            <a:r>
              <a:rPr>
                <a:latin typeface="Courier"/>
              </a:rPr>
              <a:t> </a:t>
            </a:r>
            <a:r>
              <a:rPr>
                <a:solidFill>
                  <a:srgbClr val="008000"/>
                </a:solidFill>
                <a:latin typeface="Courier"/>
              </a:rPr>
              <a:t>document</a:t>
            </a:r>
            <a:r>
              <a:rPr>
                <a:solidFill>
                  <a:srgbClr val="666666"/>
                </a:solidFill>
                <a:latin typeface="Courier"/>
              </a:rPr>
              <a:t>.</a:t>
            </a:r>
            <a:r>
              <a:rPr>
                <a:solidFill>
                  <a:srgbClr val="06287E"/>
                </a:solidFill>
                <a:latin typeface="Courier"/>
              </a:rPr>
              <a:t>getElementById</a:t>
            </a:r>
            <a:r>
              <a:rPr>
                <a:latin typeface="Courier"/>
              </a:rPr>
              <a:t>(</a:t>
            </a:r>
            <a:r>
              <a:rPr>
                <a:solidFill>
                  <a:srgbClr val="4070A0"/>
                </a:solidFill>
                <a:latin typeface="Courier"/>
              </a:rPr>
              <a:t>"minimap"</a:t>
            </a:r>
            <a:r>
              <a:rPr>
                <a:latin typeface="Courier"/>
              </a:rPr>
              <a:t>)</a:t>
            </a:r>
            <a:r>
              <a:rPr>
                <a:solidFill>
                  <a:srgbClr val="666666"/>
                </a:solidFill>
                <a:latin typeface="Courier"/>
              </a:rPr>
              <a:t>;</a:t>
            </a:r>
            <a:br/>
            <a:r>
              <a:rPr>
                <a:latin typeface="Courier"/>
              </a:rPr>
              <a:t>        </a:t>
            </a:r>
            <a:r>
              <a:rPr b="1">
                <a:solidFill>
                  <a:srgbClr val="007020"/>
                </a:solidFill>
                <a:latin typeface="Courier"/>
              </a:rPr>
              <a:t>const</a:t>
            </a:r>
            <a:r>
              <a:rPr>
                <a:latin typeface="Courier"/>
              </a:rPr>
              <a:t> rect </a:t>
            </a:r>
            <a:r>
              <a:rPr>
                <a:solidFill>
                  <a:srgbClr val="666666"/>
                </a:solidFill>
                <a:latin typeface="Courier"/>
              </a:rPr>
              <a:t>=</a:t>
            </a:r>
            <a:r>
              <a:rPr>
                <a:latin typeface="Courier"/>
              </a:rPr>
              <a:t> minimap</a:t>
            </a:r>
            <a:r>
              <a:rPr>
                <a:solidFill>
                  <a:srgbClr val="666666"/>
                </a:solidFill>
                <a:latin typeface="Courier"/>
              </a:rPr>
              <a:t>.</a:t>
            </a:r>
            <a:r>
              <a:rPr>
                <a:solidFill>
                  <a:srgbClr val="06287E"/>
                </a:solidFill>
                <a:latin typeface="Courier"/>
              </a:rPr>
              <a:t>getBoundingClientRect</a:t>
            </a:r>
            <a:r>
              <a:rPr>
                <a:latin typeface="Courier"/>
              </a:rPr>
              <a:t>()</a:t>
            </a:r>
            <a:r>
              <a:rPr>
                <a:solidFill>
                  <a:srgbClr val="666666"/>
                </a:solidFill>
                <a:latin typeface="Courier"/>
              </a:rPr>
              <a:t>;</a:t>
            </a:r>
            <a:br/>
            <a:r>
              <a:rPr>
                <a:latin typeface="Courier"/>
              </a:rPr>
              <a:t>        </a:t>
            </a:r>
            <a:r>
              <a:rPr b="1">
                <a:solidFill>
                  <a:srgbClr val="007020"/>
                </a:solidFill>
                <a:latin typeface="Courier"/>
              </a:rPr>
              <a:t>const</a:t>
            </a:r>
            <a:r>
              <a:rPr>
                <a:latin typeface="Courier"/>
              </a:rPr>
              <a:t> x </a:t>
            </a:r>
            <a:r>
              <a:rPr>
                <a:solidFill>
                  <a:srgbClr val="666666"/>
                </a:solidFill>
                <a:latin typeface="Courier"/>
              </a:rPr>
              <a:t>=</a:t>
            </a:r>
            <a:r>
              <a:rPr>
                <a:latin typeface="Courier"/>
              </a:rPr>
              <a:t> e</a:t>
            </a:r>
            <a:r>
              <a:rPr>
                <a:solidFill>
                  <a:srgbClr val="666666"/>
                </a:solidFill>
                <a:latin typeface="Courier"/>
              </a:rPr>
              <a:t>.</a:t>
            </a:r>
            <a:r>
              <a:rPr>
                <a:solidFill>
                  <a:srgbClr val="7D9029"/>
                </a:solidFill>
                <a:latin typeface="Courier"/>
              </a:rPr>
              <a:t>clientX</a:t>
            </a:r>
            <a:r>
              <a:rPr>
                <a:latin typeface="Courier"/>
              </a:rPr>
              <a:t> </a:t>
            </a:r>
            <a:r>
              <a:rPr>
                <a:solidFill>
                  <a:srgbClr val="666666"/>
                </a:solidFill>
                <a:latin typeface="Courier"/>
              </a:rPr>
              <a:t>-</a:t>
            </a:r>
            <a:r>
              <a:rPr>
                <a:latin typeface="Courier"/>
              </a:rPr>
              <a:t> rect</a:t>
            </a:r>
            <a:r>
              <a:rPr>
                <a:solidFill>
                  <a:srgbClr val="666666"/>
                </a:solidFill>
                <a:latin typeface="Courier"/>
              </a:rPr>
              <a:t>.</a:t>
            </a:r>
            <a:r>
              <a:rPr>
                <a:solidFill>
                  <a:srgbClr val="7D9029"/>
                </a:solidFill>
                <a:latin typeface="Courier"/>
              </a:rPr>
              <a:t>left</a:t>
            </a:r>
            <a:r>
              <a:rPr>
                <a:solidFill>
                  <a:srgbClr val="666666"/>
                </a:solidFill>
                <a:latin typeface="Courier"/>
              </a:rPr>
              <a:t>;</a:t>
            </a:r>
            <a:br/>
            <a:r>
              <a:rPr>
                <a:latin typeface="Courier"/>
              </a:rPr>
              <a:t>        </a:t>
            </a:r>
            <a:r>
              <a:rPr b="1">
                <a:solidFill>
                  <a:srgbClr val="007020"/>
                </a:solidFill>
                <a:latin typeface="Courier"/>
              </a:rPr>
              <a:t>const</a:t>
            </a:r>
            <a:r>
              <a:rPr>
                <a:latin typeface="Courier"/>
              </a:rPr>
              <a:t> y </a:t>
            </a:r>
            <a:r>
              <a:rPr>
                <a:solidFill>
                  <a:srgbClr val="666666"/>
                </a:solidFill>
                <a:latin typeface="Courier"/>
              </a:rPr>
              <a:t>=</a:t>
            </a:r>
            <a:r>
              <a:rPr>
                <a:latin typeface="Courier"/>
              </a:rPr>
              <a:t> e</a:t>
            </a:r>
            <a:r>
              <a:rPr>
                <a:solidFill>
                  <a:srgbClr val="666666"/>
                </a:solidFill>
                <a:latin typeface="Courier"/>
              </a:rPr>
              <a:t>.</a:t>
            </a:r>
            <a:r>
              <a:rPr>
                <a:solidFill>
                  <a:srgbClr val="7D9029"/>
                </a:solidFill>
                <a:latin typeface="Courier"/>
              </a:rPr>
              <a:t>clientY</a:t>
            </a:r>
            <a:r>
              <a:rPr>
                <a:latin typeface="Courier"/>
              </a:rPr>
              <a:t> </a:t>
            </a:r>
            <a:r>
              <a:rPr>
                <a:solidFill>
                  <a:srgbClr val="666666"/>
                </a:solidFill>
                <a:latin typeface="Courier"/>
              </a:rPr>
              <a:t>-</a:t>
            </a:r>
            <a:r>
              <a:rPr>
                <a:latin typeface="Courier"/>
              </a:rPr>
              <a:t> rect</a:t>
            </a:r>
            <a:r>
              <a:rPr>
                <a:solidFill>
                  <a:srgbClr val="666666"/>
                </a:solidFill>
                <a:latin typeface="Courier"/>
              </a:rPr>
              <a:t>.</a:t>
            </a:r>
            <a:r>
              <a:rPr>
                <a:solidFill>
                  <a:srgbClr val="7D9029"/>
                </a:solidFill>
                <a:latin typeface="Courier"/>
              </a:rPr>
              <a:t>top</a:t>
            </a:r>
            <a:r>
              <a:rPr>
                <a:solidFill>
                  <a:srgbClr val="666666"/>
                </a:solidFill>
                <a:latin typeface="Courier"/>
              </a:rPr>
              <a:t>;</a:t>
            </a:r>
            <a:br/>
            <a:br/>
            <a:r>
              <a:rPr>
                <a:latin typeface="Courier"/>
              </a:rPr>
              <a:t>        </a:t>
            </a:r>
            <a:r>
              <a:rPr b="1">
                <a:solidFill>
                  <a:srgbClr val="007020"/>
                </a:solidFill>
                <a:latin typeface="Courier"/>
              </a:rPr>
              <a:t>const</a:t>
            </a:r>
            <a:r>
              <a:rPr>
                <a:latin typeface="Courier"/>
              </a:rPr>
              <a:t> scrollX </a:t>
            </a:r>
            <a:r>
              <a:rPr>
                <a:solidFill>
                  <a:srgbClr val="666666"/>
                </a:solidFill>
                <a:latin typeface="Courier"/>
              </a:rPr>
              <a:t>=</a:t>
            </a:r>
            <a:r>
              <a:rPr>
                <a:latin typeface="Courier"/>
              </a:rPr>
              <a:t> x </a:t>
            </a:r>
            <a:r>
              <a:rPr>
                <a:solidFill>
                  <a:srgbClr val="666666"/>
                </a:solidFill>
                <a:latin typeface="Courier"/>
              </a:rPr>
              <a:t>/</a:t>
            </a:r>
            <a:r>
              <a:rPr>
                <a:latin typeface="Courier"/>
              </a:rPr>
              <a:t> scale</a:t>
            </a:r>
            <a:r>
              <a:rPr>
                <a:solidFill>
                  <a:srgbClr val="666666"/>
                </a:solidFill>
                <a:latin typeface="Courier"/>
              </a:rPr>
              <a:t>;</a:t>
            </a:r>
            <a:br/>
            <a:r>
              <a:rPr>
                <a:latin typeface="Courier"/>
              </a:rPr>
              <a:t>        </a:t>
            </a:r>
            <a:r>
              <a:rPr b="1">
                <a:solidFill>
                  <a:srgbClr val="007020"/>
                </a:solidFill>
                <a:latin typeface="Courier"/>
              </a:rPr>
              <a:t>const</a:t>
            </a:r>
            <a:r>
              <a:rPr>
                <a:latin typeface="Courier"/>
              </a:rPr>
              <a:t> scrollY </a:t>
            </a:r>
            <a:r>
              <a:rPr>
                <a:solidFill>
                  <a:srgbClr val="666666"/>
                </a:solidFill>
                <a:latin typeface="Courier"/>
              </a:rPr>
              <a:t>=</a:t>
            </a:r>
            <a:r>
              <a:rPr>
                <a:latin typeface="Courier"/>
              </a:rPr>
              <a:t> y </a:t>
            </a:r>
            <a:r>
              <a:rPr>
                <a:solidFill>
                  <a:srgbClr val="666666"/>
                </a:solidFill>
                <a:latin typeface="Courier"/>
              </a:rPr>
              <a:t>/</a:t>
            </a:r>
            <a:r>
              <a:rPr>
                <a:latin typeface="Courier"/>
              </a:rPr>
              <a:t> scale</a:t>
            </a:r>
            <a:r>
              <a:rPr>
                <a:solidFill>
                  <a:srgbClr val="666666"/>
                </a:solidFill>
                <a:latin typeface="Courier"/>
              </a:rPr>
              <a:t>;</a:t>
            </a:r>
            <a:br/>
            <a:br/>
            <a:r>
              <a:rPr>
                <a:latin typeface="Courier"/>
              </a:rPr>
              <a:t>        </a:t>
            </a:r>
            <a:r>
              <a:rPr>
                <a:solidFill>
                  <a:srgbClr val="008000"/>
                </a:solidFill>
                <a:latin typeface="Courier"/>
              </a:rPr>
              <a:t>window</a:t>
            </a:r>
            <a:r>
              <a:rPr>
                <a:solidFill>
                  <a:srgbClr val="666666"/>
                </a:solidFill>
                <a:latin typeface="Courier"/>
              </a:rPr>
              <a:t>.</a:t>
            </a:r>
            <a:r>
              <a:rPr>
                <a:solidFill>
                  <a:srgbClr val="06287E"/>
                </a:solidFill>
                <a:latin typeface="Courier"/>
              </a:rPr>
              <a:t>scrollTo</a:t>
            </a:r>
            <a:r>
              <a:rPr>
                <a:latin typeface="Courier"/>
              </a:rPr>
              <a:t>({</a:t>
            </a:r>
            <a:br/>
            <a:r>
              <a:rPr>
                <a:latin typeface="Courier"/>
              </a:rPr>
              <a:t>            </a:t>
            </a:r>
            <a:r>
              <a:rPr>
                <a:solidFill>
                  <a:srgbClr val="902000"/>
                </a:solidFill>
                <a:latin typeface="Courier"/>
              </a:rPr>
              <a:t>top</a:t>
            </a:r>
            <a:r>
              <a:rPr>
                <a:solidFill>
                  <a:srgbClr val="666666"/>
                </a:solidFill>
                <a:latin typeface="Courier"/>
              </a:rPr>
              <a:t>:</a:t>
            </a:r>
            <a:r>
              <a:rPr>
                <a:latin typeface="Courier"/>
              </a:rPr>
              <a:t> scrollY </a:t>
            </a:r>
            <a:r>
              <a:rPr>
                <a:solidFill>
                  <a:srgbClr val="666666"/>
                </a:solidFill>
                <a:latin typeface="Courier"/>
              </a:rPr>
              <a:t>-</a:t>
            </a:r>
            <a:r>
              <a:rPr>
                <a:latin typeface="Courier"/>
              </a:rPr>
              <a:t> </a:t>
            </a:r>
            <a:r>
              <a:rPr>
                <a:solidFill>
                  <a:srgbClr val="008000"/>
                </a:solidFill>
                <a:latin typeface="Courier"/>
              </a:rPr>
              <a:t>window</a:t>
            </a:r>
            <a:r>
              <a:rPr>
                <a:solidFill>
                  <a:srgbClr val="666666"/>
                </a:solidFill>
                <a:latin typeface="Courier"/>
              </a:rPr>
              <a:t>.</a:t>
            </a:r>
            <a:r>
              <a:rPr>
                <a:solidFill>
                  <a:srgbClr val="7D9029"/>
                </a:solidFill>
                <a:latin typeface="Courier"/>
              </a:rPr>
              <a:t>innerHeight</a:t>
            </a:r>
            <a:r>
              <a:rPr>
                <a:latin typeface="Courier"/>
              </a:rPr>
              <a:t> </a:t>
            </a:r>
            <a:r>
              <a:rPr>
                <a:solidFill>
                  <a:srgbClr val="666666"/>
                </a:solidFill>
                <a:latin typeface="Courier"/>
              </a:rPr>
              <a:t>/</a:t>
            </a:r>
            <a:r>
              <a:rPr>
                <a:latin typeface="Courier"/>
              </a:rPr>
              <a:t> </a:t>
            </a:r>
            <a:r>
              <a:rPr>
                <a:solidFill>
                  <a:srgbClr val="40A070"/>
                </a:solidFill>
                <a:latin typeface="Courier"/>
              </a:rPr>
              <a:t>2</a:t>
            </a:r>
            <a:r>
              <a:rPr>
                <a:solidFill>
                  <a:srgbClr val="666666"/>
                </a:solidFill>
                <a:latin typeface="Courier"/>
              </a:rPr>
              <a:t>,</a:t>
            </a:r>
            <a:br/>
            <a:r>
              <a:rPr>
                <a:latin typeface="Courier"/>
              </a:rPr>
              <a:t>            </a:t>
            </a:r>
            <a:r>
              <a:rPr>
                <a:solidFill>
                  <a:srgbClr val="902000"/>
                </a:solidFill>
                <a:latin typeface="Courier"/>
              </a:rPr>
              <a:t>left</a:t>
            </a:r>
            <a:r>
              <a:rPr>
                <a:solidFill>
                  <a:srgbClr val="666666"/>
                </a:solidFill>
                <a:latin typeface="Courier"/>
              </a:rPr>
              <a:t>:</a:t>
            </a:r>
            <a:r>
              <a:rPr>
                <a:latin typeface="Courier"/>
              </a:rPr>
              <a:t> scrollX </a:t>
            </a:r>
            <a:r>
              <a:rPr>
                <a:solidFill>
                  <a:srgbClr val="666666"/>
                </a:solidFill>
                <a:latin typeface="Courier"/>
              </a:rPr>
              <a:t>-</a:t>
            </a:r>
            <a:r>
              <a:rPr>
                <a:latin typeface="Courier"/>
              </a:rPr>
              <a:t> </a:t>
            </a:r>
            <a:r>
              <a:rPr>
                <a:solidFill>
                  <a:srgbClr val="008000"/>
                </a:solidFill>
                <a:latin typeface="Courier"/>
              </a:rPr>
              <a:t>window</a:t>
            </a:r>
            <a:r>
              <a:rPr>
                <a:solidFill>
                  <a:srgbClr val="666666"/>
                </a:solidFill>
                <a:latin typeface="Courier"/>
              </a:rPr>
              <a:t>.</a:t>
            </a:r>
            <a:r>
              <a:rPr>
                <a:solidFill>
                  <a:srgbClr val="7D9029"/>
                </a:solidFill>
                <a:latin typeface="Courier"/>
              </a:rPr>
              <a:t>innerWidth</a:t>
            </a:r>
            <a:r>
              <a:rPr>
                <a:latin typeface="Courier"/>
              </a:rPr>
              <a:t> </a:t>
            </a:r>
            <a:r>
              <a:rPr>
                <a:solidFill>
                  <a:srgbClr val="666666"/>
                </a:solidFill>
                <a:latin typeface="Courier"/>
              </a:rPr>
              <a:t>/</a:t>
            </a:r>
            <a:r>
              <a:rPr>
                <a:latin typeface="Courier"/>
              </a:rPr>
              <a:t> </a:t>
            </a:r>
            <a:r>
              <a:rPr>
                <a:solidFill>
                  <a:srgbClr val="40A070"/>
                </a:solidFill>
                <a:latin typeface="Courier"/>
              </a:rPr>
              <a:t>2</a:t>
            </a:r>
            <a:r>
              <a:rPr>
                <a:solidFill>
                  <a:srgbClr val="666666"/>
                </a:solidFill>
                <a:latin typeface="Courier"/>
              </a:rPr>
              <a:t>,</a:t>
            </a:r>
            <a:br/>
            <a:r>
              <a:rPr>
                <a:latin typeface="Courier"/>
              </a:rPr>
              <a:t>            </a:t>
            </a:r>
            <a:r>
              <a:rPr>
                <a:solidFill>
                  <a:srgbClr val="902000"/>
                </a:solidFill>
                <a:latin typeface="Courier"/>
              </a:rPr>
              <a:t>behavior</a:t>
            </a:r>
            <a:r>
              <a:rPr>
                <a:solidFill>
                  <a:srgbClr val="666666"/>
                </a:solidFill>
                <a:latin typeface="Courier"/>
              </a:rPr>
              <a:t>:</a:t>
            </a:r>
            <a:r>
              <a:rPr>
                <a:latin typeface="Courier"/>
              </a:rPr>
              <a:t> </a:t>
            </a:r>
            <a:r>
              <a:rPr>
                <a:solidFill>
                  <a:srgbClr val="4070A0"/>
                </a:solidFill>
                <a:latin typeface="Courier"/>
              </a:rPr>
              <a:t>"smooth"</a:t>
            </a:r>
            <a:r>
              <a:rPr>
                <a:solidFill>
                  <a:srgbClr val="666666"/>
                </a:solidFill>
                <a:latin typeface="Courier"/>
              </a:rPr>
              <a:t>,</a:t>
            </a:r>
            <a:br/>
            <a:r>
              <a:rPr>
                <a:latin typeface="Courier"/>
              </a:rPr>
              <a:t>            </a:t>
            </a:r>
            <a:r>
              <a:rPr>
                <a:solidFill>
                  <a:srgbClr val="902000"/>
                </a:solidFill>
                <a:latin typeface="Courier"/>
              </a:rPr>
              <a:t>block</a:t>
            </a:r>
            <a:r>
              <a:rPr>
                <a:solidFill>
                  <a:srgbClr val="666666"/>
                </a:solidFill>
                <a:latin typeface="Courier"/>
              </a:rPr>
              <a:t>:</a:t>
            </a:r>
            <a:r>
              <a:rPr>
                <a:latin typeface="Courier"/>
              </a:rPr>
              <a:t> </a:t>
            </a:r>
            <a:r>
              <a:rPr>
                <a:solidFill>
                  <a:srgbClr val="4070A0"/>
                </a:solidFill>
                <a:latin typeface="Courier"/>
              </a:rPr>
              <a:t>"nearest"</a:t>
            </a:r>
            <a:r>
              <a:rPr>
                <a:solidFill>
                  <a:srgbClr val="666666"/>
                </a:solidFill>
                <a:latin typeface="Courier"/>
              </a:rPr>
              <a:t>,</a:t>
            </a:r>
            <a:br/>
            <a:r>
              <a:rPr>
                <a:latin typeface="Courier"/>
              </a:rPr>
              <a:t>        })</a:t>
            </a:r>
            <a:r>
              <a:rPr>
                <a:solidFill>
                  <a:srgbClr val="666666"/>
                </a:solidFill>
                <a:latin typeface="Courier"/>
              </a:rPr>
              <a:t>;</a:t>
            </a:r>
            <a:br/>
            <a:r>
              <a:rPr>
                <a:latin typeface="Courier"/>
              </a:rPr>
              <a:t>    })</a:t>
            </a:r>
            <a:r>
              <a:rPr>
                <a:solidFill>
                  <a:srgbClr val="666666"/>
                </a:solidFill>
                <a:latin typeface="Courier"/>
              </a:rPr>
              <a:t>;</a:t>
            </a:r>
            <a:br/>
            <a:br/>
            <a:r>
              <a:rPr>
                <a:latin typeface="Courier"/>
              </a:rPr>
              <a:t>    </a:t>
            </a:r>
            <a:r>
              <a:rPr i="1">
                <a:solidFill>
                  <a:srgbClr val="60A0B0"/>
                </a:solidFill>
                <a:latin typeface="Courier"/>
              </a:rPr>
              <a:t>//// Make unobtrusive</a:t>
            </a:r>
            <a:br/>
            <a:r>
              <a:rPr>
                <a:latin typeface="Courier"/>
              </a:rPr>
              <a:t>    </a:t>
            </a:r>
            <a:r>
              <a:rPr i="1">
                <a:solidFill>
                  <a:srgbClr val="60A0B0"/>
                </a:solidFill>
                <a:latin typeface="Courier"/>
              </a:rPr>
              <a:t>//minimapContainer = document.getElementById("minimap-container");</a:t>
            </a:r>
            <a:br/>
            <a:r>
              <a:rPr>
                <a:latin typeface="Courier"/>
              </a:rPr>
              <a:t>}</a:t>
            </a:r>
            <a:br/>
            <a:br/>
            <a:r>
              <a:rPr>
                <a:solidFill>
                  <a:srgbClr val="008000"/>
                </a:solidFill>
                <a:latin typeface="Courier"/>
              </a:rPr>
              <a:t>document</a:t>
            </a:r>
            <a:r>
              <a:rPr>
                <a:solidFill>
                  <a:srgbClr val="666666"/>
                </a:solidFill>
                <a:latin typeface="Courier"/>
              </a:rPr>
              <a:t>.</a:t>
            </a:r>
            <a:r>
              <a:rPr>
                <a:solidFill>
                  <a:srgbClr val="06287E"/>
                </a:solidFill>
                <a:latin typeface="Courier"/>
              </a:rPr>
              <a:t>addEventListener</a:t>
            </a:r>
            <a:r>
              <a:rPr>
                <a:latin typeface="Courier"/>
              </a:rPr>
              <a:t>(</a:t>
            </a:r>
            <a:r>
              <a:rPr>
                <a:solidFill>
                  <a:srgbClr val="4070A0"/>
                </a:solidFill>
                <a:latin typeface="Courier"/>
              </a:rPr>
              <a:t>"DOMContentLoaded"</a:t>
            </a:r>
            <a:r>
              <a:rPr>
                <a:solidFill>
                  <a:srgbClr val="666666"/>
                </a:solidFill>
                <a:latin typeface="Courier"/>
              </a:rPr>
              <a:t>,</a:t>
            </a:r>
            <a:r>
              <a:rPr>
                <a:latin typeface="Courier"/>
              </a:rPr>
              <a:t> </a:t>
            </a:r>
            <a:r>
              <a:rPr b="1">
                <a:solidFill>
                  <a:srgbClr val="007020"/>
                </a:solidFill>
                <a:latin typeface="Courier"/>
              </a:rPr>
              <a:t>function</a:t>
            </a:r>
            <a:r>
              <a:rPr>
                <a:latin typeface="Courier"/>
              </a:rPr>
              <a:t> () {</a:t>
            </a:r>
            <a:br/>
            <a:r>
              <a:rPr>
                <a:latin typeface="Courier"/>
              </a:rPr>
              <a:t>    </a:t>
            </a:r>
            <a:r>
              <a:rPr i="1">
                <a:solidFill>
                  <a:srgbClr val="60A0B0"/>
                </a:solidFill>
                <a:latin typeface="Courier"/>
              </a:rPr>
              <a:t>// Example: access and manipulate an HTML element</a:t>
            </a:r>
            <a:br/>
            <a:r>
              <a:rPr>
                <a:latin typeface="Courier"/>
              </a:rPr>
              <a:t>    </a:t>
            </a:r>
            <a:r>
              <a:rPr>
                <a:solidFill>
                  <a:srgbClr val="06287E"/>
                </a:solidFill>
                <a:latin typeface="Courier"/>
              </a:rPr>
              <a:t>minimap_update</a:t>
            </a:r>
            <a:r>
              <a:rPr>
                <a:latin typeface="Courier"/>
              </a:rPr>
              <a:t>(</a:t>
            </a:r>
            <a:r>
              <a:rPr b="1">
                <a:solidFill>
                  <a:srgbClr val="007020"/>
                </a:solidFill>
                <a:latin typeface="Courier"/>
              </a:rPr>
              <a:t>false</a:t>
            </a:r>
            <a:r>
              <a:rPr>
                <a:latin typeface="Courier"/>
              </a:rPr>
              <a:t>)</a:t>
            </a:r>
            <a:r>
              <a:rPr>
                <a:solidFill>
                  <a:srgbClr val="666666"/>
                </a:solidFill>
                <a:latin typeface="Courier"/>
              </a:rPr>
              <a:t>;</a:t>
            </a:r>
            <a:br/>
            <a:r>
              <a:rPr>
                <a:latin typeface="Courier"/>
              </a:rPr>
              <a:t>})</a:t>
            </a:r>
            <a:r>
              <a:rPr>
                <a:solidFill>
                  <a:srgbClr val="666666"/>
                </a:solidFill>
                <a:latin typeface="Courier"/>
              </a:rPr>
              <a:t>;</a:t>
            </a:r>
            <a:br/>
            <a:br/>
            <a:r>
              <a:rPr i="1">
                <a:solidFill>
                  <a:srgbClr val="60A0B0"/>
                </a:solidFill>
                <a:latin typeface="Courier"/>
              </a:rPr>
              <a:t>// includes window resizing as well as text scale increase and</a:t>
            </a:r>
            <a:br/>
            <a:r>
              <a:rPr i="1">
                <a:solidFill>
                  <a:srgbClr val="60A0B0"/>
                </a:solidFill>
                <a:latin typeface="Courier"/>
              </a:rPr>
              <a:t>// decrease</a:t>
            </a:r>
            <a:br/>
            <a:r>
              <a:rPr>
                <a:solidFill>
                  <a:srgbClr val="008000"/>
                </a:solidFill>
                <a:latin typeface="Courier"/>
              </a:rPr>
              <a:t>window</a:t>
            </a:r>
            <a:r>
              <a:rPr>
                <a:solidFill>
                  <a:srgbClr val="666666"/>
                </a:solidFill>
                <a:latin typeface="Courier"/>
              </a:rPr>
              <a:t>.</a:t>
            </a:r>
            <a:r>
              <a:rPr>
                <a:solidFill>
                  <a:srgbClr val="06287E"/>
                </a:solidFill>
                <a:latin typeface="Courier"/>
              </a:rPr>
              <a:t>addEventListener</a:t>
            </a:r>
            <a:r>
              <a:rPr>
                <a:latin typeface="Courier"/>
              </a:rPr>
              <a:t>(</a:t>
            </a:r>
            <a:r>
              <a:rPr>
                <a:solidFill>
                  <a:srgbClr val="4070A0"/>
                </a:solidFill>
                <a:latin typeface="Courier"/>
              </a:rPr>
              <a:t>"resize"</a:t>
            </a:r>
            <a:r>
              <a:rPr>
                <a:solidFill>
                  <a:srgbClr val="666666"/>
                </a:solidFill>
                <a:latin typeface="Courier"/>
              </a:rPr>
              <a:t>,</a:t>
            </a:r>
            <a:r>
              <a:rPr>
                <a:latin typeface="Courier"/>
              </a:rPr>
              <a:t> </a:t>
            </a:r>
            <a:r>
              <a:rPr b="1">
                <a:solidFill>
                  <a:srgbClr val="007020"/>
                </a:solidFill>
                <a:latin typeface="Courier"/>
              </a:rPr>
              <a:t>function</a:t>
            </a:r>
            <a:r>
              <a:rPr>
                <a:latin typeface="Courier"/>
              </a:rPr>
              <a:t> () {</a:t>
            </a:r>
            <a:br/>
            <a:r>
              <a:rPr>
                <a:latin typeface="Courier"/>
              </a:rPr>
              <a:t>    </a:t>
            </a:r>
            <a:r>
              <a:rPr i="1">
                <a:solidFill>
                  <a:srgbClr val="60A0B0"/>
                </a:solidFill>
                <a:latin typeface="Courier"/>
              </a:rPr>
              <a:t>// Example: access and manipulate an HTML element</a:t>
            </a:r>
            <a:br/>
            <a:r>
              <a:rPr>
                <a:latin typeface="Courier"/>
              </a:rPr>
              <a:t>    </a:t>
            </a:r>
            <a:r>
              <a:rPr>
                <a:solidFill>
                  <a:srgbClr val="008000"/>
                </a:solidFill>
                <a:latin typeface="Courier"/>
              </a:rPr>
              <a:t>console</a:t>
            </a:r>
            <a:r>
              <a:rPr>
                <a:solidFill>
                  <a:srgbClr val="666666"/>
                </a:solidFill>
                <a:latin typeface="Courier"/>
              </a:rPr>
              <a:t>.</a:t>
            </a:r>
            <a:r>
              <a:rPr>
                <a:solidFill>
                  <a:srgbClr val="06287E"/>
                </a:solidFill>
                <a:latin typeface="Courier"/>
              </a:rPr>
              <a:t>log</a:t>
            </a:r>
            <a:r>
              <a:rPr>
                <a:latin typeface="Courier"/>
              </a:rPr>
              <a:t>(</a:t>
            </a:r>
            <a:r>
              <a:rPr>
                <a:solidFill>
                  <a:srgbClr val="4070A0"/>
                </a:solidFill>
                <a:latin typeface="Courier"/>
              </a:rPr>
              <a:t>"resize event detected"</a:t>
            </a:r>
            <a:r>
              <a:rPr>
                <a:latin typeface="Courier"/>
              </a:rPr>
              <a:t>)</a:t>
            </a:r>
            <a:r>
              <a:rPr>
                <a:solidFill>
                  <a:srgbClr val="666666"/>
                </a:solidFill>
                <a:latin typeface="Courier"/>
              </a:rPr>
              <a:t>;</a:t>
            </a:r>
            <a:br/>
            <a:r>
              <a:rPr>
                <a:latin typeface="Courier"/>
              </a:rPr>
              <a:t>    </a:t>
            </a:r>
            <a:r>
              <a:rPr>
                <a:solidFill>
                  <a:srgbClr val="06287E"/>
                </a:solidFill>
                <a:latin typeface="Courier"/>
              </a:rPr>
              <a:t>minimap_update</a:t>
            </a:r>
            <a:r>
              <a:rPr>
                <a:latin typeface="Courier"/>
              </a:rPr>
              <a:t>(</a:t>
            </a:r>
            <a:r>
              <a:rPr b="1">
                <a:solidFill>
                  <a:srgbClr val="007020"/>
                </a:solidFill>
                <a:latin typeface="Courier"/>
              </a:rPr>
              <a:t>true</a:t>
            </a:r>
            <a:r>
              <a:rPr>
                <a:latin typeface="Courier"/>
              </a:rPr>
              <a:t>)</a:t>
            </a:r>
            <a:r>
              <a:rPr>
                <a:solidFill>
                  <a:srgbClr val="666666"/>
                </a:solidFill>
                <a:latin typeface="Courier"/>
              </a:rPr>
              <a:t>;</a:t>
            </a:r>
            <a:br/>
            <a:r>
              <a:rPr>
                <a:latin typeface="Courier"/>
              </a:rPr>
              <a:t>})</a:t>
            </a:r>
            <a:r>
              <a:rPr>
                <a:solidFill>
                  <a:srgbClr val="666666"/>
                </a:solidFill>
                <a:latin typeface="Courier"/>
              </a:rPr>
              <a:t>;</a:t>
            </a:r>
            <a:br/>
            <a:br/>
            <a:r>
              <a:rPr i="1">
                <a:solidFill>
                  <a:srgbClr val="60A0B0"/>
                </a:solidFill>
                <a:latin typeface="Courier"/>
              </a:rPr>
              <a:t>// autoscroll minimap </a:t>
            </a:r>
            <a:r>
              <a:rPr b="1">
                <a:solidFill>
                  <a:srgbClr val="FF0000"/>
                </a:solidFill>
                <a:latin typeface="Courier"/>
              </a:rPr>
              <a:t>TODO</a:t>
            </a:r>
            <a:r>
              <a:rPr i="1">
                <a:solidFill>
                  <a:srgbClr val="60A0B0"/>
                </a:solidFill>
                <a:latin typeface="Courier"/>
              </a:rPr>
              <a:t> fix this as I think the get attribute by id</a:t>
            </a:r>
            <a:br/>
            <a:r>
              <a:rPr i="1">
                <a:solidFill>
                  <a:srgbClr val="60A0B0"/>
                </a:solidFill>
                <a:latin typeface="Courier"/>
              </a:rPr>
              <a:t>// is ambigious and just happens to return the correct one</a:t>
            </a:r>
            <a:br/>
            <a:r>
              <a:rPr>
                <a:solidFill>
                  <a:srgbClr val="008000"/>
                </a:solidFill>
                <a:latin typeface="Courier"/>
              </a:rPr>
              <a:t>window</a:t>
            </a:r>
            <a:r>
              <a:rPr>
                <a:solidFill>
                  <a:srgbClr val="666666"/>
                </a:solidFill>
                <a:latin typeface="Courier"/>
              </a:rPr>
              <a:t>.</a:t>
            </a:r>
            <a:r>
              <a:rPr>
                <a:solidFill>
                  <a:srgbClr val="06287E"/>
                </a:solidFill>
                <a:latin typeface="Courier"/>
              </a:rPr>
              <a:t>addEventListener</a:t>
            </a:r>
            <a:r>
              <a:rPr>
                <a:latin typeface="Courier"/>
              </a:rPr>
              <a:t>(</a:t>
            </a:r>
            <a:r>
              <a:rPr>
                <a:solidFill>
                  <a:srgbClr val="4070A0"/>
                </a:solidFill>
                <a:latin typeface="Courier"/>
              </a:rPr>
              <a:t>"DOMContentLoaded"</a:t>
            </a:r>
            <a:r>
              <a:rPr>
                <a:solidFill>
                  <a:srgbClr val="666666"/>
                </a:solidFill>
                <a:latin typeface="Courier"/>
              </a:rPr>
              <a:t>,</a:t>
            </a:r>
            <a:r>
              <a:rPr>
                <a:latin typeface="Courier"/>
              </a:rPr>
              <a:t> () </a:t>
            </a:r>
            <a:r>
              <a:rPr b="1">
                <a:solidFill>
                  <a:srgbClr val="007020"/>
                </a:solidFill>
                <a:latin typeface="Courier"/>
              </a:rPr>
              <a:t>=&gt;</a:t>
            </a:r>
            <a:r>
              <a:rPr>
                <a:latin typeface="Courier"/>
              </a:rPr>
              <a:t> {</a:t>
            </a:r>
            <a:br/>
            <a:r>
              <a:rPr>
                <a:latin typeface="Courier"/>
              </a:rPr>
              <a:t>    </a:t>
            </a:r>
            <a:r>
              <a:rPr b="1">
                <a:solidFill>
                  <a:srgbClr val="007020"/>
                </a:solidFill>
                <a:latin typeface="Courier"/>
              </a:rPr>
              <a:t>const</a:t>
            </a:r>
            <a:r>
              <a:rPr>
                <a:latin typeface="Courier"/>
              </a:rPr>
              <a:t> observer </a:t>
            </a:r>
            <a:r>
              <a:rPr>
                <a:solidFill>
                  <a:srgbClr val="666666"/>
                </a:solidFill>
                <a:latin typeface="Courier"/>
              </a:rPr>
              <a:t>=</a:t>
            </a:r>
            <a:r>
              <a:rPr>
                <a:latin typeface="Courier"/>
              </a:rPr>
              <a:t> </a:t>
            </a:r>
            <a:r>
              <a:rPr b="1">
                <a:solidFill>
                  <a:srgbClr val="007020"/>
                </a:solidFill>
                <a:latin typeface="Courier"/>
              </a:rPr>
              <a:t>new</a:t>
            </a:r>
            <a:r>
              <a:rPr>
                <a:latin typeface="Courier"/>
              </a:rPr>
              <a:t> </a:t>
            </a:r>
            <a:r>
              <a:rPr>
                <a:solidFill>
                  <a:srgbClr val="06287E"/>
                </a:solidFill>
                <a:latin typeface="Courier"/>
              </a:rPr>
              <a:t>IntersectionObserver</a:t>
            </a:r>
            <a:r>
              <a:rPr>
                <a:latin typeface="Courier"/>
              </a:rPr>
              <a:t>((entries) </a:t>
            </a:r>
            <a:r>
              <a:rPr b="1">
                <a:solidFill>
                  <a:srgbClr val="007020"/>
                </a:solidFill>
                <a:latin typeface="Courier"/>
              </a:rPr>
              <a:t>=&gt;</a:t>
            </a:r>
            <a:r>
              <a:rPr>
                <a:latin typeface="Courier"/>
              </a:rPr>
              <a:t> {</a:t>
            </a:r>
            <a:br/>
            <a:r>
              <a:rPr>
                <a:latin typeface="Courier"/>
              </a:rPr>
              <a:t>        entries</a:t>
            </a:r>
            <a:r>
              <a:rPr>
                <a:solidFill>
                  <a:srgbClr val="666666"/>
                </a:solidFill>
                <a:latin typeface="Courier"/>
              </a:rPr>
              <a:t>.</a:t>
            </a:r>
            <a:r>
              <a:rPr>
                <a:solidFill>
                  <a:srgbClr val="06287E"/>
                </a:solidFill>
                <a:latin typeface="Courier"/>
              </a:rPr>
              <a:t>forEach</a:t>
            </a:r>
            <a:r>
              <a:rPr>
                <a:latin typeface="Courier"/>
              </a:rPr>
              <a:t>((entry) </a:t>
            </a:r>
            <a:r>
              <a:rPr b="1">
                <a:solidFill>
                  <a:srgbClr val="007020"/>
                </a:solidFill>
                <a:latin typeface="Courier"/>
              </a:rPr>
              <a:t>=&gt;</a:t>
            </a:r>
            <a:r>
              <a:rPr>
                <a:latin typeface="Courier"/>
              </a:rPr>
              <a:t> {</a:t>
            </a:r>
            <a:br/>
            <a:r>
              <a:rPr>
                <a:latin typeface="Courier"/>
              </a:rPr>
              <a:t>            </a:t>
            </a:r>
            <a:r>
              <a:rPr i="1">
                <a:solidFill>
                  <a:srgbClr val="60A0B0"/>
                </a:solidFill>
                <a:latin typeface="Courier"/>
              </a:rPr>
              <a:t>// if entry is a child of #minimap ignore it</a:t>
            </a:r>
            <a:br/>
            <a:r>
              <a:rPr>
                <a:latin typeface="Courier"/>
              </a:rPr>
              <a:t>            </a:t>
            </a:r>
            <a:r>
              <a:rPr b="1">
                <a:solidFill>
                  <a:srgbClr val="007020"/>
                </a:solidFill>
                <a:latin typeface="Courier"/>
              </a:rPr>
              <a:t>if</a:t>
            </a:r>
            <a:r>
              <a:rPr>
                <a:latin typeface="Courier"/>
              </a:rPr>
              <a:t> (entry</a:t>
            </a:r>
            <a:r>
              <a:rPr>
                <a:solidFill>
                  <a:srgbClr val="666666"/>
                </a:solidFill>
                <a:latin typeface="Courier"/>
              </a:rPr>
              <a:t>.</a:t>
            </a:r>
            <a:r>
              <a:rPr>
                <a:solidFill>
                  <a:srgbClr val="7D9029"/>
                </a:solidFill>
                <a:latin typeface="Courier"/>
              </a:rPr>
              <a:t>target</a:t>
            </a:r>
            <a:r>
              <a:rPr>
                <a:solidFill>
                  <a:srgbClr val="666666"/>
                </a:solidFill>
                <a:latin typeface="Courier"/>
              </a:rPr>
              <a:t>.</a:t>
            </a:r>
            <a:r>
              <a:rPr>
                <a:solidFill>
                  <a:srgbClr val="06287E"/>
                </a:solidFill>
                <a:latin typeface="Courier"/>
              </a:rPr>
              <a:t>closest</a:t>
            </a:r>
            <a:r>
              <a:rPr>
                <a:latin typeface="Courier"/>
              </a:rPr>
              <a:t>(</a:t>
            </a:r>
            <a:r>
              <a:rPr>
                <a:solidFill>
                  <a:srgbClr val="4070A0"/>
                </a:solidFill>
                <a:latin typeface="Courier"/>
              </a:rPr>
              <a:t>"#outline-container-tldr"</a:t>
            </a:r>
            <a:r>
              <a:rPr>
                <a:latin typeface="Courier"/>
              </a:rPr>
              <a:t>)) {</a:t>
            </a:r>
            <a:br/>
            <a:r>
              <a:rPr>
                <a:latin typeface="Courier"/>
              </a:rPr>
              <a:t>                </a:t>
            </a:r>
            <a:r>
              <a:rPr b="1">
                <a:solidFill>
                  <a:srgbClr val="007020"/>
                </a:solidFill>
                <a:latin typeface="Courier"/>
              </a:rPr>
              <a:t>return</a:t>
            </a:r>
            <a:r>
              <a:rPr>
                <a:solidFill>
                  <a:srgbClr val="666666"/>
                </a:solidFill>
                <a:latin typeface="Courier"/>
              </a:rPr>
              <a:t>;</a:t>
            </a:r>
            <a:br/>
            <a:r>
              <a:rPr>
                <a:latin typeface="Courier"/>
              </a:rPr>
              <a:t>            }</a:t>
            </a:r>
            <a:br/>
            <a:r>
              <a:rPr>
                <a:latin typeface="Courier"/>
              </a:rPr>
              <a:t>            </a:t>
            </a:r>
            <a:r>
              <a:rPr i="1">
                <a:solidFill>
                  <a:srgbClr val="60A0B0"/>
                </a:solidFill>
                <a:latin typeface="Courier"/>
              </a:rPr>
              <a:t>// if entry is a child of #minimap ignore it</a:t>
            </a:r>
            <a:br/>
            <a:r>
              <a:rPr>
                <a:latin typeface="Courier"/>
              </a:rPr>
              <a:t>            </a:t>
            </a:r>
            <a:r>
              <a:rPr b="1">
                <a:solidFill>
                  <a:srgbClr val="007020"/>
                </a:solidFill>
                <a:latin typeface="Courier"/>
              </a:rPr>
              <a:t>if</a:t>
            </a:r>
            <a:r>
              <a:rPr>
                <a:latin typeface="Courier"/>
              </a:rPr>
              <a:t> (entry</a:t>
            </a:r>
            <a:r>
              <a:rPr>
                <a:solidFill>
                  <a:srgbClr val="666666"/>
                </a:solidFill>
                <a:latin typeface="Courier"/>
              </a:rPr>
              <a:t>.</a:t>
            </a:r>
            <a:r>
              <a:rPr>
                <a:solidFill>
                  <a:srgbClr val="7D9029"/>
                </a:solidFill>
                <a:latin typeface="Courier"/>
              </a:rPr>
              <a:t>target</a:t>
            </a:r>
            <a:r>
              <a:rPr>
                <a:solidFill>
                  <a:srgbClr val="666666"/>
                </a:solidFill>
                <a:latin typeface="Courier"/>
              </a:rPr>
              <a:t>.</a:t>
            </a:r>
            <a:r>
              <a:rPr>
                <a:solidFill>
                  <a:srgbClr val="06287E"/>
                </a:solidFill>
                <a:latin typeface="Courier"/>
              </a:rPr>
              <a:t>closest</a:t>
            </a:r>
            <a:r>
              <a:rPr>
                <a:latin typeface="Courier"/>
              </a:rPr>
              <a:t>(</a:t>
            </a:r>
            <a:r>
              <a:rPr>
                <a:solidFill>
                  <a:srgbClr val="4070A0"/>
                </a:solidFill>
                <a:latin typeface="Courier"/>
              </a:rPr>
              <a:t>"#minimap-container"</a:t>
            </a:r>
            <a:r>
              <a:rPr>
                <a:latin typeface="Courier"/>
              </a:rPr>
              <a:t>)) {</a:t>
            </a:r>
            <a:br/>
            <a:r>
              <a:rPr>
                <a:latin typeface="Courier"/>
              </a:rPr>
              <a:t>                </a:t>
            </a:r>
            <a:r>
              <a:rPr b="1">
                <a:solidFill>
                  <a:srgbClr val="007020"/>
                </a:solidFill>
                <a:latin typeface="Courier"/>
              </a:rPr>
              <a:t>return</a:t>
            </a:r>
            <a:r>
              <a:rPr>
                <a:solidFill>
                  <a:srgbClr val="666666"/>
                </a:solidFill>
                <a:latin typeface="Courier"/>
              </a:rPr>
              <a:t>;</a:t>
            </a:r>
            <a:br/>
            <a:r>
              <a:rPr>
                <a:latin typeface="Courier"/>
              </a:rPr>
              <a:t>            }</a:t>
            </a:r>
            <a:br/>
            <a:r>
              <a:rPr>
                <a:latin typeface="Courier"/>
              </a:rPr>
              <a:t>            </a:t>
            </a:r>
            <a:r>
              <a:rPr b="1">
                <a:solidFill>
                  <a:srgbClr val="007020"/>
                </a:solidFill>
                <a:latin typeface="Courier"/>
              </a:rPr>
              <a:t>let</a:t>
            </a:r>
            <a:r>
              <a:rPr>
                <a:latin typeface="Courier"/>
              </a:rPr>
              <a:t> id </a:t>
            </a:r>
            <a:r>
              <a:rPr>
                <a:solidFill>
                  <a:srgbClr val="666666"/>
                </a:solidFill>
                <a:latin typeface="Courier"/>
              </a:rPr>
              <a:t>=</a:t>
            </a:r>
            <a:r>
              <a:rPr>
                <a:latin typeface="Courier"/>
              </a:rPr>
              <a:t> </a:t>
            </a:r>
            <a:r>
              <a:rPr>
                <a:solidFill>
                  <a:srgbClr val="4070A0"/>
                </a:solidFill>
                <a:latin typeface="Courier"/>
              </a:rPr>
              <a:t>""</a:t>
            </a:r>
            <a:r>
              <a:rPr>
                <a:solidFill>
                  <a:srgbClr val="666666"/>
                </a:solidFill>
                <a:latin typeface="Courier"/>
              </a:rPr>
              <a:t>;</a:t>
            </a:r>
            <a:br/>
            <a:r>
              <a:rPr>
                <a:latin typeface="Courier"/>
              </a:rPr>
              <a:t>            </a:t>
            </a:r>
            <a:r>
              <a:rPr i="1">
                <a:solidFill>
                  <a:srgbClr val="60A0B0"/>
                </a:solidFill>
                <a:latin typeface="Courier"/>
              </a:rPr>
              <a:t>// Check if target is an outline-text div</a:t>
            </a:r>
            <a:br/>
            <a:r>
              <a:rPr>
                <a:latin typeface="Courier"/>
              </a:rPr>
              <a:t>            id </a:t>
            </a:r>
            <a:r>
              <a:rPr>
                <a:solidFill>
                  <a:srgbClr val="666666"/>
                </a:solidFill>
                <a:latin typeface="Courier"/>
              </a:rPr>
              <a:t>=</a:t>
            </a:r>
            <a:r>
              <a:rPr>
                <a:latin typeface="Courier"/>
              </a:rPr>
              <a:t> entry</a:t>
            </a:r>
            <a:r>
              <a:rPr>
                <a:solidFill>
                  <a:srgbClr val="666666"/>
                </a:solidFill>
                <a:latin typeface="Courier"/>
              </a:rPr>
              <a:t>.</a:t>
            </a:r>
            <a:r>
              <a:rPr>
                <a:solidFill>
                  <a:srgbClr val="7D9029"/>
                </a:solidFill>
                <a:latin typeface="Courier"/>
              </a:rPr>
              <a:t>target</a:t>
            </a:r>
            <a:r>
              <a:rPr>
                <a:solidFill>
                  <a:srgbClr val="666666"/>
                </a:solidFill>
                <a:latin typeface="Courier"/>
              </a:rPr>
              <a:t>.</a:t>
            </a:r>
            <a:r>
              <a:rPr>
                <a:solidFill>
                  <a:srgbClr val="06287E"/>
                </a:solidFill>
                <a:latin typeface="Courier"/>
              </a:rPr>
              <a:t>getAttribute</a:t>
            </a:r>
            <a:r>
              <a:rPr>
                <a:latin typeface="Courier"/>
              </a:rPr>
              <a:t>(</a:t>
            </a:r>
            <a:r>
              <a:rPr>
                <a:solidFill>
                  <a:srgbClr val="4070A0"/>
                </a:solidFill>
                <a:latin typeface="Courier"/>
              </a:rPr>
              <a:t>"id"</a:t>
            </a:r>
            <a:r>
              <a:rPr>
                <a:latin typeface="Courier"/>
              </a:rPr>
              <a:t>)</a:t>
            </a:r>
            <a:r>
              <a:rPr>
                <a:solidFill>
                  <a:srgbClr val="666666"/>
                </a:solidFill>
                <a:latin typeface="Courier"/>
              </a:rPr>
              <a:t>;</a:t>
            </a:r>
            <a:br/>
            <a:br/>
            <a:r>
              <a:rPr>
                <a:latin typeface="Courier"/>
              </a:rPr>
              <a:t>            id </a:t>
            </a:r>
            <a:r>
              <a:rPr>
                <a:solidFill>
                  <a:srgbClr val="666666"/>
                </a:solidFill>
                <a:latin typeface="Courier"/>
              </a:rPr>
              <a:t>=</a:t>
            </a:r>
            <a:r>
              <a:rPr>
                <a:latin typeface="Courier"/>
              </a:rPr>
              <a:t> </a:t>
            </a:r>
            <a:r>
              <a:rPr>
                <a:solidFill>
                  <a:srgbClr val="008000"/>
                </a:solidFill>
                <a:latin typeface="Courier"/>
              </a:rPr>
              <a:t>CSS</a:t>
            </a:r>
            <a:r>
              <a:rPr>
                <a:solidFill>
                  <a:srgbClr val="666666"/>
                </a:solidFill>
                <a:latin typeface="Courier"/>
              </a:rPr>
              <a:t>.</a:t>
            </a:r>
            <a:r>
              <a:rPr>
                <a:solidFill>
                  <a:srgbClr val="06287E"/>
                </a:solidFill>
                <a:latin typeface="Courier"/>
              </a:rPr>
              <a:t>escape</a:t>
            </a:r>
            <a:r>
              <a:rPr>
                <a:latin typeface="Courier"/>
              </a:rPr>
              <a:t>(id)</a:t>
            </a:r>
            <a:r>
              <a:rPr>
                <a:solidFill>
                  <a:srgbClr val="666666"/>
                </a:solidFill>
                <a:latin typeface="Courier"/>
              </a:rPr>
              <a:t>;</a:t>
            </a:r>
            <a:br/>
            <a:r>
              <a:rPr>
                <a:latin typeface="Courier"/>
              </a:rPr>
              <a:t>            </a:t>
            </a:r>
            <a:r>
              <a:rPr b="1">
                <a:solidFill>
                  <a:srgbClr val="007020"/>
                </a:solidFill>
                <a:latin typeface="Courier"/>
              </a:rPr>
              <a:t>const</a:t>
            </a:r>
            <a:r>
              <a:rPr>
                <a:latin typeface="Courier"/>
              </a:rPr>
              <a:t> elementLink </a:t>
            </a:r>
            <a:r>
              <a:rPr>
                <a:solidFill>
                  <a:srgbClr val="666666"/>
                </a:solidFill>
                <a:latin typeface="Courier"/>
              </a:rPr>
              <a:t>=</a:t>
            </a:r>
            <a:r>
              <a:rPr>
                <a:latin typeface="Courier"/>
              </a:rPr>
              <a:t> </a:t>
            </a:r>
            <a:r>
              <a:rPr>
                <a:solidFill>
                  <a:srgbClr val="008000"/>
                </a:solidFill>
                <a:latin typeface="Courier"/>
              </a:rPr>
              <a:t>document</a:t>
            </a:r>
            <a:r>
              <a:rPr>
                <a:solidFill>
                  <a:srgbClr val="666666"/>
                </a:solidFill>
                <a:latin typeface="Courier"/>
              </a:rPr>
              <a:t>.</a:t>
            </a:r>
            <a:r>
              <a:rPr>
                <a:solidFill>
                  <a:srgbClr val="06287E"/>
                </a:solidFill>
                <a:latin typeface="Courier"/>
              </a:rPr>
              <a:t>querySelector</a:t>
            </a:r>
            <a:r>
              <a:rPr>
                <a:latin typeface="Courier"/>
              </a:rPr>
              <a:t>(</a:t>
            </a:r>
            <a:r>
              <a:rPr>
                <a:solidFill>
                  <a:srgbClr val="4070A0"/>
                </a:solidFill>
                <a:latin typeface="Courier"/>
              </a:rPr>
              <a:t>`#${</a:t>
            </a:r>
            <a:r>
              <a:rPr>
                <a:latin typeface="Courier"/>
              </a:rPr>
              <a:t>id</a:t>
            </a:r>
            <a:r>
              <a:rPr>
                <a:solidFill>
                  <a:srgbClr val="4070A0"/>
                </a:solidFill>
                <a:latin typeface="Courier"/>
              </a:rPr>
              <a:t>}`</a:t>
            </a:r>
            <a:r>
              <a:rPr>
                <a:latin typeface="Courier"/>
              </a:rPr>
              <a:t>)</a:t>
            </a:r>
            <a:r>
              <a:rPr>
                <a:solidFill>
                  <a:srgbClr val="666666"/>
                </a:solidFill>
                <a:latin typeface="Courier"/>
              </a:rPr>
              <a:t>;</a:t>
            </a:r>
            <a:br/>
            <a:r>
              <a:rPr>
                <a:latin typeface="Courier"/>
              </a:rPr>
              <a:t>            </a:t>
            </a:r>
            <a:r>
              <a:rPr b="1">
                <a:solidFill>
                  <a:srgbClr val="007020"/>
                </a:solidFill>
                <a:latin typeface="Courier"/>
              </a:rPr>
              <a:t>if</a:t>
            </a:r>
            <a:r>
              <a:rPr>
                <a:latin typeface="Courier"/>
              </a:rPr>
              <a:t> (elementLink) {</a:t>
            </a:r>
            <a:br/>
            <a:r>
              <a:rPr>
                <a:latin typeface="Courier"/>
              </a:rPr>
              <a:t>                </a:t>
            </a:r>
            <a:r>
              <a:rPr b="1">
                <a:solidFill>
                  <a:srgbClr val="007020"/>
                </a:solidFill>
                <a:latin typeface="Courier"/>
              </a:rPr>
              <a:t>if</a:t>
            </a:r>
            <a:r>
              <a:rPr>
                <a:latin typeface="Courier"/>
              </a:rPr>
              <a:t> (entry</a:t>
            </a:r>
            <a:r>
              <a:rPr>
                <a:solidFill>
                  <a:srgbClr val="666666"/>
                </a:solidFill>
                <a:latin typeface="Courier"/>
              </a:rPr>
              <a:t>.</a:t>
            </a:r>
            <a:r>
              <a:rPr>
                <a:solidFill>
                  <a:srgbClr val="7D9029"/>
                </a:solidFill>
                <a:latin typeface="Courier"/>
              </a:rPr>
              <a:t>intersectionRatio</a:t>
            </a:r>
            <a:r>
              <a:rPr>
                <a:latin typeface="Courier"/>
              </a:rPr>
              <a:t> </a:t>
            </a:r>
            <a:r>
              <a:rPr>
                <a:solidFill>
                  <a:srgbClr val="666666"/>
                </a:solidFill>
                <a:latin typeface="Courier"/>
              </a:rPr>
              <a:t>&gt;</a:t>
            </a:r>
            <a:r>
              <a:rPr>
                <a:latin typeface="Courier"/>
              </a:rPr>
              <a:t> </a:t>
            </a:r>
            <a:r>
              <a:rPr>
                <a:solidFill>
                  <a:srgbClr val="40A070"/>
                </a:solidFill>
                <a:latin typeface="Courier"/>
              </a:rPr>
              <a:t>0</a:t>
            </a:r>
            <a:r>
              <a:rPr>
                <a:latin typeface="Courier"/>
              </a:rPr>
              <a:t>) {</a:t>
            </a:r>
            <a:br/>
            <a:r>
              <a:rPr>
                <a:latin typeface="Courier"/>
              </a:rPr>
              <a:t>                    elementLink</a:t>
            </a:r>
            <a:r>
              <a:rPr>
                <a:solidFill>
                  <a:srgbClr val="666666"/>
                </a:solidFill>
                <a:latin typeface="Courier"/>
              </a:rPr>
              <a:t>.</a:t>
            </a:r>
            <a:r>
              <a:rPr>
                <a:solidFill>
                  <a:srgbClr val="06287E"/>
                </a:solidFill>
                <a:latin typeface="Courier"/>
              </a:rPr>
              <a:t>scrollIntoView</a:t>
            </a:r>
            <a:r>
              <a:rPr>
                <a:latin typeface="Courier"/>
              </a:rPr>
              <a:t>({</a:t>
            </a:r>
            <a:br/>
            <a:r>
              <a:rPr>
                <a:latin typeface="Courier"/>
              </a:rPr>
              <a:t>                        </a:t>
            </a:r>
            <a:r>
              <a:rPr>
                <a:solidFill>
                  <a:srgbClr val="902000"/>
                </a:solidFill>
                <a:latin typeface="Courier"/>
              </a:rPr>
              <a:t>behavior</a:t>
            </a:r>
            <a:r>
              <a:rPr>
                <a:solidFill>
                  <a:srgbClr val="666666"/>
                </a:solidFill>
                <a:latin typeface="Courier"/>
              </a:rPr>
              <a:t>:</a:t>
            </a:r>
            <a:r>
              <a:rPr>
                <a:latin typeface="Courier"/>
              </a:rPr>
              <a:t> </a:t>
            </a:r>
            <a:r>
              <a:rPr>
                <a:solidFill>
                  <a:srgbClr val="4070A0"/>
                </a:solidFill>
                <a:latin typeface="Courier"/>
              </a:rPr>
              <a:t>"smooth"</a:t>
            </a:r>
            <a:r>
              <a:rPr>
                <a:solidFill>
                  <a:srgbClr val="666666"/>
                </a:solidFill>
                <a:latin typeface="Courier"/>
              </a:rPr>
              <a:t>,</a:t>
            </a:r>
            <a:br/>
            <a:r>
              <a:rPr>
                <a:latin typeface="Courier"/>
              </a:rPr>
              <a:t>                        </a:t>
            </a:r>
            <a:r>
              <a:rPr>
                <a:solidFill>
                  <a:srgbClr val="902000"/>
                </a:solidFill>
                <a:latin typeface="Courier"/>
              </a:rPr>
              <a:t>block</a:t>
            </a:r>
            <a:r>
              <a:rPr>
                <a:solidFill>
                  <a:srgbClr val="666666"/>
                </a:solidFill>
                <a:latin typeface="Courier"/>
              </a:rPr>
              <a:t>:</a:t>
            </a:r>
            <a:r>
              <a:rPr>
                <a:latin typeface="Courier"/>
              </a:rPr>
              <a:t> </a:t>
            </a:r>
            <a:r>
              <a:rPr>
                <a:solidFill>
                  <a:srgbClr val="4070A0"/>
                </a:solidFill>
                <a:latin typeface="Courier"/>
              </a:rPr>
              <a:t>"center"</a:t>
            </a:r>
            <a:r>
              <a:rPr>
                <a:solidFill>
                  <a:srgbClr val="666666"/>
                </a:solidFill>
                <a:latin typeface="Courier"/>
              </a:rPr>
              <a:t>,</a:t>
            </a:r>
            <a:br/>
            <a:r>
              <a:rPr>
                <a:latin typeface="Courier"/>
              </a:rPr>
              <a:t>                    })</a:t>
            </a:r>
            <a:r>
              <a:rPr>
                <a:solidFill>
                  <a:srgbClr val="666666"/>
                </a:solidFill>
                <a:latin typeface="Courier"/>
              </a:rPr>
              <a:t>;</a:t>
            </a:r>
            <a:br/>
            <a:r>
              <a:rPr>
                <a:latin typeface="Courier"/>
              </a:rPr>
              <a:t>                }</a:t>
            </a:r>
            <a:br/>
            <a:r>
              <a:rPr>
                <a:latin typeface="Courier"/>
              </a:rPr>
              <a:t>            }</a:t>
            </a:r>
            <a:br/>
            <a:r>
              <a:rPr>
                <a:latin typeface="Courier"/>
              </a:rPr>
              <a:t>        })</a:t>
            </a:r>
            <a:r>
              <a:rPr>
                <a:solidFill>
                  <a:srgbClr val="666666"/>
                </a:solidFill>
                <a:latin typeface="Courier"/>
              </a:rPr>
              <a:t>;</a:t>
            </a:r>
            <a:br/>
            <a:r>
              <a:rPr>
                <a:latin typeface="Courier"/>
              </a:rPr>
              <a:t>    })</a:t>
            </a:r>
            <a:r>
              <a:rPr>
                <a:solidFill>
                  <a:srgbClr val="666666"/>
                </a:solidFill>
                <a:latin typeface="Courier"/>
              </a:rPr>
              <a:t>;</a:t>
            </a:r>
            <a:br/>
            <a:br/>
            <a:r>
              <a:rPr>
                <a:latin typeface="Courier"/>
              </a:rPr>
              <a:t>    </a:t>
            </a:r>
            <a:r>
              <a:rPr i="1">
                <a:solidFill>
                  <a:srgbClr val="60A0B0"/>
                </a:solidFill>
                <a:latin typeface="Courier"/>
              </a:rPr>
              <a:t>// Collect all headings and outline divs</a:t>
            </a:r>
            <a:br/>
            <a:r>
              <a:rPr>
                <a:latin typeface="Courier"/>
              </a:rPr>
              <a:t>    </a:t>
            </a:r>
            <a:r>
              <a:rPr b="1">
                <a:solidFill>
                  <a:srgbClr val="007020"/>
                </a:solidFill>
                <a:latin typeface="Courier"/>
              </a:rPr>
              <a:t>const</a:t>
            </a:r>
            <a:r>
              <a:rPr>
                <a:latin typeface="Courier"/>
              </a:rPr>
              <a:t> headings </a:t>
            </a:r>
            <a:r>
              <a:rPr>
                <a:solidFill>
                  <a:srgbClr val="666666"/>
                </a:solidFill>
                <a:latin typeface="Courier"/>
              </a:rPr>
              <a:t>=</a:t>
            </a:r>
            <a:r>
              <a:rPr>
                <a:latin typeface="Courier"/>
              </a:rPr>
              <a:t> [</a:t>
            </a:r>
            <a:r>
              <a:rPr>
                <a:solidFill>
                  <a:srgbClr val="666666"/>
                </a:solidFill>
                <a:latin typeface="Courier"/>
              </a:rPr>
              <a:t>...</a:t>
            </a:r>
            <a:r>
              <a:rPr>
                <a:solidFill>
                  <a:srgbClr val="008000"/>
                </a:solidFill>
                <a:latin typeface="Courier"/>
              </a:rPr>
              <a:t>document</a:t>
            </a:r>
            <a:r>
              <a:rPr>
                <a:solidFill>
                  <a:srgbClr val="666666"/>
                </a:solidFill>
                <a:latin typeface="Courier"/>
              </a:rPr>
              <a:t>.</a:t>
            </a:r>
            <a:r>
              <a:rPr>
                <a:solidFill>
                  <a:srgbClr val="06287E"/>
                </a:solidFill>
                <a:latin typeface="Courier"/>
              </a:rPr>
              <a:t>querySelectorAll</a:t>
            </a:r>
            <a:r>
              <a:rPr>
                <a:latin typeface="Courier"/>
              </a:rPr>
              <a:t>(</a:t>
            </a:r>
            <a:r>
              <a:rPr>
                <a:solidFill>
                  <a:srgbClr val="4070A0"/>
                </a:solidFill>
                <a:latin typeface="Courier"/>
              </a:rPr>
              <a:t>"#content *"</a:t>
            </a:r>
            <a:r>
              <a:rPr>
                <a:latin typeface="Courier"/>
              </a:rPr>
              <a:t>)]</a:t>
            </a:r>
            <a:r>
              <a:rPr>
                <a:solidFill>
                  <a:srgbClr val="666666"/>
                </a:solidFill>
                <a:latin typeface="Courier"/>
              </a:rPr>
              <a:t>;</a:t>
            </a:r>
            <a:br/>
            <a:br/>
            <a:r>
              <a:rPr>
                <a:latin typeface="Courier"/>
              </a:rPr>
              <a:t>    headings</a:t>
            </a:r>
            <a:r>
              <a:rPr>
                <a:solidFill>
                  <a:srgbClr val="666666"/>
                </a:solidFill>
                <a:latin typeface="Courier"/>
              </a:rPr>
              <a:t>.</a:t>
            </a:r>
            <a:r>
              <a:rPr>
                <a:solidFill>
                  <a:srgbClr val="06287E"/>
                </a:solidFill>
                <a:latin typeface="Courier"/>
              </a:rPr>
              <a:t>forEach</a:t>
            </a:r>
            <a:r>
              <a:rPr>
                <a:latin typeface="Courier"/>
              </a:rPr>
              <a:t>((heading) </a:t>
            </a:r>
            <a:r>
              <a:rPr b="1">
                <a:solidFill>
                  <a:srgbClr val="007020"/>
                </a:solidFill>
                <a:latin typeface="Courier"/>
              </a:rPr>
              <a:t>=&gt;</a:t>
            </a:r>
            <a:r>
              <a:rPr>
                <a:latin typeface="Courier"/>
              </a:rPr>
              <a:t> observer</a:t>
            </a:r>
            <a:r>
              <a:rPr>
                <a:solidFill>
                  <a:srgbClr val="666666"/>
                </a:solidFill>
                <a:latin typeface="Courier"/>
              </a:rPr>
              <a:t>.</a:t>
            </a:r>
            <a:r>
              <a:rPr>
                <a:solidFill>
                  <a:srgbClr val="06287E"/>
                </a:solidFill>
                <a:latin typeface="Courier"/>
              </a:rPr>
              <a:t>observe</a:t>
            </a:r>
            <a:r>
              <a:rPr>
                <a:latin typeface="Courier"/>
              </a:rPr>
              <a:t>(heading))</a:t>
            </a:r>
            <a:r>
              <a:rPr>
                <a:solidFill>
                  <a:srgbClr val="666666"/>
                </a:solidFill>
                <a:latin typeface="Courier"/>
              </a:rPr>
              <a:t>;</a:t>
            </a:r>
            <a:br/>
            <a:r>
              <a:rPr>
                <a:latin typeface="Courier"/>
              </a:rPr>
              <a:t>})</a:t>
            </a:r>
            <a:r>
              <a:rPr>
                <a:solidFill>
                  <a:srgbClr val="666666"/>
                </a:solidFill>
                <a:latin typeface="Courier"/>
              </a:rPr>
              <a:t>;</a:t>
            </a:r>
          </a:p>
          <a:p>
            <a:pPr lvl="0" indent="0" marL="0">
              <a:spcBef>
                <a:spcPts val="3000"/>
              </a:spcBef>
              <a:buNone/>
            </a:pPr>
            <a:r>
              <a:rPr b="1"/>
              <a:t>progress-bar</a:t>
            </a:r>
          </a:p>
          <a:p>
            <a:pPr lvl="0" indent="0" marL="0">
              <a:spcBef>
                <a:spcPts val="3000"/>
              </a:spcBef>
              <a:buNone/>
            </a:pPr>
            <a:r>
              <a:rPr b="1"/>
              <a:t>CSS</a:t>
            </a:r>
          </a:p>
          <a:p>
            <a:pPr lvl="0" indent="0">
              <a:buNone/>
            </a:pPr>
            <a:r>
              <a:rPr i="1">
                <a:solidFill>
                  <a:srgbClr val="60A0B0"/>
                </a:solidFill>
                <a:latin typeface="Courier"/>
              </a:rPr>
              <a:t>/* progress bar */</a:t>
            </a:r>
            <a:br/>
            <a:r>
              <a:rPr>
                <a:solidFill>
                  <a:srgbClr val="BC7A00"/>
                </a:solidFill>
                <a:latin typeface="Courier"/>
              </a:rPr>
              <a:t>#progressBar</a:t>
            </a:r>
            <a:r>
              <a:rPr>
                <a:latin typeface="Courier"/>
              </a:rPr>
              <a:t> {</a:t>
            </a:r>
            <a:br/>
            <a:r>
              <a:rPr>
                <a:latin typeface="Courier"/>
              </a:rPr>
              <a:t>    </a:t>
            </a:r>
            <a:r>
              <a:rPr b="1">
                <a:solidFill>
                  <a:srgbClr val="007020"/>
                </a:solidFill>
                <a:latin typeface="Courier"/>
              </a:rPr>
              <a:t>position</a:t>
            </a:r>
            <a:r>
              <a:rPr>
                <a:solidFill>
                  <a:srgbClr val="4070A0"/>
                </a:solidFill>
                <a:latin typeface="Courier"/>
              </a:rPr>
              <a:t>:</a:t>
            </a:r>
            <a:r>
              <a:rPr>
                <a:latin typeface="Courier"/>
              </a:rPr>
              <a:t> </a:t>
            </a:r>
            <a:r>
              <a:rPr>
                <a:solidFill>
                  <a:srgbClr val="40A070"/>
                </a:solidFill>
                <a:latin typeface="Courier"/>
              </a:rPr>
              <a:t>fixed</a:t>
            </a:r>
            <a:r>
              <a:rPr>
                <a:solidFill>
                  <a:srgbClr val="666666"/>
                </a:solidFill>
                <a:latin typeface="Courier"/>
              </a:rPr>
              <a:t>;</a:t>
            </a:r>
            <a:br/>
            <a:r>
              <a:rPr>
                <a:latin typeface="Courier"/>
              </a:rPr>
              <a:t>    </a:t>
            </a:r>
            <a:r>
              <a:rPr b="1">
                <a:solidFill>
                  <a:srgbClr val="007020"/>
                </a:solidFill>
                <a:latin typeface="Courier"/>
              </a:rPr>
              <a:t>top</a:t>
            </a:r>
            <a:r>
              <a:rPr>
                <a:solidFill>
                  <a:srgbClr val="4070A0"/>
                </a:solidFill>
                <a:latin typeface="Courier"/>
              </a:rPr>
              <a:t>:</a:t>
            </a:r>
            <a:r>
              <a:rPr>
                <a:latin typeface="Courier"/>
              </a:rPr>
              <a:t> </a:t>
            </a:r>
            <a:r>
              <a:rPr>
                <a:solidFill>
                  <a:srgbClr val="40A070"/>
                </a:solidFill>
                <a:latin typeface="Courier"/>
              </a:rPr>
              <a:t>0</a:t>
            </a:r>
            <a:r>
              <a:rPr>
                <a:solidFill>
                  <a:srgbClr val="666666"/>
                </a:solidFill>
                <a:latin typeface="Courier"/>
              </a:rPr>
              <a:t>;</a:t>
            </a:r>
            <a:br/>
            <a:r>
              <a:rPr>
                <a:latin typeface="Courier"/>
              </a:rPr>
              <a:t>    </a:t>
            </a:r>
            <a:r>
              <a:rPr b="1">
                <a:solidFill>
                  <a:srgbClr val="007020"/>
                </a:solidFill>
                <a:latin typeface="Courier"/>
              </a:rPr>
              <a:t>left</a:t>
            </a:r>
            <a:r>
              <a:rPr>
                <a:solidFill>
                  <a:srgbClr val="4070A0"/>
                </a:solidFill>
                <a:latin typeface="Courier"/>
              </a:rPr>
              <a:t>:</a:t>
            </a:r>
            <a:r>
              <a:rPr>
                <a:latin typeface="Courier"/>
              </a:rPr>
              <a:t> </a:t>
            </a:r>
            <a:r>
              <a:rPr>
                <a:solidFill>
                  <a:srgbClr val="40A070"/>
                </a:solidFill>
                <a:latin typeface="Courier"/>
              </a:rPr>
              <a:t>0</a:t>
            </a:r>
            <a:r>
              <a:rPr>
                <a:solidFill>
                  <a:srgbClr val="666666"/>
                </a:solidFill>
                <a:latin typeface="Courier"/>
              </a:rPr>
              <a:t>;</a:t>
            </a:r>
            <a:br/>
            <a:r>
              <a:rPr>
                <a:latin typeface="Courier"/>
              </a:rPr>
              <a:t>    </a:t>
            </a:r>
            <a:r>
              <a:rPr b="1">
                <a:solidFill>
                  <a:srgbClr val="007020"/>
                </a:solidFill>
                <a:latin typeface="Courier"/>
              </a:rPr>
              <a:t>height</a:t>
            </a:r>
            <a:r>
              <a:rPr>
                <a:solidFill>
                  <a:srgbClr val="4070A0"/>
                </a:solidFill>
                <a:latin typeface="Courier"/>
              </a:rPr>
              <a:t>:</a:t>
            </a:r>
            <a:r>
              <a:rPr>
                <a:latin typeface="Courier"/>
              </a:rPr>
              <a:t> </a:t>
            </a:r>
            <a:r>
              <a:rPr>
                <a:solidFill>
                  <a:srgbClr val="40A070"/>
                </a:solidFill>
                <a:latin typeface="Courier"/>
              </a:rPr>
              <a:t>5</a:t>
            </a:r>
            <a:r>
              <a:rPr>
                <a:solidFill>
                  <a:srgbClr val="902000"/>
                </a:solidFill>
                <a:latin typeface="Courier"/>
              </a:rPr>
              <a:t>px</a:t>
            </a:r>
            <a:r>
              <a:rPr>
                <a:solidFill>
                  <a:srgbClr val="666666"/>
                </a:solidFill>
                <a:latin typeface="Courier"/>
              </a:rPr>
              <a:t>;</a:t>
            </a:r>
            <a:r>
              <a:rPr>
                <a:latin typeface="Courier"/>
              </a:rPr>
              <a:t> </a:t>
            </a:r>
            <a:r>
              <a:rPr i="1">
                <a:solidFill>
                  <a:srgbClr val="60A0B0"/>
                </a:solidFill>
                <a:latin typeface="Courier"/>
              </a:rPr>
              <a:t>/* Adjust thickness as needed */</a:t>
            </a:r>
            <a:br/>
            <a:r>
              <a:rPr>
                <a:latin typeface="Courier"/>
              </a:rPr>
              <a:t>    </a:t>
            </a:r>
            <a:r>
              <a:rPr b="1">
                <a:solidFill>
                  <a:srgbClr val="007020"/>
                </a:solidFill>
                <a:latin typeface="Courier"/>
              </a:rPr>
              <a:t>background-color</a:t>
            </a:r>
            <a:r>
              <a:rPr>
                <a:solidFill>
                  <a:srgbClr val="4070A0"/>
                </a:solidFill>
                <a:latin typeface="Courier"/>
              </a:rPr>
              <a:t>:</a:t>
            </a:r>
            <a:r>
              <a:rPr>
                <a:latin typeface="Courier"/>
              </a:rPr>
              <a:t> </a:t>
            </a:r>
            <a:r>
              <a:rPr>
                <a:solidFill>
                  <a:srgbClr val="880000"/>
                </a:solidFill>
                <a:latin typeface="Courier"/>
              </a:rPr>
              <a:t>gray</a:t>
            </a:r>
            <a:r>
              <a:rPr>
                <a:solidFill>
                  <a:srgbClr val="666666"/>
                </a:solidFill>
                <a:latin typeface="Courier"/>
              </a:rPr>
              <a:t>;</a:t>
            </a:r>
            <a:r>
              <a:rPr>
                <a:latin typeface="Courier"/>
              </a:rPr>
              <a:t> </a:t>
            </a:r>
            <a:r>
              <a:rPr i="1">
                <a:solidFill>
                  <a:srgbClr val="60A0B0"/>
                </a:solidFill>
                <a:latin typeface="Courier"/>
              </a:rPr>
              <a:t>/* Progress bar color */</a:t>
            </a:r>
            <a:br/>
            <a:r>
              <a:rPr>
                <a:latin typeface="Courier"/>
              </a:rPr>
              <a:t>    </a:t>
            </a:r>
            <a:r>
              <a:rPr b="1">
                <a:solidFill>
                  <a:srgbClr val="007020"/>
                </a:solidFill>
                <a:latin typeface="Courier"/>
              </a:rPr>
              <a:t>width</a:t>
            </a:r>
            <a:r>
              <a:rPr>
                <a:solidFill>
                  <a:srgbClr val="4070A0"/>
                </a:solidFill>
                <a:latin typeface="Courier"/>
              </a:rPr>
              <a:t>:</a:t>
            </a:r>
            <a:r>
              <a:rPr>
                <a:latin typeface="Courier"/>
              </a:rPr>
              <a:t> </a:t>
            </a:r>
            <a:r>
              <a:rPr>
                <a:solidFill>
                  <a:srgbClr val="40A070"/>
                </a:solidFill>
                <a:latin typeface="Courier"/>
              </a:rPr>
              <a:t>0</a:t>
            </a:r>
            <a:r>
              <a:rPr>
                <a:solidFill>
                  <a:srgbClr val="902000"/>
                </a:solidFill>
                <a:latin typeface="Courier"/>
              </a:rPr>
              <a:t>%</a:t>
            </a:r>
            <a:r>
              <a:rPr>
                <a:solidFill>
                  <a:srgbClr val="666666"/>
                </a:solidFill>
                <a:latin typeface="Courier"/>
              </a:rPr>
              <a:t>;</a:t>
            </a:r>
            <a:r>
              <a:rPr>
                <a:latin typeface="Courier"/>
              </a:rPr>
              <a:t> </a:t>
            </a:r>
            <a:r>
              <a:rPr i="1">
                <a:solidFill>
                  <a:srgbClr val="60A0B0"/>
                </a:solidFill>
                <a:latin typeface="Courier"/>
              </a:rPr>
              <a:t>/* Initial width is 0% */</a:t>
            </a:r>
            <a:br/>
            <a:r>
              <a:rPr>
                <a:latin typeface="Courier"/>
              </a:rPr>
              <a:t>    </a:t>
            </a:r>
            <a:r>
              <a:rPr b="1">
                <a:solidFill>
                  <a:srgbClr val="007020"/>
                </a:solidFill>
                <a:latin typeface="Courier"/>
              </a:rPr>
              <a:t>z-index</a:t>
            </a:r>
            <a:r>
              <a:rPr>
                <a:solidFill>
                  <a:srgbClr val="4070A0"/>
                </a:solidFill>
                <a:latin typeface="Courier"/>
              </a:rPr>
              <a:t>:</a:t>
            </a:r>
            <a:r>
              <a:rPr>
                <a:latin typeface="Courier"/>
              </a:rPr>
              <a:t> </a:t>
            </a:r>
            <a:r>
              <a:rPr>
                <a:solidFill>
                  <a:srgbClr val="40A070"/>
                </a:solidFill>
                <a:latin typeface="Courier"/>
              </a:rPr>
              <a:t>9999</a:t>
            </a:r>
            <a:r>
              <a:rPr>
                <a:solidFill>
                  <a:srgbClr val="666666"/>
                </a:solidFill>
                <a:latin typeface="Courier"/>
              </a:rPr>
              <a:t>;</a:t>
            </a:r>
            <a:r>
              <a:rPr>
                <a:latin typeface="Courier"/>
              </a:rPr>
              <a:t> </a:t>
            </a:r>
            <a:r>
              <a:rPr i="1">
                <a:solidFill>
                  <a:srgbClr val="60A0B0"/>
                </a:solidFill>
                <a:latin typeface="Courier"/>
              </a:rPr>
              <a:t>/* Ensure it stays on top */</a:t>
            </a:r>
            <a:br/>
            <a:r>
              <a:rPr>
                <a:latin typeface="Courier"/>
              </a:rPr>
              <a:t>}</a:t>
            </a:r>
          </a:p>
          <a:p>
            <a:pPr lvl="0" indent="0" marL="0">
              <a:spcBef>
                <a:spcPts val="3000"/>
              </a:spcBef>
              <a:buNone/>
            </a:pPr>
            <a:r>
              <a:rPr b="1"/>
              <a:t>Javascript</a:t>
            </a:r>
          </a:p>
          <a:p>
            <a:pPr lvl="0" indent="0">
              <a:buNone/>
            </a:pPr>
            <a:r>
              <a:rPr i="1">
                <a:solidFill>
                  <a:srgbClr val="60A0B0"/>
                </a:solidFill>
                <a:latin typeface="Courier"/>
              </a:rPr>
              <a:t>// progress bar</a:t>
            </a:r>
            <a:br/>
            <a:r>
              <a:rPr i="1">
                <a:solidFill>
                  <a:srgbClr val="60A0B0"/>
                </a:solidFill>
                <a:latin typeface="Courier"/>
              </a:rPr>
              <a:t>// script.js</a:t>
            </a:r>
            <a:br/>
            <a:r>
              <a:rPr>
                <a:solidFill>
                  <a:srgbClr val="008000"/>
                </a:solidFill>
                <a:latin typeface="Courier"/>
              </a:rPr>
              <a:t>document</a:t>
            </a:r>
            <a:r>
              <a:rPr>
                <a:solidFill>
                  <a:srgbClr val="666666"/>
                </a:solidFill>
                <a:latin typeface="Courier"/>
              </a:rPr>
              <a:t>.</a:t>
            </a:r>
            <a:r>
              <a:rPr>
                <a:solidFill>
                  <a:srgbClr val="06287E"/>
                </a:solidFill>
                <a:latin typeface="Courier"/>
              </a:rPr>
              <a:t>addEventListener</a:t>
            </a:r>
            <a:r>
              <a:rPr>
                <a:latin typeface="Courier"/>
              </a:rPr>
              <a:t>(</a:t>
            </a:r>
            <a:r>
              <a:rPr>
                <a:solidFill>
                  <a:srgbClr val="4070A0"/>
                </a:solidFill>
                <a:latin typeface="Courier"/>
              </a:rPr>
              <a:t>"DOMContentLoaded"</a:t>
            </a:r>
            <a:r>
              <a:rPr>
                <a:solidFill>
                  <a:srgbClr val="666666"/>
                </a:solidFill>
                <a:latin typeface="Courier"/>
              </a:rPr>
              <a:t>,</a:t>
            </a:r>
            <a:r>
              <a:rPr>
                <a:latin typeface="Courier"/>
              </a:rPr>
              <a:t> () </a:t>
            </a:r>
            <a:r>
              <a:rPr b="1">
                <a:solidFill>
                  <a:srgbClr val="007020"/>
                </a:solidFill>
                <a:latin typeface="Courier"/>
              </a:rPr>
              <a:t>=&gt;</a:t>
            </a:r>
            <a:r>
              <a:rPr>
                <a:latin typeface="Courier"/>
              </a:rPr>
              <a:t> {</a:t>
            </a:r>
            <a:br/>
            <a:r>
              <a:rPr>
                <a:latin typeface="Courier"/>
              </a:rPr>
              <a:t>    </a:t>
            </a:r>
            <a:r>
              <a:rPr b="1">
                <a:solidFill>
                  <a:srgbClr val="007020"/>
                </a:solidFill>
                <a:latin typeface="Courier"/>
              </a:rPr>
              <a:t>const</a:t>
            </a:r>
            <a:r>
              <a:rPr>
                <a:latin typeface="Courier"/>
              </a:rPr>
              <a:t> progressBar </a:t>
            </a:r>
            <a:r>
              <a:rPr>
                <a:solidFill>
                  <a:srgbClr val="666666"/>
                </a:solidFill>
                <a:latin typeface="Courier"/>
              </a:rPr>
              <a:t>=</a:t>
            </a:r>
            <a:r>
              <a:rPr>
                <a:latin typeface="Courier"/>
              </a:rPr>
              <a:t> </a:t>
            </a:r>
            <a:r>
              <a:rPr>
                <a:solidFill>
                  <a:srgbClr val="008000"/>
                </a:solidFill>
                <a:latin typeface="Courier"/>
              </a:rPr>
              <a:t>document</a:t>
            </a:r>
            <a:r>
              <a:rPr>
                <a:solidFill>
                  <a:srgbClr val="666666"/>
                </a:solidFill>
                <a:latin typeface="Courier"/>
              </a:rPr>
              <a:t>.</a:t>
            </a:r>
            <a:r>
              <a:rPr>
                <a:solidFill>
                  <a:srgbClr val="06287E"/>
                </a:solidFill>
                <a:latin typeface="Courier"/>
              </a:rPr>
              <a:t>getElementById</a:t>
            </a:r>
            <a:r>
              <a:rPr>
                <a:latin typeface="Courier"/>
              </a:rPr>
              <a:t>(</a:t>
            </a:r>
            <a:r>
              <a:rPr>
                <a:solidFill>
                  <a:srgbClr val="4070A0"/>
                </a:solidFill>
                <a:latin typeface="Courier"/>
              </a:rPr>
              <a:t>"progressBar"</a:t>
            </a:r>
            <a:r>
              <a:rPr>
                <a:latin typeface="Courier"/>
              </a:rPr>
              <a:t>)</a:t>
            </a:r>
            <a:r>
              <a:rPr>
                <a:solidFill>
                  <a:srgbClr val="666666"/>
                </a:solidFill>
                <a:latin typeface="Courier"/>
              </a:rPr>
              <a:t>;</a:t>
            </a:r>
            <a:br/>
            <a:br/>
            <a:r>
              <a:rPr>
                <a:latin typeface="Courier"/>
              </a:rPr>
              <a:t>    </a:t>
            </a:r>
            <a:r>
              <a:rPr b="1">
                <a:solidFill>
                  <a:srgbClr val="007020"/>
                </a:solidFill>
                <a:latin typeface="Courier"/>
              </a:rPr>
              <a:t>const</a:t>
            </a:r>
            <a:r>
              <a:rPr>
                <a:latin typeface="Courier"/>
              </a:rPr>
              <a:t> updateProgressBar </a:t>
            </a:r>
            <a:r>
              <a:rPr>
                <a:solidFill>
                  <a:srgbClr val="666666"/>
                </a:solidFill>
                <a:latin typeface="Courier"/>
              </a:rPr>
              <a:t>=</a:t>
            </a:r>
            <a:r>
              <a:rPr>
                <a:latin typeface="Courier"/>
              </a:rPr>
              <a:t> () </a:t>
            </a:r>
            <a:r>
              <a:rPr b="1">
                <a:solidFill>
                  <a:srgbClr val="007020"/>
                </a:solidFill>
                <a:latin typeface="Courier"/>
              </a:rPr>
              <a:t>=&gt;</a:t>
            </a:r>
            <a:r>
              <a:rPr>
                <a:latin typeface="Courier"/>
              </a:rPr>
              <a:t> {</a:t>
            </a:r>
            <a:br/>
            <a:r>
              <a:rPr>
                <a:latin typeface="Courier"/>
              </a:rPr>
              <a:t>        </a:t>
            </a:r>
            <a:r>
              <a:rPr b="1">
                <a:solidFill>
                  <a:srgbClr val="007020"/>
                </a:solidFill>
                <a:latin typeface="Courier"/>
              </a:rPr>
              <a:t>const</a:t>
            </a:r>
            <a:r>
              <a:rPr>
                <a:latin typeface="Courier"/>
              </a:rPr>
              <a:t> scrollTop </a:t>
            </a:r>
            <a:r>
              <a:rPr>
                <a:solidFill>
                  <a:srgbClr val="666666"/>
                </a:solidFill>
                <a:latin typeface="Courier"/>
              </a:rPr>
              <a:t>=</a:t>
            </a:r>
            <a:br/>
            <a:r>
              <a:rPr>
                <a:latin typeface="Courier"/>
              </a:rPr>
              <a:t>            </a:t>
            </a:r>
            <a:r>
              <a:rPr>
                <a:solidFill>
                  <a:srgbClr val="008000"/>
                </a:solidFill>
                <a:latin typeface="Courier"/>
              </a:rPr>
              <a:t>document</a:t>
            </a:r>
            <a:r>
              <a:rPr>
                <a:solidFill>
                  <a:srgbClr val="666666"/>
                </a:solidFill>
                <a:latin typeface="Courier"/>
              </a:rPr>
              <a:t>.</a:t>
            </a:r>
            <a:r>
              <a:rPr>
                <a:solidFill>
                  <a:srgbClr val="7D9029"/>
                </a:solidFill>
                <a:latin typeface="Courier"/>
              </a:rPr>
              <a:t>documentElement</a:t>
            </a:r>
            <a:r>
              <a:rPr>
                <a:solidFill>
                  <a:srgbClr val="666666"/>
                </a:solidFill>
                <a:latin typeface="Courier"/>
              </a:rPr>
              <a:t>.</a:t>
            </a:r>
            <a:r>
              <a:rPr>
                <a:solidFill>
                  <a:srgbClr val="7D9029"/>
                </a:solidFill>
                <a:latin typeface="Courier"/>
              </a:rPr>
              <a:t>scrollTop</a:t>
            </a:r>
            <a:r>
              <a:rPr>
                <a:latin typeface="Courier"/>
              </a:rPr>
              <a:t> </a:t>
            </a:r>
            <a:r>
              <a:rPr>
                <a:solidFill>
                  <a:srgbClr val="666666"/>
                </a:solidFill>
                <a:latin typeface="Courier"/>
              </a:rPr>
              <a:t>||</a:t>
            </a:r>
            <a:r>
              <a:rPr>
                <a:latin typeface="Courier"/>
              </a:rPr>
              <a:t> </a:t>
            </a:r>
            <a:r>
              <a:rPr>
                <a:solidFill>
                  <a:srgbClr val="008000"/>
                </a:solidFill>
                <a:latin typeface="Courier"/>
              </a:rPr>
              <a:t>document</a:t>
            </a:r>
            <a:r>
              <a:rPr>
                <a:solidFill>
                  <a:srgbClr val="666666"/>
                </a:solidFill>
                <a:latin typeface="Courier"/>
              </a:rPr>
              <a:t>.</a:t>
            </a:r>
            <a:r>
              <a:rPr>
                <a:solidFill>
                  <a:srgbClr val="7D9029"/>
                </a:solidFill>
                <a:latin typeface="Courier"/>
              </a:rPr>
              <a:t>body</a:t>
            </a:r>
            <a:r>
              <a:rPr>
                <a:solidFill>
                  <a:srgbClr val="666666"/>
                </a:solidFill>
                <a:latin typeface="Courier"/>
              </a:rPr>
              <a:t>.</a:t>
            </a:r>
            <a:r>
              <a:rPr>
                <a:solidFill>
                  <a:srgbClr val="7D9029"/>
                </a:solidFill>
                <a:latin typeface="Courier"/>
              </a:rPr>
              <a:t>scrollTop</a:t>
            </a:r>
            <a:r>
              <a:rPr>
                <a:solidFill>
                  <a:srgbClr val="666666"/>
                </a:solidFill>
                <a:latin typeface="Courier"/>
              </a:rPr>
              <a:t>;</a:t>
            </a:r>
            <a:br/>
            <a:r>
              <a:rPr>
                <a:latin typeface="Courier"/>
              </a:rPr>
              <a:t>        </a:t>
            </a:r>
            <a:r>
              <a:rPr b="1">
                <a:solidFill>
                  <a:srgbClr val="007020"/>
                </a:solidFill>
                <a:latin typeface="Courier"/>
              </a:rPr>
              <a:t>const</a:t>
            </a:r>
            <a:r>
              <a:rPr>
                <a:latin typeface="Courier"/>
              </a:rPr>
              <a:t> scrollHeight </a:t>
            </a:r>
            <a:r>
              <a:rPr>
                <a:solidFill>
                  <a:srgbClr val="666666"/>
                </a:solidFill>
                <a:latin typeface="Courier"/>
              </a:rPr>
              <a:t>=</a:t>
            </a:r>
            <a:br/>
            <a:r>
              <a:rPr>
                <a:latin typeface="Courier"/>
              </a:rPr>
              <a:t>            </a:t>
            </a:r>
            <a:r>
              <a:rPr>
                <a:solidFill>
                  <a:srgbClr val="008000"/>
                </a:solidFill>
                <a:latin typeface="Courier"/>
              </a:rPr>
              <a:t>document</a:t>
            </a:r>
            <a:r>
              <a:rPr>
                <a:solidFill>
                  <a:srgbClr val="666666"/>
                </a:solidFill>
                <a:latin typeface="Courier"/>
              </a:rPr>
              <a:t>.</a:t>
            </a:r>
            <a:r>
              <a:rPr>
                <a:solidFill>
                  <a:srgbClr val="7D9029"/>
                </a:solidFill>
                <a:latin typeface="Courier"/>
              </a:rPr>
              <a:t>documentElement</a:t>
            </a:r>
            <a:r>
              <a:rPr>
                <a:solidFill>
                  <a:srgbClr val="666666"/>
                </a:solidFill>
                <a:latin typeface="Courier"/>
              </a:rPr>
              <a:t>.</a:t>
            </a:r>
            <a:r>
              <a:rPr>
                <a:solidFill>
                  <a:srgbClr val="7D9029"/>
                </a:solidFill>
                <a:latin typeface="Courier"/>
              </a:rPr>
              <a:t>scrollHeight</a:t>
            </a:r>
            <a:r>
              <a:rPr>
                <a:latin typeface="Courier"/>
              </a:rPr>
              <a:t> </a:t>
            </a:r>
            <a:r>
              <a:rPr>
                <a:solidFill>
                  <a:srgbClr val="666666"/>
                </a:solidFill>
                <a:latin typeface="Courier"/>
              </a:rPr>
              <a:t>-</a:t>
            </a:r>
            <a:br/>
            <a:r>
              <a:rPr>
                <a:latin typeface="Courier"/>
              </a:rPr>
              <a:t>            </a:t>
            </a:r>
            <a:r>
              <a:rPr>
                <a:solidFill>
                  <a:srgbClr val="008000"/>
                </a:solidFill>
                <a:latin typeface="Courier"/>
              </a:rPr>
              <a:t>document</a:t>
            </a:r>
            <a:r>
              <a:rPr>
                <a:solidFill>
                  <a:srgbClr val="666666"/>
                </a:solidFill>
                <a:latin typeface="Courier"/>
              </a:rPr>
              <a:t>.</a:t>
            </a:r>
            <a:r>
              <a:rPr>
                <a:solidFill>
                  <a:srgbClr val="7D9029"/>
                </a:solidFill>
                <a:latin typeface="Courier"/>
              </a:rPr>
              <a:t>documentElement</a:t>
            </a:r>
            <a:r>
              <a:rPr>
                <a:solidFill>
                  <a:srgbClr val="666666"/>
                </a:solidFill>
                <a:latin typeface="Courier"/>
              </a:rPr>
              <a:t>.</a:t>
            </a:r>
            <a:r>
              <a:rPr>
                <a:solidFill>
                  <a:srgbClr val="7D9029"/>
                </a:solidFill>
                <a:latin typeface="Courier"/>
              </a:rPr>
              <a:t>clientHeight</a:t>
            </a:r>
            <a:r>
              <a:rPr>
                <a:solidFill>
                  <a:srgbClr val="666666"/>
                </a:solidFill>
                <a:latin typeface="Courier"/>
              </a:rPr>
              <a:t>;</a:t>
            </a:r>
            <a:br/>
            <a:r>
              <a:rPr>
                <a:latin typeface="Courier"/>
              </a:rPr>
              <a:t>        </a:t>
            </a:r>
            <a:r>
              <a:rPr b="1">
                <a:solidFill>
                  <a:srgbClr val="007020"/>
                </a:solidFill>
                <a:latin typeface="Courier"/>
              </a:rPr>
              <a:t>const</a:t>
            </a:r>
            <a:r>
              <a:rPr>
                <a:latin typeface="Courier"/>
              </a:rPr>
              <a:t> scrollPercentage </a:t>
            </a:r>
            <a:r>
              <a:rPr>
                <a:solidFill>
                  <a:srgbClr val="666666"/>
                </a:solidFill>
                <a:latin typeface="Courier"/>
              </a:rPr>
              <a:t>=</a:t>
            </a:r>
            <a:r>
              <a:rPr>
                <a:latin typeface="Courier"/>
              </a:rPr>
              <a:t> (scrollTop </a:t>
            </a:r>
            <a:r>
              <a:rPr>
                <a:solidFill>
                  <a:srgbClr val="666666"/>
                </a:solidFill>
                <a:latin typeface="Courier"/>
              </a:rPr>
              <a:t>/</a:t>
            </a:r>
            <a:r>
              <a:rPr>
                <a:latin typeface="Courier"/>
              </a:rPr>
              <a:t> scrollHeight) </a:t>
            </a:r>
            <a:r>
              <a:rPr>
                <a:solidFill>
                  <a:srgbClr val="666666"/>
                </a:solidFill>
                <a:latin typeface="Courier"/>
              </a:rPr>
              <a:t>*</a:t>
            </a:r>
            <a:r>
              <a:rPr>
                <a:latin typeface="Courier"/>
              </a:rPr>
              <a:t> </a:t>
            </a:r>
            <a:r>
              <a:rPr>
                <a:solidFill>
                  <a:srgbClr val="40A070"/>
                </a:solidFill>
                <a:latin typeface="Courier"/>
              </a:rPr>
              <a:t>100</a:t>
            </a:r>
            <a:r>
              <a:rPr>
                <a:solidFill>
                  <a:srgbClr val="666666"/>
                </a:solidFill>
                <a:latin typeface="Courier"/>
              </a:rPr>
              <a:t>;</a:t>
            </a:r>
            <a:br/>
            <a:br/>
            <a:r>
              <a:rPr>
                <a:latin typeface="Courier"/>
              </a:rPr>
              <a:t>        progressBar</a:t>
            </a:r>
            <a:r>
              <a:rPr>
                <a:solidFill>
                  <a:srgbClr val="666666"/>
                </a:solidFill>
                <a:latin typeface="Courier"/>
              </a:rPr>
              <a:t>.</a:t>
            </a:r>
            <a:r>
              <a:rPr>
                <a:solidFill>
                  <a:srgbClr val="7D9029"/>
                </a:solidFill>
                <a:latin typeface="Courier"/>
              </a:rPr>
              <a:t>style</a:t>
            </a:r>
            <a:r>
              <a:rPr>
                <a:solidFill>
                  <a:srgbClr val="666666"/>
                </a:solidFill>
                <a:latin typeface="Courier"/>
              </a:rPr>
              <a:t>.</a:t>
            </a:r>
            <a:r>
              <a:rPr>
                <a:solidFill>
                  <a:srgbClr val="7D9029"/>
                </a:solidFill>
                <a:latin typeface="Courier"/>
              </a:rPr>
              <a:t>width</a:t>
            </a:r>
            <a:r>
              <a:rPr>
                <a:latin typeface="Courier"/>
              </a:rPr>
              <a:t> </a:t>
            </a:r>
            <a:r>
              <a:rPr>
                <a:solidFill>
                  <a:srgbClr val="666666"/>
                </a:solidFill>
                <a:latin typeface="Courier"/>
              </a:rPr>
              <a:t>=</a:t>
            </a:r>
            <a:r>
              <a:rPr>
                <a:latin typeface="Courier"/>
              </a:rPr>
              <a:t> </a:t>
            </a:r>
            <a:r>
              <a:rPr>
                <a:solidFill>
                  <a:srgbClr val="4070A0"/>
                </a:solidFill>
                <a:latin typeface="Courier"/>
              </a:rPr>
              <a:t>`${</a:t>
            </a:r>
            <a:r>
              <a:rPr>
                <a:latin typeface="Courier"/>
              </a:rPr>
              <a:t>scrollPercentage</a:t>
            </a:r>
            <a:r>
              <a:rPr>
                <a:solidFill>
                  <a:srgbClr val="4070A0"/>
                </a:solidFill>
                <a:latin typeface="Courier"/>
              </a:rPr>
              <a:t>}%`</a:t>
            </a:r>
            <a:r>
              <a:rPr>
                <a:solidFill>
                  <a:srgbClr val="666666"/>
                </a:solidFill>
                <a:latin typeface="Courier"/>
              </a:rPr>
              <a:t>;</a:t>
            </a:r>
            <a:br/>
            <a:r>
              <a:rPr>
                <a:latin typeface="Courier"/>
              </a:rPr>
              <a:t>    }</a:t>
            </a:r>
            <a:r>
              <a:rPr>
                <a:solidFill>
                  <a:srgbClr val="666666"/>
                </a:solidFill>
                <a:latin typeface="Courier"/>
              </a:rPr>
              <a:t>;</a:t>
            </a:r>
            <a:br/>
            <a:br/>
            <a:r>
              <a:rPr>
                <a:latin typeface="Courier"/>
              </a:rPr>
              <a:t>    </a:t>
            </a:r>
            <a:r>
              <a:rPr i="1">
                <a:solidFill>
                  <a:srgbClr val="60A0B0"/>
                </a:solidFill>
                <a:latin typeface="Courier"/>
              </a:rPr>
              <a:t>// Initial call to set progress bar on page load</a:t>
            </a:r>
            <a:br/>
            <a:r>
              <a:rPr>
                <a:latin typeface="Courier"/>
              </a:rPr>
              <a:t>    </a:t>
            </a:r>
            <a:r>
              <a:rPr>
                <a:solidFill>
                  <a:srgbClr val="06287E"/>
                </a:solidFill>
                <a:latin typeface="Courier"/>
              </a:rPr>
              <a:t>updateProgressBar</a:t>
            </a:r>
            <a:r>
              <a:rPr>
                <a:latin typeface="Courier"/>
              </a:rPr>
              <a:t>()</a:t>
            </a:r>
            <a:r>
              <a:rPr>
                <a:solidFill>
                  <a:srgbClr val="666666"/>
                </a:solidFill>
                <a:latin typeface="Courier"/>
              </a:rPr>
              <a:t>;</a:t>
            </a:r>
            <a:br/>
            <a:br/>
            <a:r>
              <a:rPr>
                <a:latin typeface="Courier"/>
              </a:rPr>
              <a:t>    </a:t>
            </a:r>
            <a:r>
              <a:rPr i="1">
                <a:solidFill>
                  <a:srgbClr val="60A0B0"/>
                </a:solidFill>
                <a:latin typeface="Courier"/>
              </a:rPr>
              <a:t>// Add scroll event listener to update the progress bar</a:t>
            </a:r>
            <a:br/>
            <a:r>
              <a:rPr>
                <a:latin typeface="Courier"/>
              </a:rPr>
              <a:t>    </a:t>
            </a:r>
            <a:r>
              <a:rPr>
                <a:solidFill>
                  <a:srgbClr val="008000"/>
                </a:solidFill>
                <a:latin typeface="Courier"/>
              </a:rPr>
              <a:t>window</a:t>
            </a:r>
            <a:r>
              <a:rPr>
                <a:solidFill>
                  <a:srgbClr val="666666"/>
                </a:solidFill>
                <a:latin typeface="Courier"/>
              </a:rPr>
              <a:t>.</a:t>
            </a:r>
            <a:r>
              <a:rPr>
                <a:solidFill>
                  <a:srgbClr val="06287E"/>
                </a:solidFill>
                <a:latin typeface="Courier"/>
              </a:rPr>
              <a:t>addEventListener</a:t>
            </a:r>
            <a:r>
              <a:rPr>
                <a:latin typeface="Courier"/>
              </a:rPr>
              <a:t>(</a:t>
            </a:r>
            <a:r>
              <a:rPr>
                <a:solidFill>
                  <a:srgbClr val="4070A0"/>
                </a:solidFill>
                <a:latin typeface="Courier"/>
              </a:rPr>
              <a:t>"scroll"</a:t>
            </a:r>
            <a:r>
              <a:rPr>
                <a:solidFill>
                  <a:srgbClr val="666666"/>
                </a:solidFill>
                <a:latin typeface="Courier"/>
              </a:rPr>
              <a:t>,</a:t>
            </a:r>
            <a:r>
              <a:rPr>
                <a:latin typeface="Courier"/>
              </a:rPr>
              <a:t> updateProgressBar)</a:t>
            </a:r>
            <a:r>
              <a:rPr>
                <a:solidFill>
                  <a:srgbClr val="666666"/>
                </a:solidFill>
                <a:latin typeface="Courier"/>
              </a:rPr>
              <a:t>;</a:t>
            </a:r>
            <a:br/>
            <a:r>
              <a:rPr>
                <a:latin typeface="Courier"/>
              </a:rPr>
              <a:t>})</a:t>
            </a:r>
            <a:r>
              <a:rPr>
                <a:solidFill>
                  <a:srgbClr val="666666"/>
                </a:solidFill>
                <a:latin typeface="Courier"/>
              </a:rPr>
              <a:t>;</a:t>
            </a:r>
          </a:p>
          <a:p>
            <a:pPr lvl="0" indent="0" marL="0">
              <a:spcBef>
                <a:spcPts val="3000"/>
              </a:spcBef>
              <a:buNone/>
            </a:pPr>
            <a:r>
              <a:rPr b="1"/>
              <a:t>footnotes</a:t>
            </a:r>
          </a:p>
          <a:p>
            <a:pPr lvl="0" indent="0" marL="0">
              <a:spcBef>
                <a:spcPts val="3000"/>
              </a:spcBef>
              <a:buNone/>
            </a:pPr>
            <a:r>
              <a:rPr b="1"/>
              <a:t>CSS</a:t>
            </a:r>
          </a:p>
          <a:p>
            <a:pPr lvl="0" indent="0">
              <a:buNone/>
            </a:pPr>
            <a:r>
              <a:rPr i="1">
                <a:solidFill>
                  <a:srgbClr val="60A0B0"/>
                </a:solidFill>
                <a:latin typeface="Courier"/>
              </a:rPr>
              <a:t>/** sticky footnotes **/</a:t>
            </a:r>
            <a:br/>
            <a:r>
              <a:rPr>
                <a:solidFill>
                  <a:srgbClr val="BC7A00"/>
                </a:solidFill>
                <a:latin typeface="Courier"/>
              </a:rPr>
              <a:t>#footnotes</a:t>
            </a:r>
            <a:r>
              <a:rPr>
                <a:latin typeface="Courier"/>
              </a:rPr>
              <a:t> {</a:t>
            </a:r>
            <a:br/>
            <a:r>
              <a:rPr>
                <a:latin typeface="Courier"/>
              </a:rPr>
              <a:t>    </a:t>
            </a:r>
            <a:r>
              <a:rPr b="1">
                <a:solidFill>
                  <a:srgbClr val="007020"/>
                </a:solidFill>
                <a:latin typeface="Courier"/>
              </a:rPr>
              <a:t>position</a:t>
            </a:r>
            <a:r>
              <a:rPr>
                <a:solidFill>
                  <a:srgbClr val="4070A0"/>
                </a:solidFill>
                <a:latin typeface="Courier"/>
              </a:rPr>
              <a:t>:</a:t>
            </a:r>
            <a:r>
              <a:rPr>
                <a:latin typeface="Courier"/>
              </a:rPr>
              <a:t> </a:t>
            </a:r>
            <a:r>
              <a:rPr>
                <a:solidFill>
                  <a:srgbClr val="40A070"/>
                </a:solidFill>
                <a:latin typeface="Courier"/>
              </a:rPr>
              <a:t>fixed</a:t>
            </a:r>
            <a:r>
              <a:rPr>
                <a:solidFill>
                  <a:srgbClr val="666666"/>
                </a:solidFill>
                <a:latin typeface="Courier"/>
              </a:rPr>
              <a:t>;</a:t>
            </a:r>
            <a:r>
              <a:rPr>
                <a:latin typeface="Courier"/>
              </a:rPr>
              <a:t> </a:t>
            </a:r>
            <a:r>
              <a:rPr i="1">
                <a:solidFill>
                  <a:srgbClr val="60A0B0"/>
                </a:solidFill>
                <a:latin typeface="Courier"/>
              </a:rPr>
              <a:t>/* Fixes the div to the viewport */</a:t>
            </a:r>
            <a:br/>
            <a:r>
              <a:rPr>
                <a:latin typeface="Courier"/>
              </a:rPr>
              <a:t>    </a:t>
            </a:r>
            <a:r>
              <a:rPr b="1">
                <a:solidFill>
                  <a:srgbClr val="007020"/>
                </a:solidFill>
                <a:latin typeface="Courier"/>
              </a:rPr>
              <a:t>bottom</a:t>
            </a:r>
            <a:r>
              <a:rPr>
                <a:solidFill>
                  <a:srgbClr val="4070A0"/>
                </a:solidFill>
                <a:latin typeface="Courier"/>
              </a:rPr>
              <a:t>:</a:t>
            </a:r>
            <a:r>
              <a:rPr>
                <a:latin typeface="Courier"/>
              </a:rPr>
              <a:t> </a:t>
            </a:r>
            <a:r>
              <a:rPr>
                <a:solidFill>
                  <a:srgbClr val="40A070"/>
                </a:solidFill>
                <a:latin typeface="Courier"/>
              </a:rPr>
              <a:t>2</a:t>
            </a:r>
            <a:r>
              <a:rPr>
                <a:solidFill>
                  <a:srgbClr val="902000"/>
                </a:solidFill>
                <a:latin typeface="Courier"/>
              </a:rPr>
              <a:t>%</a:t>
            </a:r>
            <a:r>
              <a:rPr>
                <a:latin typeface="Courier"/>
              </a:rPr>
              <a:t> </a:t>
            </a:r>
            <a:r>
              <a:rPr>
                <a:solidFill>
                  <a:srgbClr val="666666"/>
                </a:solidFill>
                <a:latin typeface="Courier"/>
              </a:rPr>
              <a:t>;</a:t>
            </a:r>
            <a:r>
              <a:rPr>
                <a:latin typeface="Courier"/>
              </a:rPr>
              <a:t>   </a:t>
            </a:r>
            <a:r>
              <a:rPr i="1">
                <a:solidFill>
                  <a:srgbClr val="60A0B0"/>
                </a:solidFill>
                <a:latin typeface="Courier"/>
              </a:rPr>
              <a:t>/* Distance from the bottom */</a:t>
            </a:r>
            <a:br/>
            <a:r>
              <a:rPr>
                <a:latin typeface="Courier"/>
              </a:rPr>
              <a:t>    </a:t>
            </a:r>
            <a:r>
              <a:rPr b="1">
                <a:solidFill>
                  <a:srgbClr val="007020"/>
                </a:solidFill>
                <a:latin typeface="Courier"/>
              </a:rPr>
              <a:t>left</a:t>
            </a:r>
            <a:r>
              <a:rPr>
                <a:solidFill>
                  <a:srgbClr val="4070A0"/>
                </a:solidFill>
                <a:latin typeface="Courier"/>
              </a:rPr>
              <a:t>:</a:t>
            </a:r>
            <a:r>
              <a:rPr>
                <a:latin typeface="Courier"/>
              </a:rPr>
              <a:t> </a:t>
            </a:r>
            <a:r>
              <a:rPr>
                <a:solidFill>
                  <a:srgbClr val="40A070"/>
                </a:solidFill>
                <a:latin typeface="Courier"/>
              </a:rPr>
              <a:t>0</a:t>
            </a:r>
            <a:r>
              <a:rPr>
                <a:solidFill>
                  <a:srgbClr val="902000"/>
                </a:solidFill>
                <a:latin typeface="Courier"/>
              </a:rPr>
              <a:t>%</a:t>
            </a:r>
            <a:r>
              <a:rPr>
                <a:solidFill>
                  <a:srgbClr val="666666"/>
                </a:solidFill>
                <a:latin typeface="Courier"/>
              </a:rPr>
              <a:t>;</a:t>
            </a:r>
            <a:r>
              <a:rPr>
                <a:latin typeface="Courier"/>
              </a:rPr>
              <a:t>    </a:t>
            </a:r>
            <a:r>
              <a:rPr i="1">
                <a:solidFill>
                  <a:srgbClr val="60A0B0"/>
                </a:solidFill>
                <a:latin typeface="Courier"/>
              </a:rPr>
              <a:t>/* Distance from the right */</a:t>
            </a:r>
            <a:br/>
            <a:r>
              <a:rPr>
                <a:latin typeface="Courier"/>
              </a:rPr>
              <a:t>    </a:t>
            </a:r>
            <a:r>
              <a:rPr b="1">
                <a:solidFill>
                  <a:srgbClr val="007020"/>
                </a:solidFill>
                <a:latin typeface="Courier"/>
              </a:rPr>
              <a:t>width</a:t>
            </a:r>
            <a:r>
              <a:rPr>
                <a:solidFill>
                  <a:srgbClr val="4070A0"/>
                </a:solidFill>
                <a:latin typeface="Courier"/>
              </a:rPr>
              <a:t>:</a:t>
            </a:r>
            <a:r>
              <a:rPr>
                <a:latin typeface="Courier"/>
              </a:rPr>
              <a:t> </a:t>
            </a:r>
            <a:r>
              <a:rPr>
                <a:solidFill>
                  <a:srgbClr val="40A070"/>
                </a:solidFill>
                <a:latin typeface="Courier"/>
              </a:rPr>
              <a:t>20</a:t>
            </a:r>
            <a:r>
              <a:rPr>
                <a:solidFill>
                  <a:srgbClr val="902000"/>
                </a:solidFill>
                <a:latin typeface="Courier"/>
              </a:rPr>
              <a:t>%</a:t>
            </a:r>
            <a:r>
              <a:rPr>
                <a:solidFill>
                  <a:srgbClr val="666666"/>
                </a:solidFill>
                <a:latin typeface="Courier"/>
              </a:rPr>
              <a:t>;</a:t>
            </a:r>
            <a:r>
              <a:rPr>
                <a:latin typeface="Courier"/>
              </a:rPr>
              <a:t>   </a:t>
            </a:r>
            <a:r>
              <a:rPr i="1">
                <a:solidFill>
                  <a:srgbClr val="60A0B0"/>
                </a:solidFill>
                <a:latin typeface="Courier"/>
              </a:rPr>
              <a:t>/* Set a width for the TOC */</a:t>
            </a:r>
            <a:br/>
            <a:r>
              <a:rPr>
                <a:latin typeface="Courier"/>
              </a:rPr>
              <a:t>    </a:t>
            </a:r>
            <a:r>
              <a:rPr b="1">
                <a:solidFill>
                  <a:srgbClr val="007020"/>
                </a:solidFill>
                <a:latin typeface="Courier"/>
              </a:rPr>
              <a:t>overflow-y</a:t>
            </a:r>
            <a:r>
              <a:rPr>
                <a:solidFill>
                  <a:srgbClr val="4070A0"/>
                </a:solidFill>
                <a:latin typeface="Courier"/>
              </a:rPr>
              <a:t>:</a:t>
            </a:r>
            <a:r>
              <a:rPr>
                <a:latin typeface="Courier"/>
              </a:rPr>
              <a:t> </a:t>
            </a:r>
            <a:r>
              <a:rPr>
                <a:solidFill>
                  <a:srgbClr val="008000"/>
                </a:solidFill>
                <a:latin typeface="Courier"/>
              </a:rPr>
              <a:t>auto</a:t>
            </a:r>
            <a:r>
              <a:rPr>
                <a:solidFill>
                  <a:srgbClr val="666666"/>
                </a:solidFill>
                <a:latin typeface="Courier"/>
              </a:rPr>
              <a:t>;</a:t>
            </a:r>
            <a:r>
              <a:rPr>
                <a:latin typeface="Courier"/>
              </a:rPr>
              <a:t> </a:t>
            </a:r>
            <a:r>
              <a:rPr i="1">
                <a:solidFill>
                  <a:srgbClr val="60A0B0"/>
                </a:solidFill>
                <a:latin typeface="Courier"/>
              </a:rPr>
              <a:t>/* Enables vertical scrolling */</a:t>
            </a:r>
            <a:br/>
            <a:r>
              <a:rPr>
                <a:latin typeface="Courier"/>
              </a:rPr>
              <a:t>    </a:t>
            </a:r>
            <a:r>
              <a:rPr b="1">
                <a:solidFill>
                  <a:srgbClr val="007020"/>
                </a:solidFill>
                <a:latin typeface="Courier"/>
              </a:rPr>
              <a:t>overflow-x</a:t>
            </a:r>
            <a:r>
              <a:rPr>
                <a:solidFill>
                  <a:srgbClr val="4070A0"/>
                </a:solidFill>
                <a:latin typeface="Courier"/>
              </a:rPr>
              <a:t>:</a:t>
            </a:r>
            <a:r>
              <a:rPr>
                <a:latin typeface="Courier"/>
              </a:rPr>
              <a:t> </a:t>
            </a:r>
            <a:r>
              <a:rPr>
                <a:solidFill>
                  <a:srgbClr val="40A070"/>
                </a:solidFill>
                <a:latin typeface="Courier"/>
              </a:rPr>
              <a:t>hidden</a:t>
            </a:r>
            <a:r>
              <a:rPr>
                <a:solidFill>
                  <a:srgbClr val="666666"/>
                </a:solidFill>
                <a:latin typeface="Courier"/>
              </a:rPr>
              <a:t>;</a:t>
            </a:r>
            <a:r>
              <a:rPr>
                <a:latin typeface="Courier"/>
              </a:rPr>
              <a:t> </a:t>
            </a:r>
            <a:r>
              <a:rPr i="1">
                <a:solidFill>
                  <a:srgbClr val="60A0B0"/>
                </a:solidFill>
                <a:latin typeface="Courier"/>
              </a:rPr>
              <a:t>/* Hide horizontal scrollbar if any */</a:t>
            </a:r>
            <a:br/>
            <a:r>
              <a:rPr>
                <a:latin typeface="Courier"/>
              </a:rPr>
              <a:t>    </a:t>
            </a:r>
            <a:r>
              <a:rPr b="1">
                <a:solidFill>
                  <a:srgbClr val="007020"/>
                </a:solidFill>
                <a:latin typeface="Courier"/>
              </a:rPr>
              <a:t>max-height</a:t>
            </a:r>
            <a:r>
              <a:rPr>
                <a:solidFill>
                  <a:srgbClr val="4070A0"/>
                </a:solidFill>
                <a:latin typeface="Courier"/>
              </a:rPr>
              <a:t>:</a:t>
            </a:r>
            <a:r>
              <a:rPr>
                <a:latin typeface="Courier"/>
              </a:rPr>
              <a:t> </a:t>
            </a:r>
            <a:r>
              <a:rPr>
                <a:solidFill>
                  <a:srgbClr val="40A070"/>
                </a:solidFill>
                <a:latin typeface="Courier"/>
              </a:rPr>
              <a:t>42</a:t>
            </a:r>
            <a:r>
              <a:rPr>
                <a:solidFill>
                  <a:srgbClr val="902000"/>
                </a:solidFill>
                <a:latin typeface="Courier"/>
              </a:rPr>
              <a:t>%</a:t>
            </a:r>
            <a:r>
              <a:rPr>
                <a:solidFill>
                  <a:srgbClr val="666666"/>
                </a:solidFill>
                <a:latin typeface="Courier"/>
              </a:rPr>
              <a:t>;</a:t>
            </a:r>
            <a:r>
              <a:rPr>
                <a:latin typeface="Courier"/>
              </a:rPr>
              <a:t> </a:t>
            </a:r>
            <a:r>
              <a:rPr i="1">
                <a:solidFill>
                  <a:srgbClr val="60A0B0"/>
                </a:solidFill>
                <a:latin typeface="Courier"/>
              </a:rPr>
              <a:t>/* Ensures it doesn't exceed viewport height */</a:t>
            </a:r>
            <a:br/>
            <a:r>
              <a:rPr>
                <a:latin typeface="Courier"/>
              </a:rPr>
              <a:t>    </a:t>
            </a:r>
            <a:r>
              <a:rPr b="1">
                <a:solidFill>
                  <a:srgbClr val="007020"/>
                </a:solidFill>
                <a:latin typeface="Courier"/>
              </a:rPr>
              <a:t>margin</a:t>
            </a:r>
            <a:r>
              <a:rPr>
                <a:solidFill>
                  <a:srgbClr val="4070A0"/>
                </a:solidFill>
                <a:latin typeface="Courier"/>
              </a:rPr>
              <a:t>:</a:t>
            </a:r>
            <a:r>
              <a:rPr>
                <a:latin typeface="Courier"/>
              </a:rPr>
              <a:t> </a:t>
            </a:r>
            <a:r>
              <a:rPr>
                <a:solidFill>
                  <a:srgbClr val="40A070"/>
                </a:solidFill>
                <a:latin typeface="Courier"/>
              </a:rPr>
              <a:t>1</a:t>
            </a:r>
            <a:r>
              <a:rPr>
                <a:solidFill>
                  <a:srgbClr val="902000"/>
                </a:solidFill>
                <a:latin typeface="Courier"/>
              </a:rPr>
              <a:t>rem</a:t>
            </a:r>
            <a:r>
              <a:rPr>
                <a:solidFill>
                  <a:srgbClr val="666666"/>
                </a:solidFill>
                <a:latin typeface="Courier"/>
              </a:rPr>
              <a:t>;</a:t>
            </a:r>
            <a:br/>
            <a:r>
              <a:rPr>
                <a:latin typeface="Courier"/>
              </a:rPr>
              <a:t>}</a:t>
            </a:r>
            <a:br/>
            <a:r>
              <a:rPr>
                <a:solidFill>
                  <a:srgbClr val="BC7A00"/>
                </a:solidFill>
                <a:latin typeface="Courier"/>
              </a:rPr>
              <a:t>#footnotes</a:t>
            </a:r>
            <a:r>
              <a:rPr>
                <a:latin typeface="Courier"/>
              </a:rPr>
              <a:t> h2 {</a:t>
            </a:r>
            <a:r>
              <a:rPr b="1">
                <a:solidFill>
                  <a:srgbClr val="007020"/>
                </a:solidFill>
                <a:latin typeface="Courier"/>
              </a:rPr>
              <a:t>margin</a:t>
            </a:r>
            <a:r>
              <a:rPr>
                <a:solidFill>
                  <a:srgbClr val="4070A0"/>
                </a:solidFill>
                <a:latin typeface="Courier"/>
              </a:rPr>
              <a:t>:</a:t>
            </a:r>
            <a:r>
              <a:rPr>
                <a:latin typeface="Courier"/>
              </a:rPr>
              <a:t> </a:t>
            </a:r>
            <a:r>
              <a:rPr>
                <a:solidFill>
                  <a:srgbClr val="40A070"/>
                </a:solidFill>
                <a:latin typeface="Courier"/>
              </a:rPr>
              <a:t>0</a:t>
            </a:r>
            <a:r>
              <a:rPr>
                <a:solidFill>
                  <a:srgbClr val="666666"/>
                </a:solidFill>
                <a:latin typeface="Courier"/>
              </a:rPr>
              <a:t>;</a:t>
            </a:r>
            <a:r>
              <a:rPr>
                <a:latin typeface="Courier"/>
              </a:rPr>
              <a:t>}</a:t>
            </a:r>
            <a:br/>
            <a:br/>
            <a:r>
              <a:rPr>
                <a:solidFill>
                  <a:srgbClr val="BC7A00"/>
                </a:solidFill>
                <a:latin typeface="Courier"/>
              </a:rPr>
              <a:t>#footnotes</a:t>
            </a:r>
            <a:r>
              <a:rPr b="1" i="1">
                <a:solidFill>
                  <a:srgbClr val="60A0B0"/>
                </a:solidFill>
                <a:latin typeface="Courier"/>
              </a:rPr>
              <a:t>::-webkit-scrollbar</a:t>
            </a:r>
            <a:r>
              <a:rPr>
                <a:latin typeface="Courier"/>
              </a:rPr>
              <a:t> {</a:t>
            </a:r>
            <a:r>
              <a:rPr b="1">
                <a:solidFill>
                  <a:srgbClr val="007020"/>
                </a:solidFill>
                <a:latin typeface="Courier"/>
              </a:rPr>
              <a:t>display</a:t>
            </a:r>
            <a:r>
              <a:rPr>
                <a:solidFill>
                  <a:srgbClr val="4070A0"/>
                </a:solidFill>
                <a:latin typeface="Courier"/>
              </a:rPr>
              <a:t>:</a:t>
            </a:r>
            <a:r>
              <a:rPr>
                <a:latin typeface="Courier"/>
              </a:rPr>
              <a:t> </a:t>
            </a:r>
            <a:r>
              <a:rPr>
                <a:solidFill>
                  <a:srgbClr val="40A070"/>
                </a:solidFill>
                <a:latin typeface="Courier"/>
              </a:rPr>
              <a:t>none</a:t>
            </a:r>
            <a:r>
              <a:rPr>
                <a:solidFill>
                  <a:srgbClr val="666666"/>
                </a:solidFill>
                <a:latin typeface="Courier"/>
              </a:rPr>
              <a:t>;</a:t>
            </a:r>
            <a:r>
              <a:rPr>
                <a:latin typeface="Courier"/>
              </a:rPr>
              <a:t>}</a:t>
            </a:r>
            <a:br/>
            <a:br/>
            <a:r>
              <a:rPr>
                <a:solidFill>
                  <a:srgbClr val="BC7A00"/>
                </a:solidFill>
                <a:latin typeface="Courier"/>
              </a:rPr>
              <a:t>#text-footnotes</a:t>
            </a:r>
            <a:r>
              <a:rPr>
                <a:latin typeface="Courier"/>
              </a:rPr>
              <a:t> a</a:t>
            </a:r>
            <a:r>
              <a:rPr>
                <a:solidFill>
                  <a:srgbClr val="666666"/>
                </a:solidFill>
                <a:latin typeface="Courier"/>
              </a:rPr>
              <a:t>,</a:t>
            </a:r>
            <a:r>
              <a:rPr>
                <a:latin typeface="Courier"/>
              </a:rPr>
              <a:t> </a:t>
            </a:r>
            <a:r>
              <a:rPr>
                <a:solidFill>
                  <a:srgbClr val="BC7A00"/>
                </a:solidFill>
                <a:latin typeface="Courier"/>
              </a:rPr>
              <a:t>#text-footnotes</a:t>
            </a:r>
            <a:r>
              <a:rPr>
                <a:latin typeface="Courier"/>
              </a:rPr>
              <a:t> p {</a:t>
            </a:r>
            <a:br/>
            <a:r>
              <a:rPr>
                <a:latin typeface="Courier"/>
              </a:rPr>
              <a:t>  </a:t>
            </a:r>
            <a:r>
              <a:rPr b="1">
                <a:solidFill>
                  <a:srgbClr val="007020"/>
                </a:solidFill>
                <a:latin typeface="Courier"/>
              </a:rPr>
              <a:t>text-decoration</a:t>
            </a:r>
            <a:r>
              <a:rPr>
                <a:solidFill>
                  <a:srgbClr val="4070A0"/>
                </a:solidFill>
                <a:latin typeface="Courier"/>
              </a:rPr>
              <a:t>:</a:t>
            </a:r>
            <a:r>
              <a:rPr>
                <a:latin typeface="Courier"/>
              </a:rPr>
              <a:t> </a:t>
            </a:r>
            <a:r>
              <a:rPr>
                <a:solidFill>
                  <a:srgbClr val="40A070"/>
                </a:solidFill>
                <a:latin typeface="Courier"/>
              </a:rPr>
              <a:t>none</a:t>
            </a:r>
            <a:r>
              <a:rPr>
                <a:solidFill>
                  <a:srgbClr val="666666"/>
                </a:solidFill>
                <a:latin typeface="Courier"/>
              </a:rPr>
              <a:t>;</a:t>
            </a:r>
            <a:br/>
            <a:r>
              <a:rPr>
                <a:latin typeface="Courier"/>
              </a:rPr>
              <a:t>  </a:t>
            </a:r>
            <a:r>
              <a:rPr b="1">
                <a:solidFill>
                  <a:srgbClr val="007020"/>
                </a:solidFill>
                <a:latin typeface="Courier"/>
              </a:rPr>
              <a:t>padding</a:t>
            </a:r>
            <a:r>
              <a:rPr>
                <a:solidFill>
                  <a:srgbClr val="4070A0"/>
                </a:solidFill>
                <a:latin typeface="Courier"/>
              </a:rPr>
              <a:t>:</a:t>
            </a:r>
            <a:r>
              <a:rPr>
                <a:latin typeface="Courier"/>
              </a:rPr>
              <a:t> </a:t>
            </a:r>
            <a:r>
              <a:rPr>
                <a:solidFill>
                  <a:srgbClr val="40A070"/>
                </a:solidFill>
                <a:latin typeface="Courier"/>
              </a:rPr>
              <a:t>.125</a:t>
            </a:r>
            <a:r>
              <a:rPr>
                <a:solidFill>
                  <a:srgbClr val="902000"/>
                </a:solidFill>
                <a:latin typeface="Courier"/>
              </a:rPr>
              <a:t>rem</a:t>
            </a:r>
            <a:r>
              <a:rPr>
                <a:latin typeface="Courier"/>
              </a:rPr>
              <a:t> </a:t>
            </a:r>
            <a:r>
              <a:rPr>
                <a:solidFill>
                  <a:srgbClr val="40A070"/>
                </a:solidFill>
                <a:latin typeface="Courier"/>
              </a:rPr>
              <a:t>0</a:t>
            </a:r>
            <a:r>
              <a:rPr>
                <a:solidFill>
                  <a:srgbClr val="666666"/>
                </a:solidFill>
                <a:latin typeface="Courier"/>
              </a:rPr>
              <a:t>;</a:t>
            </a:r>
            <a:br/>
            <a:r>
              <a:rPr>
                <a:latin typeface="Courier"/>
              </a:rPr>
              <a:t>  </a:t>
            </a:r>
            <a:r>
              <a:rPr b="1">
                <a:solidFill>
                  <a:srgbClr val="007020"/>
                </a:solidFill>
                <a:latin typeface="Courier"/>
              </a:rPr>
              <a:t>color</a:t>
            </a:r>
            <a:r>
              <a:rPr>
                <a:solidFill>
                  <a:srgbClr val="4070A0"/>
                </a:solidFill>
                <a:latin typeface="Courier"/>
              </a:rPr>
              <a:t>:</a:t>
            </a:r>
            <a:r>
              <a:rPr>
                <a:latin typeface="Courier"/>
              </a:rPr>
              <a:t> </a:t>
            </a:r>
            <a:r>
              <a:rPr>
                <a:solidFill>
                  <a:srgbClr val="880000"/>
                </a:solidFill>
                <a:latin typeface="Courier"/>
              </a:rPr>
              <a:t>#ccc</a:t>
            </a:r>
            <a:r>
              <a:rPr>
                <a:solidFill>
                  <a:srgbClr val="666666"/>
                </a:solidFill>
                <a:latin typeface="Courier"/>
              </a:rPr>
              <a:t>;</a:t>
            </a:r>
            <a:br/>
            <a:r>
              <a:rPr>
                <a:latin typeface="Courier"/>
              </a:rPr>
              <a:t>  </a:t>
            </a:r>
            <a:r>
              <a:rPr i="1">
                <a:solidFill>
                  <a:srgbClr val="60A0B0"/>
                </a:solidFill>
                <a:latin typeface="Courier"/>
              </a:rPr>
              <a:t>/* smooth */</a:t>
            </a:r>
            <a:br/>
            <a:r>
              <a:rPr>
                <a:latin typeface="Courier"/>
              </a:rPr>
              <a:t>  </a:t>
            </a:r>
            <a:r>
              <a:rPr b="1">
                <a:solidFill>
                  <a:srgbClr val="007020"/>
                </a:solidFill>
                <a:latin typeface="Courier"/>
              </a:rPr>
              <a:t>transition</a:t>
            </a:r>
            <a:r>
              <a:rPr>
                <a:solidFill>
                  <a:srgbClr val="4070A0"/>
                </a:solidFill>
                <a:latin typeface="Courier"/>
              </a:rPr>
              <a:t>:</a:t>
            </a:r>
            <a:r>
              <a:rPr>
                <a:latin typeface="Courier"/>
              </a:rPr>
              <a:t> </a:t>
            </a:r>
            <a:r>
              <a:rPr>
                <a:solidFill>
                  <a:srgbClr val="40A070"/>
                </a:solidFill>
                <a:latin typeface="Courier"/>
              </a:rPr>
              <a:t>all</a:t>
            </a:r>
            <a:r>
              <a:rPr>
                <a:latin typeface="Courier"/>
              </a:rPr>
              <a:t> </a:t>
            </a:r>
            <a:r>
              <a:rPr>
                <a:solidFill>
                  <a:srgbClr val="40A070"/>
                </a:solidFill>
                <a:latin typeface="Courier"/>
              </a:rPr>
              <a:t>50</a:t>
            </a:r>
            <a:r>
              <a:rPr>
                <a:solidFill>
                  <a:srgbClr val="902000"/>
                </a:solidFill>
                <a:latin typeface="Courier"/>
              </a:rPr>
              <a:t>ms</a:t>
            </a:r>
            <a:r>
              <a:rPr>
                <a:latin typeface="Courier"/>
              </a:rPr>
              <a:t> </a:t>
            </a:r>
            <a:r>
              <a:rPr>
                <a:solidFill>
                  <a:srgbClr val="40A070"/>
                </a:solidFill>
                <a:latin typeface="Courier"/>
              </a:rPr>
              <a:t>ease-in-out</a:t>
            </a:r>
            <a:r>
              <a:rPr>
                <a:solidFill>
                  <a:srgbClr val="666666"/>
                </a:solidFill>
                <a:latin typeface="Courier"/>
              </a:rPr>
              <a:t>;</a:t>
            </a:r>
            <a:br/>
            <a:r>
              <a:rPr>
                <a:latin typeface="Courier"/>
              </a:rPr>
              <a:t>}</a:t>
            </a:r>
            <a:br/>
            <a:br/>
            <a:r>
              <a:rPr>
                <a:solidFill>
                  <a:srgbClr val="BC7A00"/>
                </a:solidFill>
                <a:latin typeface="Courier"/>
              </a:rPr>
              <a:t>#text-footnotes</a:t>
            </a:r>
            <a:r>
              <a:rPr>
                <a:latin typeface="Courier"/>
              </a:rPr>
              <a:t> a</a:t>
            </a:r>
            <a:r>
              <a:rPr b="1" i="1">
                <a:solidFill>
                  <a:srgbClr val="60A0B0"/>
                </a:solidFill>
                <a:latin typeface="Courier"/>
              </a:rPr>
              <a:t>:hover</a:t>
            </a:r>
            <a:r>
              <a:rPr>
                <a:solidFill>
                  <a:srgbClr val="666666"/>
                </a:solidFill>
                <a:latin typeface="Courier"/>
              </a:rPr>
              <a:t>,</a:t>
            </a:r>
            <a:br/>
            <a:r>
              <a:rPr>
                <a:solidFill>
                  <a:srgbClr val="BC7A00"/>
                </a:solidFill>
                <a:latin typeface="Courier"/>
              </a:rPr>
              <a:t>#text-footnotes</a:t>
            </a:r>
            <a:r>
              <a:rPr>
                <a:latin typeface="Courier"/>
              </a:rPr>
              <a:t> a</a:t>
            </a:r>
            <a:r>
              <a:rPr b="1" i="1">
                <a:solidFill>
                  <a:srgbClr val="60A0B0"/>
                </a:solidFill>
                <a:latin typeface="Courier"/>
              </a:rPr>
              <a:t>:focus</a:t>
            </a:r>
            <a:r>
              <a:rPr>
                <a:latin typeface="Courier"/>
              </a:rPr>
              <a:t> {</a:t>
            </a:r>
            <a:r>
              <a:rPr b="1">
                <a:solidFill>
                  <a:srgbClr val="007020"/>
                </a:solidFill>
                <a:latin typeface="Courier"/>
              </a:rPr>
              <a:t>color</a:t>
            </a:r>
            <a:r>
              <a:rPr>
                <a:solidFill>
                  <a:srgbClr val="4070A0"/>
                </a:solidFill>
                <a:latin typeface="Courier"/>
              </a:rPr>
              <a:t>:</a:t>
            </a:r>
            <a:r>
              <a:rPr>
                <a:latin typeface="Courier"/>
              </a:rPr>
              <a:t> </a:t>
            </a:r>
            <a:r>
              <a:rPr>
                <a:solidFill>
                  <a:srgbClr val="880000"/>
                </a:solidFill>
                <a:latin typeface="Courier"/>
              </a:rPr>
              <a:t>#666</a:t>
            </a:r>
            <a:r>
              <a:rPr>
                <a:solidFill>
                  <a:srgbClr val="666666"/>
                </a:solidFill>
                <a:latin typeface="Courier"/>
              </a:rPr>
              <a:t>;</a:t>
            </a:r>
            <a:r>
              <a:rPr>
                <a:latin typeface="Courier"/>
              </a:rPr>
              <a:t>}</a:t>
            </a:r>
            <a:br/>
            <a:r>
              <a:rPr>
                <a:solidFill>
                  <a:srgbClr val="BC7A00"/>
                </a:solidFill>
                <a:latin typeface="Courier"/>
              </a:rPr>
              <a:t>#text-footnotes</a:t>
            </a:r>
            <a:r>
              <a:rPr>
                <a:latin typeface="Courier"/>
              </a:rPr>
              <a:t> p</a:t>
            </a:r>
            <a:r>
              <a:rPr b="1" i="1">
                <a:solidFill>
                  <a:srgbClr val="60A0B0"/>
                </a:solidFill>
                <a:latin typeface="Courier"/>
              </a:rPr>
              <a:t>:hover</a:t>
            </a:r>
            <a:r>
              <a:rPr>
                <a:solidFill>
                  <a:srgbClr val="666666"/>
                </a:solidFill>
                <a:latin typeface="Courier"/>
              </a:rPr>
              <a:t>,</a:t>
            </a:r>
            <a:br/>
            <a:r>
              <a:rPr>
                <a:solidFill>
                  <a:srgbClr val="BC7A00"/>
                </a:solidFill>
                <a:latin typeface="Courier"/>
              </a:rPr>
              <a:t>#text-footnotes</a:t>
            </a:r>
            <a:r>
              <a:rPr>
                <a:latin typeface="Courier"/>
              </a:rPr>
              <a:t> p</a:t>
            </a:r>
            <a:r>
              <a:rPr b="1" i="1">
                <a:solidFill>
                  <a:srgbClr val="60A0B0"/>
                </a:solidFill>
                <a:latin typeface="Courier"/>
              </a:rPr>
              <a:t>:focus</a:t>
            </a:r>
            <a:r>
              <a:rPr>
                <a:latin typeface="Courier"/>
              </a:rPr>
              <a:t> {</a:t>
            </a:r>
            <a:r>
              <a:rPr b="1">
                <a:solidFill>
                  <a:srgbClr val="007020"/>
                </a:solidFill>
                <a:latin typeface="Courier"/>
              </a:rPr>
              <a:t>color</a:t>
            </a:r>
            <a:r>
              <a:rPr>
                <a:solidFill>
                  <a:srgbClr val="4070A0"/>
                </a:solidFill>
                <a:latin typeface="Courier"/>
              </a:rPr>
              <a:t>:</a:t>
            </a:r>
            <a:r>
              <a:rPr>
                <a:latin typeface="Courier"/>
              </a:rPr>
              <a:t> </a:t>
            </a:r>
            <a:r>
              <a:rPr>
                <a:solidFill>
                  <a:srgbClr val="880000"/>
                </a:solidFill>
                <a:latin typeface="Courier"/>
              </a:rPr>
              <a:t>#666</a:t>
            </a:r>
            <a:r>
              <a:rPr>
                <a:solidFill>
                  <a:srgbClr val="666666"/>
                </a:solidFill>
                <a:latin typeface="Courier"/>
              </a:rPr>
              <a:t>;</a:t>
            </a:r>
            <a:r>
              <a:rPr>
                <a:latin typeface="Courier"/>
              </a:rPr>
              <a:t>}</a:t>
            </a:r>
            <a:br/>
            <a:br/>
            <a:r>
              <a:rPr>
                <a:solidFill>
                  <a:srgbClr val="BC7A00"/>
                </a:solidFill>
                <a:latin typeface="Courier"/>
              </a:rPr>
              <a:t>#text-footnotes</a:t>
            </a:r>
            <a:r>
              <a:rPr>
                <a:latin typeface="Courier"/>
              </a:rPr>
              <a:t> ul</a:t>
            </a:r>
            <a:r>
              <a:rPr>
                <a:solidFill>
                  <a:srgbClr val="666666"/>
                </a:solidFill>
                <a:latin typeface="Courier"/>
              </a:rPr>
              <a:t>,</a:t>
            </a:r>
            <a:r>
              <a:rPr>
                <a:latin typeface="Courier"/>
              </a:rPr>
              <a:t> </a:t>
            </a:r>
            <a:r>
              <a:rPr>
                <a:solidFill>
                  <a:srgbClr val="BC7A00"/>
                </a:solidFill>
                <a:latin typeface="Courier"/>
              </a:rPr>
              <a:t>#text-footnotes</a:t>
            </a:r>
            <a:r>
              <a:rPr>
                <a:latin typeface="Courier"/>
              </a:rPr>
              <a:t> ol {</a:t>
            </a:r>
            <a:br/>
            <a:r>
              <a:rPr>
                <a:latin typeface="Courier"/>
              </a:rPr>
              <a:t>  </a:t>
            </a:r>
            <a:r>
              <a:rPr b="1">
                <a:solidFill>
                  <a:srgbClr val="007020"/>
                </a:solidFill>
                <a:latin typeface="Courier"/>
              </a:rPr>
              <a:t>list-style</a:t>
            </a:r>
            <a:r>
              <a:rPr>
                <a:solidFill>
                  <a:srgbClr val="4070A0"/>
                </a:solidFill>
                <a:latin typeface="Courier"/>
              </a:rPr>
              <a:t>:</a:t>
            </a:r>
            <a:r>
              <a:rPr>
                <a:latin typeface="Courier"/>
              </a:rPr>
              <a:t> </a:t>
            </a:r>
            <a:r>
              <a:rPr>
                <a:solidFill>
                  <a:srgbClr val="40A070"/>
                </a:solidFill>
                <a:latin typeface="Courier"/>
              </a:rPr>
              <a:t>none</a:t>
            </a:r>
            <a:r>
              <a:rPr>
                <a:solidFill>
                  <a:srgbClr val="666666"/>
                </a:solidFill>
                <a:latin typeface="Courier"/>
              </a:rPr>
              <a:t>;</a:t>
            </a:r>
            <a:br/>
            <a:r>
              <a:rPr>
                <a:latin typeface="Courier"/>
              </a:rPr>
              <a:t>  </a:t>
            </a:r>
            <a:r>
              <a:rPr b="1">
                <a:solidFill>
                  <a:srgbClr val="007020"/>
                </a:solidFill>
                <a:latin typeface="Courier"/>
              </a:rPr>
              <a:t>margin</a:t>
            </a:r>
            <a:r>
              <a:rPr>
                <a:solidFill>
                  <a:srgbClr val="4070A0"/>
                </a:solidFill>
                <a:latin typeface="Courier"/>
              </a:rPr>
              <a:t>:</a:t>
            </a:r>
            <a:r>
              <a:rPr>
                <a:latin typeface="Courier"/>
              </a:rPr>
              <a:t> </a:t>
            </a:r>
            <a:r>
              <a:rPr>
                <a:solidFill>
                  <a:srgbClr val="40A070"/>
                </a:solidFill>
                <a:latin typeface="Courier"/>
              </a:rPr>
              <a:t>0</a:t>
            </a:r>
            <a:r>
              <a:rPr>
                <a:solidFill>
                  <a:srgbClr val="666666"/>
                </a:solidFill>
                <a:latin typeface="Courier"/>
              </a:rPr>
              <a:t>;</a:t>
            </a:r>
            <a:br/>
            <a:r>
              <a:rPr>
                <a:latin typeface="Courier"/>
              </a:rPr>
              <a:t>  </a:t>
            </a:r>
            <a:r>
              <a:rPr b="1">
                <a:solidFill>
                  <a:srgbClr val="007020"/>
                </a:solidFill>
                <a:latin typeface="Courier"/>
              </a:rPr>
              <a:t>padding</a:t>
            </a:r>
            <a:r>
              <a:rPr>
                <a:solidFill>
                  <a:srgbClr val="4070A0"/>
                </a:solidFill>
                <a:latin typeface="Courier"/>
              </a:rPr>
              <a:t>:</a:t>
            </a:r>
            <a:r>
              <a:rPr>
                <a:latin typeface="Courier"/>
              </a:rPr>
              <a:t> </a:t>
            </a:r>
            <a:r>
              <a:rPr>
                <a:solidFill>
                  <a:srgbClr val="40A070"/>
                </a:solidFill>
                <a:latin typeface="Courier"/>
              </a:rPr>
              <a:t>0</a:t>
            </a:r>
            <a:r>
              <a:rPr>
                <a:solidFill>
                  <a:srgbClr val="666666"/>
                </a:solidFill>
                <a:latin typeface="Courier"/>
              </a:rPr>
              <a:t>;</a:t>
            </a:r>
            <a:br/>
            <a:r>
              <a:rPr>
                <a:latin typeface="Courier"/>
              </a:rPr>
              <a:t>}</a:t>
            </a:r>
            <a:br/>
            <a:br/>
            <a:r>
              <a:rPr>
                <a:solidFill>
                  <a:srgbClr val="BC7A00"/>
                </a:solidFill>
                <a:latin typeface="Courier"/>
              </a:rPr>
              <a:t>#text-footnotes</a:t>
            </a:r>
            <a:r>
              <a:rPr>
                <a:latin typeface="Courier"/>
              </a:rPr>
              <a:t> p</a:t>
            </a:r>
            <a:r>
              <a:rPr>
                <a:solidFill>
                  <a:srgbClr val="06287E"/>
                </a:solidFill>
                <a:latin typeface="Courier"/>
              </a:rPr>
              <a:t>.footpara.active</a:t>
            </a:r>
            <a:r>
              <a:rPr>
                <a:latin typeface="Courier"/>
              </a:rPr>
              <a:t> {</a:t>
            </a:r>
            <a:r>
              <a:rPr b="1">
                <a:solidFill>
                  <a:srgbClr val="007020"/>
                </a:solidFill>
                <a:latin typeface="Courier"/>
              </a:rPr>
              <a:t>color</a:t>
            </a:r>
            <a:r>
              <a:rPr>
                <a:solidFill>
                  <a:srgbClr val="4070A0"/>
                </a:solidFill>
                <a:latin typeface="Courier"/>
              </a:rPr>
              <a:t>:</a:t>
            </a:r>
            <a:r>
              <a:rPr>
                <a:latin typeface="Courier"/>
              </a:rPr>
              <a:t> </a:t>
            </a:r>
            <a:r>
              <a:rPr>
                <a:solidFill>
                  <a:srgbClr val="880000"/>
                </a:solidFill>
                <a:latin typeface="Courier"/>
              </a:rPr>
              <a:t>#333</a:t>
            </a:r>
            <a:r>
              <a:rPr>
                <a:solidFill>
                  <a:srgbClr val="666666"/>
                </a:solidFill>
                <a:latin typeface="Courier"/>
              </a:rPr>
              <a:t>;</a:t>
            </a:r>
            <a:r>
              <a:rPr>
                <a:latin typeface="Courier"/>
              </a:rPr>
              <a:t> </a:t>
            </a:r>
            <a:r>
              <a:rPr b="1">
                <a:solidFill>
                  <a:srgbClr val="007020"/>
                </a:solidFill>
                <a:latin typeface="Courier"/>
              </a:rPr>
              <a:t>font-weight</a:t>
            </a:r>
            <a:r>
              <a:rPr>
                <a:solidFill>
                  <a:srgbClr val="4070A0"/>
                </a:solidFill>
                <a:latin typeface="Courier"/>
              </a:rPr>
              <a:t>:</a:t>
            </a:r>
            <a:r>
              <a:rPr>
                <a:latin typeface="Courier"/>
              </a:rPr>
              <a:t> </a:t>
            </a:r>
            <a:r>
              <a:rPr>
                <a:solidFill>
                  <a:srgbClr val="40A070"/>
                </a:solidFill>
                <a:latin typeface="Courier"/>
              </a:rPr>
              <a:t>bold</a:t>
            </a:r>
            <a:r>
              <a:rPr>
                <a:solidFill>
                  <a:srgbClr val="666666"/>
                </a:solidFill>
                <a:latin typeface="Courier"/>
              </a:rPr>
              <a:t>;</a:t>
            </a:r>
            <a:r>
              <a:rPr>
                <a:latin typeface="Courier"/>
              </a:rPr>
              <a:t>}</a:t>
            </a:r>
            <a:br/>
            <a:r>
              <a:rPr>
                <a:solidFill>
                  <a:srgbClr val="BC7A00"/>
                </a:solidFill>
                <a:latin typeface="Courier"/>
              </a:rPr>
              <a:t>#text-footnotes</a:t>
            </a:r>
            <a:r>
              <a:rPr>
                <a:latin typeface="Courier"/>
              </a:rPr>
              <a:t> sup a</a:t>
            </a:r>
            <a:r>
              <a:rPr>
                <a:solidFill>
                  <a:srgbClr val="06287E"/>
                </a:solidFill>
                <a:latin typeface="Courier"/>
              </a:rPr>
              <a:t>.active</a:t>
            </a:r>
            <a:r>
              <a:rPr>
                <a:latin typeface="Courier"/>
              </a:rPr>
              <a:t> {</a:t>
            </a:r>
            <a:r>
              <a:rPr b="1">
                <a:solidFill>
                  <a:srgbClr val="007020"/>
                </a:solidFill>
                <a:latin typeface="Courier"/>
              </a:rPr>
              <a:t>color</a:t>
            </a:r>
            <a:r>
              <a:rPr>
                <a:solidFill>
                  <a:srgbClr val="4070A0"/>
                </a:solidFill>
                <a:latin typeface="Courier"/>
              </a:rPr>
              <a:t>:</a:t>
            </a:r>
            <a:r>
              <a:rPr>
                <a:latin typeface="Courier"/>
              </a:rPr>
              <a:t> </a:t>
            </a:r>
            <a:r>
              <a:rPr>
                <a:solidFill>
                  <a:srgbClr val="880000"/>
                </a:solidFill>
                <a:latin typeface="Courier"/>
              </a:rPr>
              <a:t>blue</a:t>
            </a:r>
            <a:r>
              <a:rPr>
                <a:solidFill>
                  <a:srgbClr val="666666"/>
                </a:solidFill>
                <a:latin typeface="Courier"/>
              </a:rPr>
              <a:t>;</a:t>
            </a:r>
            <a:r>
              <a:rPr>
                <a:latin typeface="Courier"/>
              </a:rPr>
              <a:t>}</a:t>
            </a:r>
          </a:p>
          <a:p>
            <a:pPr lvl="0" indent="0" marL="0">
              <a:spcBef>
                <a:spcPts val="3000"/>
              </a:spcBef>
              <a:buNone/>
            </a:pPr>
            <a:r>
              <a:rPr b="1"/>
              <a:t>Javascript</a:t>
            </a:r>
          </a:p>
          <a:p>
            <a:pPr lvl="0" indent="0">
              <a:buNone/>
            </a:pPr>
            <a:r>
              <a:rPr i="1">
                <a:solidFill>
                  <a:srgbClr val="60A0B0"/>
                </a:solidFill>
                <a:latin typeface="Courier"/>
              </a:rPr>
              <a:t>// Followable, scrollable footnotes</a:t>
            </a:r>
            <a:br/>
            <a:r>
              <a:rPr>
                <a:solidFill>
                  <a:srgbClr val="008000"/>
                </a:solidFill>
                <a:latin typeface="Courier"/>
              </a:rPr>
              <a:t>window</a:t>
            </a:r>
            <a:r>
              <a:rPr>
                <a:solidFill>
                  <a:srgbClr val="666666"/>
                </a:solidFill>
                <a:latin typeface="Courier"/>
              </a:rPr>
              <a:t>.</a:t>
            </a:r>
            <a:r>
              <a:rPr>
                <a:solidFill>
                  <a:srgbClr val="06287E"/>
                </a:solidFill>
                <a:latin typeface="Courier"/>
              </a:rPr>
              <a:t>addEventListener</a:t>
            </a:r>
            <a:r>
              <a:rPr>
                <a:latin typeface="Courier"/>
              </a:rPr>
              <a:t>(</a:t>
            </a:r>
            <a:r>
              <a:rPr>
                <a:solidFill>
                  <a:srgbClr val="4070A0"/>
                </a:solidFill>
                <a:latin typeface="Courier"/>
              </a:rPr>
              <a:t>"DOMContentLoaded"</a:t>
            </a:r>
            <a:r>
              <a:rPr>
                <a:solidFill>
                  <a:srgbClr val="666666"/>
                </a:solidFill>
                <a:latin typeface="Courier"/>
              </a:rPr>
              <a:t>,</a:t>
            </a:r>
            <a:r>
              <a:rPr>
                <a:latin typeface="Courier"/>
              </a:rPr>
              <a:t> () </a:t>
            </a:r>
            <a:r>
              <a:rPr b="1">
                <a:solidFill>
                  <a:srgbClr val="007020"/>
                </a:solidFill>
                <a:latin typeface="Courier"/>
              </a:rPr>
              <a:t>=&gt;</a:t>
            </a:r>
            <a:r>
              <a:rPr>
                <a:latin typeface="Courier"/>
              </a:rPr>
              <a:t> {</a:t>
            </a:r>
            <a:br/>
            <a:r>
              <a:rPr>
                <a:latin typeface="Courier"/>
              </a:rPr>
              <a:t>    </a:t>
            </a:r>
            <a:r>
              <a:rPr b="1">
                <a:solidFill>
                  <a:srgbClr val="007020"/>
                </a:solidFill>
                <a:latin typeface="Courier"/>
              </a:rPr>
              <a:t>const</a:t>
            </a:r>
            <a:r>
              <a:rPr>
                <a:latin typeface="Courier"/>
              </a:rPr>
              <a:t> observer </a:t>
            </a:r>
            <a:r>
              <a:rPr>
                <a:solidFill>
                  <a:srgbClr val="666666"/>
                </a:solidFill>
                <a:latin typeface="Courier"/>
              </a:rPr>
              <a:t>=</a:t>
            </a:r>
            <a:r>
              <a:rPr>
                <a:latin typeface="Courier"/>
              </a:rPr>
              <a:t> </a:t>
            </a:r>
            <a:r>
              <a:rPr b="1">
                <a:solidFill>
                  <a:srgbClr val="007020"/>
                </a:solidFill>
                <a:latin typeface="Courier"/>
              </a:rPr>
              <a:t>new</a:t>
            </a:r>
            <a:r>
              <a:rPr>
                <a:latin typeface="Courier"/>
              </a:rPr>
              <a:t> </a:t>
            </a:r>
            <a:r>
              <a:rPr>
                <a:solidFill>
                  <a:srgbClr val="06287E"/>
                </a:solidFill>
                <a:latin typeface="Courier"/>
              </a:rPr>
              <a:t>IntersectionObserver</a:t>
            </a:r>
            <a:r>
              <a:rPr>
                <a:latin typeface="Courier"/>
              </a:rPr>
              <a:t>((entries) </a:t>
            </a:r>
            <a:r>
              <a:rPr b="1">
                <a:solidFill>
                  <a:srgbClr val="007020"/>
                </a:solidFill>
                <a:latin typeface="Courier"/>
              </a:rPr>
              <a:t>=&gt;</a:t>
            </a:r>
            <a:r>
              <a:rPr>
                <a:latin typeface="Courier"/>
              </a:rPr>
              <a:t> {</a:t>
            </a:r>
            <a:br/>
            <a:r>
              <a:rPr>
                <a:latin typeface="Courier"/>
              </a:rPr>
              <a:t>        entries</a:t>
            </a:r>
            <a:r>
              <a:rPr>
                <a:solidFill>
                  <a:srgbClr val="666666"/>
                </a:solidFill>
                <a:latin typeface="Courier"/>
              </a:rPr>
              <a:t>.</a:t>
            </a:r>
            <a:r>
              <a:rPr>
                <a:solidFill>
                  <a:srgbClr val="06287E"/>
                </a:solidFill>
                <a:latin typeface="Courier"/>
              </a:rPr>
              <a:t>forEach</a:t>
            </a:r>
            <a:r>
              <a:rPr>
                <a:latin typeface="Courier"/>
              </a:rPr>
              <a:t>((entry) </a:t>
            </a:r>
            <a:r>
              <a:rPr b="1">
                <a:solidFill>
                  <a:srgbClr val="007020"/>
                </a:solidFill>
                <a:latin typeface="Courier"/>
              </a:rPr>
              <a:t>=&gt;</a:t>
            </a:r>
            <a:r>
              <a:rPr>
                <a:latin typeface="Courier"/>
              </a:rPr>
              <a:t> {</a:t>
            </a:r>
            <a:br/>
            <a:r>
              <a:rPr>
                <a:latin typeface="Courier"/>
              </a:rPr>
              <a:t>            </a:t>
            </a:r>
            <a:r>
              <a:rPr i="1">
                <a:solidFill>
                  <a:srgbClr val="60A0B0"/>
                </a:solidFill>
                <a:latin typeface="Courier"/>
              </a:rPr>
              <a:t>// ignore if entry is child of #content-clone</a:t>
            </a:r>
            <a:br/>
            <a:r>
              <a:rPr>
                <a:latin typeface="Courier"/>
              </a:rPr>
              <a:t>            </a:t>
            </a:r>
            <a:r>
              <a:rPr b="1">
                <a:solidFill>
                  <a:srgbClr val="007020"/>
                </a:solidFill>
                <a:latin typeface="Courier"/>
              </a:rPr>
              <a:t>if</a:t>
            </a:r>
            <a:r>
              <a:rPr>
                <a:latin typeface="Courier"/>
              </a:rPr>
              <a:t> (entry</a:t>
            </a:r>
            <a:r>
              <a:rPr>
                <a:solidFill>
                  <a:srgbClr val="666666"/>
                </a:solidFill>
                <a:latin typeface="Courier"/>
              </a:rPr>
              <a:t>.</a:t>
            </a:r>
            <a:r>
              <a:rPr>
                <a:solidFill>
                  <a:srgbClr val="7D9029"/>
                </a:solidFill>
                <a:latin typeface="Courier"/>
              </a:rPr>
              <a:t>target</a:t>
            </a:r>
            <a:r>
              <a:rPr>
                <a:solidFill>
                  <a:srgbClr val="666666"/>
                </a:solidFill>
                <a:latin typeface="Courier"/>
              </a:rPr>
              <a:t>.</a:t>
            </a:r>
            <a:r>
              <a:rPr>
                <a:solidFill>
                  <a:srgbClr val="06287E"/>
                </a:solidFill>
                <a:latin typeface="Courier"/>
              </a:rPr>
              <a:t>closest</a:t>
            </a:r>
            <a:r>
              <a:rPr>
                <a:latin typeface="Courier"/>
              </a:rPr>
              <a:t>(</a:t>
            </a:r>
            <a:r>
              <a:rPr>
                <a:solidFill>
                  <a:srgbClr val="4070A0"/>
                </a:solidFill>
                <a:latin typeface="Courier"/>
              </a:rPr>
              <a:t>"#content-clone"</a:t>
            </a:r>
            <a:r>
              <a:rPr>
                <a:latin typeface="Courier"/>
              </a:rPr>
              <a:t>)) {</a:t>
            </a:r>
            <a:br/>
            <a:r>
              <a:rPr>
                <a:latin typeface="Courier"/>
              </a:rPr>
              <a:t>                </a:t>
            </a:r>
            <a:r>
              <a:rPr b="1">
                <a:solidFill>
                  <a:srgbClr val="007020"/>
                </a:solidFill>
                <a:latin typeface="Courier"/>
              </a:rPr>
              <a:t>return</a:t>
            </a:r>
            <a:r>
              <a:rPr>
                <a:solidFill>
                  <a:srgbClr val="666666"/>
                </a:solidFill>
                <a:latin typeface="Courier"/>
              </a:rPr>
              <a:t>;</a:t>
            </a:r>
            <a:br/>
            <a:r>
              <a:rPr>
                <a:latin typeface="Courier"/>
              </a:rPr>
              <a:t>            }</a:t>
            </a:r>
            <a:br/>
            <a:r>
              <a:rPr>
                <a:latin typeface="Courier"/>
              </a:rPr>
              <a:t>            </a:t>
            </a:r>
            <a:r>
              <a:rPr i="1">
                <a:solidFill>
                  <a:srgbClr val="60A0B0"/>
                </a:solidFill>
                <a:latin typeface="Courier"/>
              </a:rPr>
              <a:t>// Check if target is an outline-text div</a:t>
            </a:r>
            <a:br/>
            <a:r>
              <a:rPr>
                <a:latin typeface="Courier"/>
              </a:rPr>
              <a:t>            id </a:t>
            </a:r>
            <a:r>
              <a:rPr>
                <a:solidFill>
                  <a:srgbClr val="666666"/>
                </a:solidFill>
                <a:latin typeface="Courier"/>
              </a:rPr>
              <a:t>=</a:t>
            </a:r>
            <a:r>
              <a:rPr>
                <a:latin typeface="Courier"/>
              </a:rPr>
              <a:t> entry</a:t>
            </a:r>
            <a:r>
              <a:rPr>
                <a:solidFill>
                  <a:srgbClr val="666666"/>
                </a:solidFill>
                <a:latin typeface="Courier"/>
              </a:rPr>
              <a:t>.</a:t>
            </a:r>
            <a:r>
              <a:rPr>
                <a:solidFill>
                  <a:srgbClr val="7D9029"/>
                </a:solidFill>
                <a:latin typeface="Courier"/>
              </a:rPr>
              <a:t>target</a:t>
            </a:r>
            <a:r>
              <a:rPr>
                <a:solidFill>
                  <a:srgbClr val="666666"/>
                </a:solidFill>
                <a:latin typeface="Courier"/>
              </a:rPr>
              <a:t>.</a:t>
            </a:r>
            <a:r>
              <a:rPr>
                <a:solidFill>
                  <a:srgbClr val="06287E"/>
                </a:solidFill>
                <a:latin typeface="Courier"/>
              </a:rPr>
              <a:t>getAttribute</a:t>
            </a:r>
            <a:r>
              <a:rPr>
                <a:latin typeface="Courier"/>
              </a:rPr>
              <a:t>(</a:t>
            </a:r>
            <a:r>
              <a:rPr>
                <a:solidFill>
                  <a:srgbClr val="4070A0"/>
                </a:solidFill>
                <a:latin typeface="Courier"/>
              </a:rPr>
              <a:t>"id"</a:t>
            </a:r>
            <a:r>
              <a:rPr>
                <a:latin typeface="Courier"/>
              </a:rPr>
              <a:t>)</a:t>
            </a:r>
            <a:r>
              <a:rPr>
                <a:solidFill>
                  <a:srgbClr val="666666"/>
                </a:solidFill>
                <a:latin typeface="Courier"/>
              </a:rPr>
              <a:t>;</a:t>
            </a:r>
            <a:br/>
            <a:br/>
            <a:r>
              <a:rPr>
                <a:latin typeface="Courier"/>
              </a:rPr>
              <a:t>            </a:t>
            </a:r>
            <a:r>
              <a:rPr b="1">
                <a:solidFill>
                  <a:srgbClr val="007020"/>
                </a:solidFill>
                <a:latin typeface="Courier"/>
              </a:rPr>
              <a:t>const</a:t>
            </a:r>
            <a:r>
              <a:rPr>
                <a:latin typeface="Courier"/>
              </a:rPr>
              <a:t> fnLink </a:t>
            </a:r>
            <a:r>
              <a:rPr>
                <a:solidFill>
                  <a:srgbClr val="666666"/>
                </a:solidFill>
                <a:latin typeface="Courier"/>
              </a:rPr>
              <a:t>=</a:t>
            </a:r>
            <a:r>
              <a:rPr>
                <a:latin typeface="Courier"/>
              </a:rPr>
              <a:t> </a:t>
            </a:r>
            <a:r>
              <a:rPr>
                <a:solidFill>
                  <a:srgbClr val="008000"/>
                </a:solidFill>
                <a:latin typeface="Courier"/>
              </a:rPr>
              <a:t>document</a:t>
            </a:r>
            <a:br/>
            <a:r>
              <a:rPr>
                <a:latin typeface="Courier"/>
              </a:rPr>
              <a:t>                </a:t>
            </a:r>
            <a:r>
              <a:rPr>
                <a:solidFill>
                  <a:srgbClr val="666666"/>
                </a:solidFill>
                <a:latin typeface="Courier"/>
              </a:rPr>
              <a:t>.</a:t>
            </a:r>
            <a:r>
              <a:rPr>
                <a:solidFill>
                  <a:srgbClr val="06287E"/>
                </a:solidFill>
                <a:latin typeface="Courier"/>
              </a:rPr>
              <a:t>querySelector</a:t>
            </a:r>
            <a:r>
              <a:rPr>
                <a:latin typeface="Courier"/>
              </a:rPr>
              <a:t>(</a:t>
            </a:r>
            <a:r>
              <a:rPr>
                <a:solidFill>
                  <a:srgbClr val="4070A0"/>
                </a:solidFill>
                <a:latin typeface="Courier"/>
              </a:rPr>
              <a:t>`#footnotes sup a[href="#${</a:t>
            </a:r>
            <a:r>
              <a:rPr>
                <a:latin typeface="Courier"/>
              </a:rPr>
              <a:t>id</a:t>
            </a:r>
            <a:r>
              <a:rPr>
                <a:solidFill>
                  <a:srgbClr val="4070A0"/>
                </a:solidFill>
                <a:latin typeface="Courier"/>
              </a:rPr>
              <a:t>}"]`</a:t>
            </a:r>
            <a:r>
              <a:rPr>
                <a:latin typeface="Courier"/>
              </a:rPr>
              <a:t>)</a:t>
            </a:r>
            <a:br/>
            <a:r>
              <a:rPr>
                <a:latin typeface="Courier"/>
              </a:rPr>
              <a:t>                </a:t>
            </a:r>
            <a:r>
              <a:rPr>
                <a:solidFill>
                  <a:srgbClr val="666666"/>
                </a:solidFill>
                <a:latin typeface="Courier"/>
              </a:rPr>
              <a:t>.</a:t>
            </a:r>
            <a:r>
              <a:rPr>
                <a:solidFill>
                  <a:srgbClr val="06287E"/>
                </a:solidFill>
                <a:latin typeface="Courier"/>
              </a:rPr>
              <a:t>closest</a:t>
            </a:r>
            <a:r>
              <a:rPr>
                <a:latin typeface="Courier"/>
              </a:rPr>
              <a:t>(</a:t>
            </a:r>
            <a:r>
              <a:rPr>
                <a:solidFill>
                  <a:srgbClr val="4070A0"/>
                </a:solidFill>
                <a:latin typeface="Courier"/>
              </a:rPr>
              <a:t>"sup"</a:t>
            </a:r>
            <a:r>
              <a:rPr>
                <a:latin typeface="Courier"/>
              </a:rPr>
              <a:t>)</a:t>
            </a:r>
            <a:br/>
            <a:r>
              <a:rPr>
                <a:latin typeface="Courier"/>
              </a:rPr>
              <a:t>                </a:t>
            </a:r>
            <a:r>
              <a:rPr>
                <a:solidFill>
                  <a:srgbClr val="666666"/>
                </a:solidFill>
                <a:latin typeface="Courier"/>
              </a:rPr>
              <a:t>.</a:t>
            </a:r>
            <a:r>
              <a:rPr>
                <a:solidFill>
                  <a:srgbClr val="7D9029"/>
                </a:solidFill>
                <a:latin typeface="Courier"/>
              </a:rPr>
              <a:t>nextElementSibling</a:t>
            </a:r>
            <a:r>
              <a:rPr>
                <a:solidFill>
                  <a:srgbClr val="666666"/>
                </a:solidFill>
                <a:latin typeface="Courier"/>
              </a:rPr>
              <a:t>.</a:t>
            </a:r>
            <a:r>
              <a:rPr>
                <a:solidFill>
                  <a:srgbClr val="06287E"/>
                </a:solidFill>
                <a:latin typeface="Courier"/>
              </a:rPr>
              <a:t>querySelector</a:t>
            </a:r>
            <a:r>
              <a:rPr>
                <a:latin typeface="Courier"/>
              </a:rPr>
              <a:t>(</a:t>
            </a:r>
            <a:r>
              <a:rPr>
                <a:solidFill>
                  <a:srgbClr val="4070A0"/>
                </a:solidFill>
                <a:latin typeface="Courier"/>
              </a:rPr>
              <a:t>"p"</a:t>
            </a:r>
            <a:r>
              <a:rPr>
                <a:latin typeface="Courier"/>
              </a:rPr>
              <a:t>)</a:t>
            </a:r>
            <a:r>
              <a:rPr>
                <a:solidFill>
                  <a:srgbClr val="666666"/>
                </a:solidFill>
                <a:latin typeface="Courier"/>
              </a:rPr>
              <a:t>;</a:t>
            </a:r>
            <a:br/>
            <a:r>
              <a:rPr>
                <a:latin typeface="Courier"/>
              </a:rPr>
              <a:t>            </a:t>
            </a:r>
            <a:r>
              <a:rPr b="1">
                <a:solidFill>
                  <a:srgbClr val="007020"/>
                </a:solidFill>
                <a:latin typeface="Courier"/>
              </a:rPr>
              <a:t>const</a:t>
            </a:r>
            <a:r>
              <a:rPr>
                <a:latin typeface="Courier"/>
              </a:rPr>
              <a:t> fnLink1 </a:t>
            </a:r>
            <a:r>
              <a:rPr>
                <a:solidFill>
                  <a:srgbClr val="666666"/>
                </a:solidFill>
                <a:latin typeface="Courier"/>
              </a:rPr>
              <a:t>=</a:t>
            </a:r>
            <a:r>
              <a:rPr>
                <a:latin typeface="Courier"/>
              </a:rPr>
              <a:t> </a:t>
            </a:r>
            <a:r>
              <a:rPr>
                <a:solidFill>
                  <a:srgbClr val="008000"/>
                </a:solidFill>
                <a:latin typeface="Courier"/>
              </a:rPr>
              <a:t>document</a:t>
            </a:r>
            <a:r>
              <a:rPr>
                <a:solidFill>
                  <a:srgbClr val="666666"/>
                </a:solidFill>
                <a:latin typeface="Courier"/>
              </a:rPr>
              <a:t>.</a:t>
            </a:r>
            <a:r>
              <a:rPr>
                <a:solidFill>
                  <a:srgbClr val="06287E"/>
                </a:solidFill>
                <a:latin typeface="Courier"/>
              </a:rPr>
              <a:t>querySelector</a:t>
            </a:r>
            <a:r>
              <a:rPr>
                <a:latin typeface="Courier"/>
              </a:rPr>
              <a:t>(</a:t>
            </a:r>
            <a:br/>
            <a:r>
              <a:rPr>
                <a:latin typeface="Courier"/>
              </a:rPr>
              <a:t>                </a:t>
            </a:r>
            <a:r>
              <a:rPr>
                <a:solidFill>
                  <a:srgbClr val="4070A0"/>
                </a:solidFill>
                <a:latin typeface="Courier"/>
              </a:rPr>
              <a:t>`#footnotes sup a[href="#${</a:t>
            </a:r>
            <a:r>
              <a:rPr>
                <a:latin typeface="Courier"/>
              </a:rPr>
              <a:t>id</a:t>
            </a:r>
            <a:r>
              <a:rPr>
                <a:solidFill>
                  <a:srgbClr val="4070A0"/>
                </a:solidFill>
                <a:latin typeface="Courier"/>
              </a:rPr>
              <a:t>}"]`</a:t>
            </a:r>
            <a:r>
              <a:rPr>
                <a:solidFill>
                  <a:srgbClr val="666666"/>
                </a:solidFill>
                <a:latin typeface="Courier"/>
              </a:rPr>
              <a:t>,</a:t>
            </a:r>
            <a:br/>
            <a:r>
              <a:rPr>
                <a:latin typeface="Courier"/>
              </a:rPr>
              <a:t>            )</a:t>
            </a:r>
            <a:r>
              <a:rPr>
                <a:solidFill>
                  <a:srgbClr val="666666"/>
                </a:solidFill>
                <a:latin typeface="Courier"/>
              </a:rPr>
              <a:t>;</a:t>
            </a:r>
            <a:br/>
            <a:r>
              <a:rPr>
                <a:latin typeface="Courier"/>
              </a:rPr>
              <a:t>            </a:t>
            </a:r>
            <a:r>
              <a:rPr b="1">
                <a:solidFill>
                  <a:srgbClr val="007020"/>
                </a:solidFill>
                <a:latin typeface="Courier"/>
              </a:rPr>
              <a:t>if</a:t>
            </a:r>
            <a:r>
              <a:rPr>
                <a:latin typeface="Courier"/>
              </a:rPr>
              <a:t> (fnLink) {</a:t>
            </a:r>
            <a:br/>
            <a:r>
              <a:rPr>
                <a:latin typeface="Courier"/>
              </a:rPr>
              <a:t>                </a:t>
            </a:r>
            <a:r>
              <a:rPr b="1">
                <a:solidFill>
                  <a:srgbClr val="007020"/>
                </a:solidFill>
                <a:latin typeface="Courier"/>
              </a:rPr>
              <a:t>const</a:t>
            </a:r>
            <a:r>
              <a:rPr>
                <a:latin typeface="Courier"/>
              </a:rPr>
              <a:t> action </a:t>
            </a:r>
            <a:r>
              <a:rPr>
                <a:solidFill>
                  <a:srgbClr val="666666"/>
                </a:solidFill>
                <a:latin typeface="Courier"/>
              </a:rPr>
              <a:t>=</a:t>
            </a:r>
            <a:r>
              <a:rPr>
                <a:latin typeface="Courier"/>
              </a:rPr>
              <a:t> entry</a:t>
            </a:r>
            <a:r>
              <a:rPr>
                <a:solidFill>
                  <a:srgbClr val="666666"/>
                </a:solidFill>
                <a:latin typeface="Courier"/>
              </a:rPr>
              <a:t>.</a:t>
            </a:r>
            <a:r>
              <a:rPr>
                <a:solidFill>
                  <a:srgbClr val="7D9029"/>
                </a:solidFill>
                <a:latin typeface="Courier"/>
              </a:rPr>
              <a:t>intersectionRatio</a:t>
            </a:r>
            <a:r>
              <a:rPr>
                <a:latin typeface="Courier"/>
              </a:rPr>
              <a:t> </a:t>
            </a:r>
            <a:r>
              <a:rPr>
                <a:solidFill>
                  <a:srgbClr val="666666"/>
                </a:solidFill>
                <a:latin typeface="Courier"/>
              </a:rPr>
              <a:t>&gt;</a:t>
            </a:r>
            <a:r>
              <a:rPr>
                <a:latin typeface="Courier"/>
              </a:rPr>
              <a:t> </a:t>
            </a:r>
            <a:r>
              <a:rPr>
                <a:solidFill>
                  <a:srgbClr val="40A070"/>
                </a:solidFill>
                <a:latin typeface="Courier"/>
              </a:rPr>
              <a:t>0</a:t>
            </a:r>
            <a:r>
              <a:rPr>
                <a:latin typeface="Courier"/>
              </a:rPr>
              <a:t> </a:t>
            </a:r>
            <a:r>
              <a:rPr>
                <a:solidFill>
                  <a:srgbClr val="666666"/>
                </a:solidFill>
                <a:latin typeface="Courier"/>
              </a:rPr>
              <a:t>?</a:t>
            </a:r>
            <a:r>
              <a:rPr>
                <a:latin typeface="Courier"/>
              </a:rPr>
              <a:t> </a:t>
            </a:r>
            <a:r>
              <a:rPr>
                <a:solidFill>
                  <a:srgbClr val="4070A0"/>
                </a:solidFill>
                <a:latin typeface="Courier"/>
              </a:rPr>
              <a:t>"add"</a:t>
            </a:r>
            <a:r>
              <a:rPr>
                <a:latin typeface="Courier"/>
              </a:rPr>
              <a:t> </a:t>
            </a:r>
            <a:r>
              <a:rPr>
                <a:solidFill>
                  <a:srgbClr val="666666"/>
                </a:solidFill>
                <a:latin typeface="Courier"/>
              </a:rPr>
              <a:t>:</a:t>
            </a:r>
            <a:r>
              <a:rPr>
                <a:latin typeface="Courier"/>
              </a:rPr>
              <a:t> </a:t>
            </a:r>
            <a:r>
              <a:rPr>
                <a:solidFill>
                  <a:srgbClr val="4070A0"/>
                </a:solidFill>
                <a:latin typeface="Courier"/>
              </a:rPr>
              <a:t>"remove"</a:t>
            </a:r>
            <a:r>
              <a:rPr>
                <a:solidFill>
                  <a:srgbClr val="666666"/>
                </a:solidFill>
                <a:latin typeface="Courier"/>
              </a:rPr>
              <a:t>;</a:t>
            </a:r>
            <a:br/>
            <a:r>
              <a:rPr>
                <a:latin typeface="Courier"/>
              </a:rPr>
              <a:t>                fnLink</a:t>
            </a:r>
            <a:r>
              <a:rPr>
                <a:solidFill>
                  <a:srgbClr val="666666"/>
                </a:solidFill>
                <a:latin typeface="Courier"/>
              </a:rPr>
              <a:t>.</a:t>
            </a:r>
            <a:r>
              <a:rPr>
                <a:solidFill>
                  <a:srgbClr val="7D9029"/>
                </a:solidFill>
                <a:latin typeface="Courier"/>
              </a:rPr>
              <a:t>classList</a:t>
            </a:r>
            <a:r>
              <a:rPr>
                <a:latin typeface="Courier"/>
              </a:rPr>
              <a:t>[action](</a:t>
            </a:r>
            <a:r>
              <a:rPr>
                <a:solidFill>
                  <a:srgbClr val="4070A0"/>
                </a:solidFill>
                <a:latin typeface="Courier"/>
              </a:rPr>
              <a:t>"active"</a:t>
            </a:r>
            <a:r>
              <a:rPr>
                <a:latin typeface="Courier"/>
              </a:rPr>
              <a:t>)</a:t>
            </a:r>
            <a:r>
              <a:rPr>
                <a:solidFill>
                  <a:srgbClr val="666666"/>
                </a:solidFill>
                <a:latin typeface="Courier"/>
              </a:rPr>
              <a:t>;</a:t>
            </a:r>
            <a:br/>
            <a:r>
              <a:rPr>
                <a:latin typeface="Courier"/>
              </a:rPr>
              <a:t>                fnLink1</a:t>
            </a:r>
            <a:r>
              <a:rPr>
                <a:solidFill>
                  <a:srgbClr val="666666"/>
                </a:solidFill>
                <a:latin typeface="Courier"/>
              </a:rPr>
              <a:t>.</a:t>
            </a:r>
            <a:r>
              <a:rPr>
                <a:solidFill>
                  <a:srgbClr val="7D9029"/>
                </a:solidFill>
                <a:latin typeface="Courier"/>
              </a:rPr>
              <a:t>classList</a:t>
            </a:r>
            <a:r>
              <a:rPr>
                <a:latin typeface="Courier"/>
              </a:rPr>
              <a:t>[action](</a:t>
            </a:r>
            <a:r>
              <a:rPr>
                <a:solidFill>
                  <a:srgbClr val="4070A0"/>
                </a:solidFill>
                <a:latin typeface="Courier"/>
              </a:rPr>
              <a:t>"active"</a:t>
            </a:r>
            <a:r>
              <a:rPr>
                <a:latin typeface="Courier"/>
              </a:rPr>
              <a:t>)</a:t>
            </a:r>
            <a:r>
              <a:rPr>
                <a:solidFill>
                  <a:srgbClr val="666666"/>
                </a:solidFill>
                <a:latin typeface="Courier"/>
              </a:rPr>
              <a:t>;</a:t>
            </a:r>
            <a:br/>
            <a:br/>
            <a:r>
              <a:rPr>
                <a:latin typeface="Courier"/>
              </a:rPr>
              <a:t>                </a:t>
            </a:r>
            <a:r>
              <a:rPr i="1">
                <a:solidFill>
                  <a:srgbClr val="60A0B0"/>
                </a:solidFill>
                <a:latin typeface="Courier"/>
              </a:rPr>
              <a:t>// Scroll active link into view</a:t>
            </a:r>
            <a:br/>
            <a:r>
              <a:rPr>
                <a:latin typeface="Courier"/>
              </a:rPr>
              <a:t>                </a:t>
            </a:r>
            <a:r>
              <a:rPr b="1">
                <a:solidFill>
                  <a:srgbClr val="007020"/>
                </a:solidFill>
                <a:latin typeface="Courier"/>
              </a:rPr>
              <a:t>if</a:t>
            </a:r>
            <a:r>
              <a:rPr>
                <a:latin typeface="Courier"/>
              </a:rPr>
              <a:t> (entry</a:t>
            </a:r>
            <a:r>
              <a:rPr>
                <a:solidFill>
                  <a:srgbClr val="666666"/>
                </a:solidFill>
                <a:latin typeface="Courier"/>
              </a:rPr>
              <a:t>.</a:t>
            </a:r>
            <a:r>
              <a:rPr>
                <a:solidFill>
                  <a:srgbClr val="7D9029"/>
                </a:solidFill>
                <a:latin typeface="Courier"/>
              </a:rPr>
              <a:t>intersectionRatio</a:t>
            </a:r>
            <a:r>
              <a:rPr>
                <a:latin typeface="Courier"/>
              </a:rPr>
              <a:t> </a:t>
            </a:r>
            <a:r>
              <a:rPr>
                <a:solidFill>
                  <a:srgbClr val="666666"/>
                </a:solidFill>
                <a:latin typeface="Courier"/>
              </a:rPr>
              <a:t>&gt;</a:t>
            </a:r>
            <a:r>
              <a:rPr>
                <a:latin typeface="Courier"/>
              </a:rPr>
              <a:t> </a:t>
            </a:r>
            <a:r>
              <a:rPr>
                <a:solidFill>
                  <a:srgbClr val="40A070"/>
                </a:solidFill>
                <a:latin typeface="Courier"/>
              </a:rPr>
              <a:t>0</a:t>
            </a:r>
            <a:r>
              <a:rPr>
                <a:latin typeface="Courier"/>
              </a:rPr>
              <a:t>) {</a:t>
            </a:r>
            <a:br/>
            <a:r>
              <a:rPr>
                <a:latin typeface="Courier"/>
              </a:rPr>
              <a:t>                    fnLink</a:t>
            </a:r>
            <a:r>
              <a:rPr>
                <a:solidFill>
                  <a:srgbClr val="666666"/>
                </a:solidFill>
                <a:latin typeface="Courier"/>
              </a:rPr>
              <a:t>.</a:t>
            </a:r>
            <a:r>
              <a:rPr>
                <a:solidFill>
                  <a:srgbClr val="06287E"/>
                </a:solidFill>
                <a:latin typeface="Courier"/>
              </a:rPr>
              <a:t>scrollIntoView</a:t>
            </a:r>
            <a:r>
              <a:rPr>
                <a:latin typeface="Courier"/>
              </a:rPr>
              <a:t>({</a:t>
            </a:r>
            <a:br/>
            <a:r>
              <a:rPr>
                <a:latin typeface="Courier"/>
              </a:rPr>
              <a:t>                        </a:t>
            </a:r>
            <a:r>
              <a:rPr>
                <a:solidFill>
                  <a:srgbClr val="902000"/>
                </a:solidFill>
                <a:latin typeface="Courier"/>
              </a:rPr>
              <a:t>behavior</a:t>
            </a:r>
            <a:r>
              <a:rPr>
                <a:solidFill>
                  <a:srgbClr val="666666"/>
                </a:solidFill>
                <a:latin typeface="Courier"/>
              </a:rPr>
              <a:t>:</a:t>
            </a:r>
            <a:r>
              <a:rPr>
                <a:latin typeface="Courier"/>
              </a:rPr>
              <a:t> </a:t>
            </a:r>
            <a:r>
              <a:rPr>
                <a:solidFill>
                  <a:srgbClr val="4070A0"/>
                </a:solidFill>
                <a:latin typeface="Courier"/>
              </a:rPr>
              <a:t>"smooth"</a:t>
            </a:r>
            <a:r>
              <a:rPr>
                <a:solidFill>
                  <a:srgbClr val="666666"/>
                </a:solidFill>
                <a:latin typeface="Courier"/>
              </a:rPr>
              <a:t>,</a:t>
            </a:r>
            <a:br/>
            <a:r>
              <a:rPr>
                <a:latin typeface="Courier"/>
              </a:rPr>
              <a:t>                        </a:t>
            </a:r>
            <a:r>
              <a:rPr>
                <a:solidFill>
                  <a:srgbClr val="902000"/>
                </a:solidFill>
                <a:latin typeface="Courier"/>
              </a:rPr>
              <a:t>block</a:t>
            </a:r>
            <a:r>
              <a:rPr>
                <a:solidFill>
                  <a:srgbClr val="666666"/>
                </a:solidFill>
                <a:latin typeface="Courier"/>
              </a:rPr>
              <a:t>:</a:t>
            </a:r>
            <a:r>
              <a:rPr>
                <a:latin typeface="Courier"/>
              </a:rPr>
              <a:t> </a:t>
            </a:r>
            <a:r>
              <a:rPr>
                <a:solidFill>
                  <a:srgbClr val="4070A0"/>
                </a:solidFill>
                <a:latin typeface="Courier"/>
              </a:rPr>
              <a:t>"nearest"</a:t>
            </a:r>
            <a:r>
              <a:rPr>
                <a:solidFill>
                  <a:srgbClr val="666666"/>
                </a:solidFill>
                <a:latin typeface="Courier"/>
              </a:rPr>
              <a:t>,</a:t>
            </a:r>
            <a:br/>
            <a:r>
              <a:rPr>
                <a:latin typeface="Courier"/>
              </a:rPr>
              <a:t>                    })</a:t>
            </a:r>
            <a:r>
              <a:rPr>
                <a:solidFill>
                  <a:srgbClr val="666666"/>
                </a:solidFill>
                <a:latin typeface="Courier"/>
              </a:rPr>
              <a:t>;</a:t>
            </a:r>
            <a:br/>
            <a:r>
              <a:rPr>
                <a:latin typeface="Courier"/>
              </a:rPr>
              <a:t>                }</a:t>
            </a:r>
            <a:br/>
            <a:r>
              <a:rPr>
                <a:latin typeface="Courier"/>
              </a:rPr>
              <a:t>            }</a:t>
            </a:r>
            <a:br/>
            <a:r>
              <a:rPr>
                <a:latin typeface="Courier"/>
              </a:rPr>
              <a:t>        })</a:t>
            </a:r>
            <a:r>
              <a:rPr>
                <a:solidFill>
                  <a:srgbClr val="666666"/>
                </a:solidFill>
                <a:latin typeface="Courier"/>
              </a:rPr>
              <a:t>;</a:t>
            </a:r>
            <a:br/>
            <a:r>
              <a:rPr>
                <a:latin typeface="Courier"/>
              </a:rPr>
              <a:t>    })</a:t>
            </a:r>
            <a:r>
              <a:rPr>
                <a:solidFill>
                  <a:srgbClr val="666666"/>
                </a:solidFill>
                <a:latin typeface="Courier"/>
              </a:rPr>
              <a:t>;</a:t>
            </a:r>
            <a:br/>
            <a:br/>
            <a:r>
              <a:rPr>
                <a:latin typeface="Courier"/>
              </a:rPr>
              <a:t>    </a:t>
            </a:r>
            <a:r>
              <a:rPr i="1">
                <a:solidFill>
                  <a:srgbClr val="60A0B0"/>
                </a:solidFill>
                <a:latin typeface="Courier"/>
              </a:rPr>
              <a:t>// Collect all headings and outline divs</a:t>
            </a:r>
            <a:br/>
            <a:r>
              <a:rPr>
                <a:latin typeface="Courier"/>
              </a:rPr>
              <a:t>    </a:t>
            </a:r>
            <a:r>
              <a:rPr b="1">
                <a:solidFill>
                  <a:srgbClr val="007020"/>
                </a:solidFill>
                <a:latin typeface="Courier"/>
              </a:rPr>
              <a:t>const</a:t>
            </a:r>
            <a:r>
              <a:rPr>
                <a:latin typeface="Courier"/>
              </a:rPr>
              <a:t> headings </a:t>
            </a:r>
            <a:r>
              <a:rPr>
                <a:solidFill>
                  <a:srgbClr val="666666"/>
                </a:solidFill>
                <a:latin typeface="Courier"/>
              </a:rPr>
              <a:t>=</a:t>
            </a:r>
            <a:r>
              <a:rPr>
                <a:latin typeface="Courier"/>
              </a:rPr>
              <a:t> [</a:t>
            </a:r>
            <a:r>
              <a:rPr>
                <a:solidFill>
                  <a:srgbClr val="666666"/>
                </a:solidFill>
                <a:latin typeface="Courier"/>
              </a:rPr>
              <a:t>...</a:t>
            </a:r>
            <a:r>
              <a:rPr>
                <a:solidFill>
                  <a:srgbClr val="008000"/>
                </a:solidFill>
                <a:latin typeface="Courier"/>
              </a:rPr>
              <a:t>document</a:t>
            </a:r>
            <a:r>
              <a:rPr>
                <a:solidFill>
                  <a:srgbClr val="666666"/>
                </a:solidFill>
                <a:latin typeface="Courier"/>
              </a:rPr>
              <a:t>.</a:t>
            </a:r>
            <a:r>
              <a:rPr>
                <a:solidFill>
                  <a:srgbClr val="06287E"/>
                </a:solidFill>
                <a:latin typeface="Courier"/>
              </a:rPr>
              <a:t>querySelectorAll</a:t>
            </a:r>
            <a:r>
              <a:rPr>
                <a:latin typeface="Courier"/>
              </a:rPr>
              <a:t>(</a:t>
            </a:r>
            <a:r>
              <a:rPr>
                <a:solidFill>
                  <a:srgbClr val="4070A0"/>
                </a:solidFill>
                <a:latin typeface="Courier"/>
              </a:rPr>
              <a:t>"sup a.footref"</a:t>
            </a:r>
            <a:r>
              <a:rPr>
                <a:latin typeface="Courier"/>
              </a:rPr>
              <a:t>)]</a:t>
            </a:r>
            <a:r>
              <a:rPr>
                <a:solidFill>
                  <a:srgbClr val="666666"/>
                </a:solidFill>
                <a:latin typeface="Courier"/>
              </a:rPr>
              <a:t>;</a:t>
            </a:r>
            <a:br/>
            <a:br/>
            <a:r>
              <a:rPr>
                <a:latin typeface="Courier"/>
              </a:rPr>
              <a:t>    headings</a:t>
            </a:r>
            <a:r>
              <a:rPr>
                <a:solidFill>
                  <a:srgbClr val="666666"/>
                </a:solidFill>
                <a:latin typeface="Courier"/>
              </a:rPr>
              <a:t>.</a:t>
            </a:r>
            <a:r>
              <a:rPr>
                <a:solidFill>
                  <a:srgbClr val="06287E"/>
                </a:solidFill>
                <a:latin typeface="Courier"/>
              </a:rPr>
              <a:t>forEach</a:t>
            </a:r>
            <a:r>
              <a:rPr>
                <a:latin typeface="Courier"/>
              </a:rPr>
              <a:t>((heading) </a:t>
            </a:r>
            <a:r>
              <a:rPr b="1">
                <a:solidFill>
                  <a:srgbClr val="007020"/>
                </a:solidFill>
                <a:latin typeface="Courier"/>
              </a:rPr>
              <a:t>=&gt;</a:t>
            </a:r>
            <a:r>
              <a:rPr>
                <a:latin typeface="Courier"/>
              </a:rPr>
              <a:t> observer</a:t>
            </a:r>
            <a:r>
              <a:rPr>
                <a:solidFill>
                  <a:srgbClr val="666666"/>
                </a:solidFill>
                <a:latin typeface="Courier"/>
              </a:rPr>
              <a:t>.</a:t>
            </a:r>
            <a:r>
              <a:rPr>
                <a:solidFill>
                  <a:srgbClr val="06287E"/>
                </a:solidFill>
                <a:latin typeface="Courier"/>
              </a:rPr>
              <a:t>observe</a:t>
            </a:r>
            <a:r>
              <a:rPr>
                <a:latin typeface="Courier"/>
              </a:rPr>
              <a:t>(heading))</a:t>
            </a:r>
            <a:r>
              <a:rPr>
                <a:solidFill>
                  <a:srgbClr val="666666"/>
                </a:solidFill>
                <a:latin typeface="Courier"/>
              </a:rPr>
              <a:t>;</a:t>
            </a:r>
            <a:br/>
            <a:r>
              <a:rPr>
                <a:latin typeface="Courier"/>
              </a:rPr>
              <a:t>})</a:t>
            </a:r>
            <a:r>
              <a:rPr>
                <a:solidFill>
                  <a:srgbClr val="666666"/>
                </a:solidFill>
                <a:latin typeface="Courier"/>
              </a:rPr>
              <a:t>;</a:t>
            </a:r>
            <a:br/>
            <a:br/>
            <a:r>
              <a:rPr i="1">
                <a:solidFill>
                  <a:srgbClr val="60A0B0"/>
                </a:solidFill>
                <a:latin typeface="Courier"/>
              </a:rPr>
              <a:t>// Clickable Footnotes</a:t>
            </a:r>
            <a:br/>
            <a:r>
              <a:rPr>
                <a:solidFill>
                  <a:srgbClr val="008000"/>
                </a:solidFill>
                <a:latin typeface="Courier"/>
              </a:rPr>
              <a:t>document</a:t>
            </a:r>
            <a:r>
              <a:rPr>
                <a:solidFill>
                  <a:srgbClr val="666666"/>
                </a:solidFill>
                <a:latin typeface="Courier"/>
              </a:rPr>
              <a:t>.</a:t>
            </a:r>
            <a:r>
              <a:rPr>
                <a:solidFill>
                  <a:srgbClr val="06287E"/>
                </a:solidFill>
                <a:latin typeface="Courier"/>
              </a:rPr>
              <a:t>addEventListener</a:t>
            </a:r>
            <a:r>
              <a:rPr>
                <a:latin typeface="Courier"/>
              </a:rPr>
              <a:t>(</a:t>
            </a:r>
            <a:r>
              <a:rPr>
                <a:solidFill>
                  <a:srgbClr val="4070A0"/>
                </a:solidFill>
                <a:latin typeface="Courier"/>
              </a:rPr>
              <a:t>"DOMContentLoaded"</a:t>
            </a:r>
            <a:r>
              <a:rPr>
                <a:solidFill>
                  <a:srgbClr val="666666"/>
                </a:solidFill>
                <a:latin typeface="Courier"/>
              </a:rPr>
              <a:t>,</a:t>
            </a:r>
            <a:r>
              <a:rPr>
                <a:latin typeface="Courier"/>
              </a:rPr>
              <a:t> </a:t>
            </a:r>
            <a:r>
              <a:rPr b="1">
                <a:solidFill>
                  <a:srgbClr val="007020"/>
                </a:solidFill>
                <a:latin typeface="Courier"/>
              </a:rPr>
              <a:t>function</a:t>
            </a:r>
            <a:r>
              <a:rPr>
                <a:latin typeface="Courier"/>
              </a:rPr>
              <a:t> () {</a:t>
            </a:r>
            <a:br/>
            <a:r>
              <a:rPr>
                <a:latin typeface="Courier"/>
              </a:rPr>
              <a:t>    </a:t>
            </a:r>
            <a:r>
              <a:rPr b="1">
                <a:solidFill>
                  <a:srgbClr val="007020"/>
                </a:solidFill>
                <a:latin typeface="Courier"/>
              </a:rPr>
              <a:t>const</a:t>
            </a:r>
            <a:r>
              <a:rPr>
                <a:latin typeface="Courier"/>
              </a:rPr>
              <a:t> tocLinks </a:t>
            </a:r>
            <a:r>
              <a:rPr>
                <a:solidFill>
                  <a:srgbClr val="666666"/>
                </a:solidFill>
                <a:latin typeface="Courier"/>
              </a:rPr>
              <a:t>=</a:t>
            </a:r>
            <a:r>
              <a:rPr>
                <a:latin typeface="Courier"/>
              </a:rPr>
              <a:t> </a:t>
            </a:r>
            <a:r>
              <a:rPr>
                <a:solidFill>
                  <a:srgbClr val="008000"/>
                </a:solidFill>
                <a:latin typeface="Courier"/>
              </a:rPr>
              <a:t>document</a:t>
            </a:r>
            <a:r>
              <a:rPr>
                <a:solidFill>
                  <a:srgbClr val="666666"/>
                </a:solidFill>
                <a:latin typeface="Courier"/>
              </a:rPr>
              <a:t>.</a:t>
            </a:r>
            <a:r>
              <a:rPr>
                <a:solidFill>
                  <a:srgbClr val="06287E"/>
                </a:solidFill>
                <a:latin typeface="Courier"/>
              </a:rPr>
              <a:t>querySelectorAll</a:t>
            </a:r>
            <a:r>
              <a:rPr>
                <a:latin typeface="Courier"/>
              </a:rPr>
              <a:t>(</a:t>
            </a:r>
            <a:r>
              <a:rPr>
                <a:solidFill>
                  <a:srgbClr val="4070A0"/>
                </a:solidFill>
                <a:latin typeface="Courier"/>
              </a:rPr>
              <a:t>"#footnotes a[href^='#']"</a:t>
            </a:r>
            <a:r>
              <a:rPr>
                <a:latin typeface="Courier"/>
              </a:rPr>
              <a:t>)</a:t>
            </a:r>
            <a:r>
              <a:rPr>
                <a:solidFill>
                  <a:srgbClr val="666666"/>
                </a:solidFill>
                <a:latin typeface="Courier"/>
              </a:rPr>
              <a:t>;</a:t>
            </a:r>
            <a:br/>
            <a:br/>
            <a:r>
              <a:rPr>
                <a:latin typeface="Courier"/>
              </a:rPr>
              <a:t>    tocLinks</a:t>
            </a:r>
            <a:r>
              <a:rPr>
                <a:solidFill>
                  <a:srgbClr val="666666"/>
                </a:solidFill>
                <a:latin typeface="Courier"/>
              </a:rPr>
              <a:t>.</a:t>
            </a:r>
            <a:r>
              <a:rPr>
                <a:solidFill>
                  <a:srgbClr val="06287E"/>
                </a:solidFill>
                <a:latin typeface="Courier"/>
              </a:rPr>
              <a:t>forEach</a:t>
            </a:r>
            <a:r>
              <a:rPr>
                <a:latin typeface="Courier"/>
              </a:rPr>
              <a:t>((link) </a:t>
            </a:r>
            <a:r>
              <a:rPr b="1">
                <a:solidFill>
                  <a:srgbClr val="007020"/>
                </a:solidFill>
                <a:latin typeface="Courier"/>
              </a:rPr>
              <a:t>=&gt;</a:t>
            </a:r>
            <a:r>
              <a:rPr>
                <a:latin typeface="Courier"/>
              </a:rPr>
              <a:t> {</a:t>
            </a:r>
            <a:br/>
            <a:r>
              <a:rPr>
                <a:latin typeface="Courier"/>
              </a:rPr>
              <a:t>        link</a:t>
            </a:r>
            <a:r>
              <a:rPr>
                <a:solidFill>
                  <a:srgbClr val="666666"/>
                </a:solidFill>
                <a:latin typeface="Courier"/>
              </a:rPr>
              <a:t>.</a:t>
            </a:r>
            <a:r>
              <a:rPr>
                <a:solidFill>
                  <a:srgbClr val="06287E"/>
                </a:solidFill>
                <a:latin typeface="Courier"/>
              </a:rPr>
              <a:t>addEventListener</a:t>
            </a:r>
            <a:r>
              <a:rPr>
                <a:latin typeface="Courier"/>
              </a:rPr>
              <a:t>(</a:t>
            </a:r>
            <a:r>
              <a:rPr>
                <a:solidFill>
                  <a:srgbClr val="4070A0"/>
                </a:solidFill>
                <a:latin typeface="Courier"/>
              </a:rPr>
              <a:t>"click"</a:t>
            </a:r>
            <a:r>
              <a:rPr>
                <a:solidFill>
                  <a:srgbClr val="666666"/>
                </a:solidFill>
                <a:latin typeface="Courier"/>
              </a:rPr>
              <a:t>,</a:t>
            </a:r>
            <a:r>
              <a:rPr>
                <a:latin typeface="Courier"/>
              </a:rPr>
              <a:t> </a:t>
            </a:r>
            <a:r>
              <a:rPr b="1">
                <a:solidFill>
                  <a:srgbClr val="007020"/>
                </a:solidFill>
                <a:latin typeface="Courier"/>
              </a:rPr>
              <a:t>function</a:t>
            </a:r>
            <a:r>
              <a:rPr>
                <a:latin typeface="Courier"/>
              </a:rPr>
              <a:t> (</a:t>
            </a:r>
            <a:r>
              <a:rPr>
                <a:solidFill>
                  <a:srgbClr val="008000"/>
                </a:solidFill>
                <a:latin typeface="Courier"/>
              </a:rPr>
              <a:t>event</a:t>
            </a:r>
            <a:r>
              <a:rPr>
                <a:latin typeface="Courier"/>
              </a:rPr>
              <a:t>) {</a:t>
            </a:r>
            <a:br/>
            <a:r>
              <a:rPr>
                <a:latin typeface="Courier"/>
              </a:rPr>
              <a:t>            </a:t>
            </a:r>
            <a:r>
              <a:rPr>
                <a:solidFill>
                  <a:srgbClr val="008000"/>
                </a:solidFill>
                <a:latin typeface="Courier"/>
              </a:rPr>
              <a:t>event</a:t>
            </a:r>
            <a:r>
              <a:rPr>
                <a:solidFill>
                  <a:srgbClr val="666666"/>
                </a:solidFill>
                <a:latin typeface="Courier"/>
              </a:rPr>
              <a:t>.</a:t>
            </a:r>
            <a:r>
              <a:rPr>
                <a:solidFill>
                  <a:srgbClr val="06287E"/>
                </a:solidFill>
                <a:latin typeface="Courier"/>
              </a:rPr>
              <a:t>preventDefault</a:t>
            </a:r>
            <a:r>
              <a:rPr>
                <a:latin typeface="Courier"/>
              </a:rPr>
              <a:t>()</a:t>
            </a:r>
            <a:r>
              <a:rPr>
                <a:solidFill>
                  <a:srgbClr val="666666"/>
                </a:solidFill>
                <a:latin typeface="Courier"/>
              </a:rPr>
              <a:t>;</a:t>
            </a:r>
            <a:br/>
            <a:r>
              <a:rPr>
                <a:latin typeface="Courier"/>
              </a:rPr>
              <a:t>            targetId </a:t>
            </a:r>
            <a:r>
              <a:rPr>
                <a:solidFill>
                  <a:srgbClr val="666666"/>
                </a:solidFill>
                <a:latin typeface="Courier"/>
              </a:rPr>
              <a:t>=</a:t>
            </a:r>
            <a:r>
              <a:rPr>
                <a:latin typeface="Courier"/>
              </a:rPr>
              <a:t> </a:t>
            </a:r>
            <a:r>
              <a:rPr b="1">
                <a:solidFill>
                  <a:srgbClr val="007020"/>
                </a:solidFill>
                <a:latin typeface="Courier"/>
              </a:rPr>
              <a:t>this</a:t>
            </a:r>
            <a:r>
              <a:rPr>
                <a:solidFill>
                  <a:srgbClr val="666666"/>
                </a:solidFill>
                <a:latin typeface="Courier"/>
              </a:rPr>
              <a:t>.</a:t>
            </a:r>
            <a:r>
              <a:rPr>
                <a:solidFill>
                  <a:srgbClr val="06287E"/>
                </a:solidFill>
                <a:latin typeface="Courier"/>
              </a:rPr>
              <a:t>getAttribute</a:t>
            </a:r>
            <a:r>
              <a:rPr>
                <a:latin typeface="Courier"/>
              </a:rPr>
              <a:t>(</a:t>
            </a:r>
            <a:r>
              <a:rPr>
                <a:solidFill>
                  <a:srgbClr val="4070A0"/>
                </a:solidFill>
                <a:latin typeface="Courier"/>
              </a:rPr>
              <a:t>"href"</a:t>
            </a:r>
            <a:r>
              <a:rPr>
                <a:latin typeface="Courier"/>
              </a:rPr>
              <a:t>)</a:t>
            </a:r>
            <a:r>
              <a:rPr>
                <a:solidFill>
                  <a:srgbClr val="666666"/>
                </a:solidFill>
                <a:latin typeface="Courier"/>
              </a:rPr>
              <a:t>.</a:t>
            </a:r>
            <a:r>
              <a:rPr>
                <a:solidFill>
                  <a:srgbClr val="06287E"/>
                </a:solidFill>
                <a:latin typeface="Courier"/>
              </a:rPr>
              <a:t>substring</a:t>
            </a:r>
            <a:r>
              <a:rPr>
                <a:latin typeface="Courier"/>
              </a:rPr>
              <a:t>(</a:t>
            </a:r>
            <a:r>
              <a:rPr>
                <a:solidFill>
                  <a:srgbClr val="40A070"/>
                </a:solidFill>
                <a:latin typeface="Courier"/>
              </a:rPr>
              <a:t>1</a:t>
            </a:r>
            <a:r>
              <a:rPr>
                <a:latin typeface="Courier"/>
              </a:rPr>
              <a:t>)</a:t>
            </a:r>
            <a:r>
              <a:rPr>
                <a:solidFill>
                  <a:srgbClr val="666666"/>
                </a:solidFill>
                <a:latin typeface="Courier"/>
              </a:rPr>
              <a:t>;</a:t>
            </a:r>
            <a:br/>
            <a:r>
              <a:rPr>
                <a:latin typeface="Courier"/>
              </a:rPr>
              <a:t>            targetId </a:t>
            </a:r>
            <a:r>
              <a:rPr>
                <a:solidFill>
                  <a:srgbClr val="666666"/>
                </a:solidFill>
                <a:latin typeface="Courier"/>
              </a:rPr>
              <a:t>=</a:t>
            </a:r>
            <a:r>
              <a:rPr>
                <a:latin typeface="Courier"/>
              </a:rPr>
              <a:t> </a:t>
            </a:r>
            <a:r>
              <a:rPr>
                <a:solidFill>
                  <a:srgbClr val="008000"/>
                </a:solidFill>
                <a:latin typeface="Courier"/>
              </a:rPr>
              <a:t>CSS</a:t>
            </a:r>
            <a:r>
              <a:rPr>
                <a:solidFill>
                  <a:srgbClr val="666666"/>
                </a:solidFill>
                <a:latin typeface="Courier"/>
              </a:rPr>
              <a:t>.</a:t>
            </a:r>
            <a:r>
              <a:rPr>
                <a:solidFill>
                  <a:srgbClr val="06287E"/>
                </a:solidFill>
                <a:latin typeface="Courier"/>
              </a:rPr>
              <a:t>escape</a:t>
            </a:r>
            <a:r>
              <a:rPr>
                <a:latin typeface="Courier"/>
              </a:rPr>
              <a:t>(targetId)</a:t>
            </a:r>
            <a:r>
              <a:rPr>
                <a:solidFill>
                  <a:srgbClr val="666666"/>
                </a:solidFill>
                <a:latin typeface="Courier"/>
              </a:rPr>
              <a:t>;</a:t>
            </a:r>
            <a:br/>
            <a:r>
              <a:rPr>
                <a:latin typeface="Courier"/>
              </a:rPr>
              <a:t>            </a:t>
            </a:r>
            <a:r>
              <a:rPr b="1">
                <a:solidFill>
                  <a:srgbClr val="007020"/>
                </a:solidFill>
                <a:latin typeface="Courier"/>
              </a:rPr>
              <a:t>const</a:t>
            </a:r>
            <a:r>
              <a:rPr>
                <a:latin typeface="Courier"/>
              </a:rPr>
              <a:t> elements </a:t>
            </a:r>
            <a:r>
              <a:rPr>
                <a:solidFill>
                  <a:srgbClr val="666666"/>
                </a:solidFill>
                <a:latin typeface="Courier"/>
              </a:rPr>
              <a:t>=</a:t>
            </a:r>
            <a:r>
              <a:rPr>
                <a:latin typeface="Courier"/>
              </a:rPr>
              <a:t> </a:t>
            </a:r>
            <a:r>
              <a:rPr>
                <a:solidFill>
                  <a:srgbClr val="008000"/>
                </a:solidFill>
                <a:latin typeface="Courier"/>
              </a:rPr>
              <a:t>document</a:t>
            </a:r>
            <a:r>
              <a:rPr>
                <a:solidFill>
                  <a:srgbClr val="666666"/>
                </a:solidFill>
                <a:latin typeface="Courier"/>
              </a:rPr>
              <a:t>.</a:t>
            </a:r>
            <a:r>
              <a:rPr>
                <a:solidFill>
                  <a:srgbClr val="06287E"/>
                </a:solidFill>
                <a:latin typeface="Courier"/>
              </a:rPr>
              <a:t>querySelectorAll</a:t>
            </a:r>
            <a:r>
              <a:rPr>
                <a:latin typeface="Courier"/>
              </a:rPr>
              <a:t>(</a:t>
            </a:r>
            <a:r>
              <a:rPr>
                <a:solidFill>
                  <a:srgbClr val="4070A0"/>
                </a:solidFill>
                <a:latin typeface="Courier"/>
              </a:rPr>
              <a:t>`#${</a:t>
            </a:r>
            <a:r>
              <a:rPr>
                <a:latin typeface="Courier"/>
              </a:rPr>
              <a:t>targetId</a:t>
            </a:r>
            <a:r>
              <a:rPr>
                <a:solidFill>
                  <a:srgbClr val="4070A0"/>
                </a:solidFill>
                <a:latin typeface="Courier"/>
              </a:rPr>
              <a:t>}`</a:t>
            </a:r>
            <a:r>
              <a:rPr>
                <a:latin typeface="Courier"/>
              </a:rPr>
              <a:t>)</a:t>
            </a:r>
            <a:r>
              <a:rPr>
                <a:solidFill>
                  <a:srgbClr val="666666"/>
                </a:solidFill>
                <a:latin typeface="Courier"/>
              </a:rPr>
              <a:t>;</a:t>
            </a:r>
            <a:br/>
            <a:r>
              <a:rPr>
                <a:latin typeface="Courier"/>
              </a:rPr>
              <a:t>            </a:t>
            </a:r>
            <a:r>
              <a:rPr b="1">
                <a:solidFill>
                  <a:srgbClr val="007020"/>
                </a:solidFill>
                <a:latin typeface="Courier"/>
              </a:rPr>
              <a:t>const</a:t>
            </a:r>
            <a:r>
              <a:rPr>
                <a:latin typeface="Courier"/>
              </a:rPr>
              <a:t> targetElement </a:t>
            </a:r>
            <a:r>
              <a:rPr>
                <a:solidFill>
                  <a:srgbClr val="666666"/>
                </a:solidFill>
                <a:latin typeface="Courier"/>
              </a:rPr>
              <a:t>=</a:t>
            </a:r>
            <a:r>
              <a:rPr>
                <a:latin typeface="Courier"/>
              </a:rPr>
              <a:t> </a:t>
            </a:r>
            <a:r>
              <a:rPr>
                <a:solidFill>
                  <a:srgbClr val="008000"/>
                </a:solidFill>
                <a:latin typeface="Courier"/>
              </a:rPr>
              <a:t>Array</a:t>
            </a:r>
            <a:r>
              <a:rPr>
                <a:solidFill>
                  <a:srgbClr val="666666"/>
                </a:solidFill>
                <a:latin typeface="Courier"/>
              </a:rPr>
              <a:t>.</a:t>
            </a:r>
            <a:r>
              <a:rPr>
                <a:solidFill>
                  <a:srgbClr val="06287E"/>
                </a:solidFill>
                <a:latin typeface="Courier"/>
              </a:rPr>
              <a:t>from</a:t>
            </a:r>
            <a:r>
              <a:rPr>
                <a:latin typeface="Courier"/>
              </a:rPr>
              <a:t>(elements)</a:t>
            </a:r>
            <a:r>
              <a:rPr>
                <a:solidFill>
                  <a:srgbClr val="666666"/>
                </a:solidFill>
                <a:latin typeface="Courier"/>
              </a:rPr>
              <a:t>.</a:t>
            </a:r>
            <a:r>
              <a:rPr>
                <a:solidFill>
                  <a:srgbClr val="06287E"/>
                </a:solidFill>
                <a:latin typeface="Courier"/>
              </a:rPr>
              <a:t>filter</a:t>
            </a:r>
            <a:r>
              <a:rPr>
                <a:latin typeface="Courier"/>
              </a:rPr>
              <a:t>(</a:t>
            </a:r>
            <a:br/>
            <a:r>
              <a:rPr>
                <a:latin typeface="Courier"/>
              </a:rPr>
              <a:t>                (el) </a:t>
            </a:r>
            <a:r>
              <a:rPr b="1">
                <a:solidFill>
                  <a:srgbClr val="007020"/>
                </a:solidFill>
                <a:latin typeface="Courier"/>
              </a:rPr>
              <a:t>=&gt;</a:t>
            </a:r>
            <a:r>
              <a:rPr>
                <a:latin typeface="Courier"/>
              </a:rPr>
              <a:t> </a:t>
            </a:r>
            <a:r>
              <a:rPr>
                <a:solidFill>
                  <a:srgbClr val="666666"/>
                </a:solidFill>
                <a:latin typeface="Courier"/>
              </a:rPr>
              <a:t>!</a:t>
            </a:r>
            <a:r>
              <a:rPr>
                <a:latin typeface="Courier"/>
              </a:rPr>
              <a:t>el</a:t>
            </a:r>
            <a:r>
              <a:rPr>
                <a:solidFill>
                  <a:srgbClr val="666666"/>
                </a:solidFill>
                <a:latin typeface="Courier"/>
              </a:rPr>
              <a:t>.</a:t>
            </a:r>
            <a:r>
              <a:rPr>
                <a:solidFill>
                  <a:srgbClr val="06287E"/>
                </a:solidFill>
                <a:latin typeface="Courier"/>
              </a:rPr>
              <a:t>closest</a:t>
            </a:r>
            <a:r>
              <a:rPr>
                <a:latin typeface="Courier"/>
              </a:rPr>
              <a:t>(</a:t>
            </a:r>
            <a:r>
              <a:rPr>
                <a:solidFill>
                  <a:srgbClr val="4070A0"/>
                </a:solidFill>
                <a:latin typeface="Courier"/>
              </a:rPr>
              <a:t>"#content-clone"</a:t>
            </a:r>
            <a:r>
              <a:rPr>
                <a:latin typeface="Courier"/>
              </a:rPr>
              <a:t>)</a:t>
            </a:r>
            <a:r>
              <a:rPr>
                <a:solidFill>
                  <a:srgbClr val="666666"/>
                </a:solidFill>
                <a:latin typeface="Courier"/>
              </a:rPr>
              <a:t>,</a:t>
            </a:r>
            <a:br/>
            <a:r>
              <a:rPr>
                <a:latin typeface="Courier"/>
              </a:rPr>
              <a:t>            )[</a:t>
            </a:r>
            <a:r>
              <a:rPr>
                <a:solidFill>
                  <a:srgbClr val="40A070"/>
                </a:solidFill>
                <a:latin typeface="Courier"/>
              </a:rPr>
              <a:t>0</a:t>
            </a:r>
            <a:r>
              <a:rPr>
                <a:latin typeface="Courier"/>
              </a:rPr>
              <a:t>]</a:t>
            </a:r>
            <a:r>
              <a:rPr>
                <a:solidFill>
                  <a:srgbClr val="666666"/>
                </a:solidFill>
                <a:latin typeface="Courier"/>
              </a:rPr>
              <a:t>;</a:t>
            </a:r>
            <a:br/>
            <a:r>
              <a:rPr>
                <a:latin typeface="Courier"/>
              </a:rPr>
              <a:t>            </a:t>
            </a:r>
            <a:r>
              <a:rPr b="1">
                <a:solidFill>
                  <a:srgbClr val="007020"/>
                </a:solidFill>
                <a:latin typeface="Courier"/>
              </a:rPr>
              <a:t>if</a:t>
            </a:r>
            <a:r>
              <a:rPr>
                <a:latin typeface="Courier"/>
              </a:rPr>
              <a:t> (targetElement) {</a:t>
            </a:r>
            <a:br/>
            <a:r>
              <a:rPr>
                <a:latin typeface="Courier"/>
              </a:rPr>
              <a:t>                targetElement</a:t>
            </a:r>
            <a:r>
              <a:rPr>
                <a:solidFill>
                  <a:srgbClr val="666666"/>
                </a:solidFill>
                <a:latin typeface="Courier"/>
              </a:rPr>
              <a:t>.</a:t>
            </a:r>
            <a:r>
              <a:rPr>
                <a:solidFill>
                  <a:srgbClr val="06287E"/>
                </a:solidFill>
                <a:latin typeface="Courier"/>
              </a:rPr>
              <a:t>scrollIntoView</a:t>
            </a:r>
            <a:r>
              <a:rPr>
                <a:latin typeface="Courier"/>
              </a:rPr>
              <a:t>({</a:t>
            </a:r>
            <a:br/>
            <a:r>
              <a:rPr>
                <a:latin typeface="Courier"/>
              </a:rPr>
              <a:t>                    </a:t>
            </a:r>
            <a:r>
              <a:rPr>
                <a:solidFill>
                  <a:srgbClr val="902000"/>
                </a:solidFill>
                <a:latin typeface="Courier"/>
              </a:rPr>
              <a:t>behavior</a:t>
            </a:r>
            <a:r>
              <a:rPr>
                <a:solidFill>
                  <a:srgbClr val="666666"/>
                </a:solidFill>
                <a:latin typeface="Courier"/>
              </a:rPr>
              <a:t>:</a:t>
            </a:r>
            <a:r>
              <a:rPr>
                <a:latin typeface="Courier"/>
              </a:rPr>
              <a:t> </a:t>
            </a:r>
            <a:r>
              <a:rPr>
                <a:solidFill>
                  <a:srgbClr val="4070A0"/>
                </a:solidFill>
                <a:latin typeface="Courier"/>
              </a:rPr>
              <a:t>"smooth"</a:t>
            </a:r>
            <a:r>
              <a:rPr>
                <a:solidFill>
                  <a:srgbClr val="666666"/>
                </a:solidFill>
                <a:latin typeface="Courier"/>
              </a:rPr>
              <a:t>,</a:t>
            </a:r>
            <a:br/>
            <a:r>
              <a:rPr>
                <a:latin typeface="Courier"/>
              </a:rPr>
              <a:t>                    </a:t>
            </a:r>
            <a:r>
              <a:rPr>
                <a:solidFill>
                  <a:srgbClr val="902000"/>
                </a:solidFill>
                <a:latin typeface="Courier"/>
              </a:rPr>
              <a:t>block</a:t>
            </a:r>
            <a:r>
              <a:rPr>
                <a:solidFill>
                  <a:srgbClr val="666666"/>
                </a:solidFill>
                <a:latin typeface="Courier"/>
              </a:rPr>
              <a:t>:</a:t>
            </a:r>
            <a:r>
              <a:rPr>
                <a:latin typeface="Courier"/>
              </a:rPr>
              <a:t> </a:t>
            </a:r>
            <a:r>
              <a:rPr>
                <a:solidFill>
                  <a:srgbClr val="4070A0"/>
                </a:solidFill>
                <a:latin typeface="Courier"/>
              </a:rPr>
              <a:t>"start"</a:t>
            </a:r>
            <a:r>
              <a:rPr>
                <a:solidFill>
                  <a:srgbClr val="666666"/>
                </a:solidFill>
                <a:latin typeface="Courier"/>
              </a:rPr>
              <a:t>,</a:t>
            </a:r>
            <a:br/>
            <a:r>
              <a:rPr>
                <a:latin typeface="Courier"/>
              </a:rPr>
              <a:t>                })</a:t>
            </a:r>
            <a:r>
              <a:rPr>
                <a:solidFill>
                  <a:srgbClr val="666666"/>
                </a:solidFill>
                <a:latin typeface="Courier"/>
              </a:rPr>
              <a:t>;</a:t>
            </a:r>
            <a:br/>
            <a:r>
              <a:rPr>
                <a:latin typeface="Courier"/>
              </a:rPr>
              <a:t>            }</a:t>
            </a:r>
            <a:br/>
            <a:r>
              <a:rPr>
                <a:latin typeface="Courier"/>
              </a:rPr>
              <a:t>        })</a:t>
            </a:r>
            <a:r>
              <a:rPr>
                <a:solidFill>
                  <a:srgbClr val="666666"/>
                </a:solidFill>
                <a:latin typeface="Courier"/>
              </a:rPr>
              <a:t>;</a:t>
            </a:r>
            <a:br/>
            <a:r>
              <a:rPr>
                <a:latin typeface="Courier"/>
              </a:rPr>
              <a:t>    })</a:t>
            </a:r>
            <a:r>
              <a:rPr>
                <a:solidFill>
                  <a:srgbClr val="666666"/>
                </a:solidFill>
                <a:latin typeface="Courier"/>
              </a:rPr>
              <a:t>;</a:t>
            </a:r>
            <a:br/>
            <a:r>
              <a:rPr>
                <a:latin typeface="Courier"/>
              </a:rPr>
              <a:t>})</a:t>
            </a:r>
            <a:r>
              <a:rPr>
                <a:solidFill>
                  <a:srgbClr val="666666"/>
                </a:solidFill>
                <a:latin typeface="Courier"/>
              </a:rPr>
              <a:t>;</a:t>
            </a:r>
          </a:p>
          <a:p>
            <a:pPr lvl="0" indent="0" marL="0">
              <a:spcBef>
                <a:spcPts val="3000"/>
              </a:spcBef>
              <a:buNone/>
            </a:pPr>
            <a:r>
              <a:rPr b="1"/>
              <a:t>foldable-headings</a:t>
            </a:r>
          </a:p>
          <a:p>
            <a:pPr lvl="0" indent="0" marL="0">
              <a:spcBef>
                <a:spcPts val="3000"/>
              </a:spcBef>
              <a:buNone/>
            </a:pPr>
            <a:r>
              <a:rPr b="1"/>
              <a:t>CSS</a:t>
            </a:r>
          </a:p>
          <a:p>
            <a:pPr lvl="0" indent="0">
              <a:buNone/>
            </a:pPr>
            <a:r>
              <a:rPr>
                <a:solidFill>
                  <a:srgbClr val="06287E"/>
                </a:solidFill>
                <a:latin typeface="Courier"/>
              </a:rPr>
              <a:t>.outline-6</a:t>
            </a:r>
            <a:r>
              <a:rPr>
                <a:latin typeface="Courier"/>
              </a:rPr>
              <a:t> {</a:t>
            </a:r>
            <a:r>
              <a:rPr b="1">
                <a:solidFill>
                  <a:srgbClr val="007020"/>
                </a:solidFill>
                <a:latin typeface="Courier"/>
              </a:rPr>
              <a:t>cursor</a:t>
            </a:r>
            <a:r>
              <a:rPr>
                <a:solidFill>
                  <a:srgbClr val="4070A0"/>
                </a:solidFill>
                <a:latin typeface="Courier"/>
              </a:rPr>
              <a:t>:</a:t>
            </a:r>
            <a:r>
              <a:rPr>
                <a:latin typeface="Courier"/>
              </a:rPr>
              <a:t> </a:t>
            </a:r>
            <a:r>
              <a:rPr>
                <a:solidFill>
                  <a:srgbClr val="40A070"/>
                </a:solidFill>
                <a:latin typeface="Courier"/>
              </a:rPr>
              <a:t>pointer</a:t>
            </a:r>
            <a:r>
              <a:rPr>
                <a:solidFill>
                  <a:srgbClr val="666666"/>
                </a:solidFill>
                <a:latin typeface="Courier"/>
              </a:rPr>
              <a:t>;</a:t>
            </a:r>
            <a:r>
              <a:rPr>
                <a:latin typeface="Courier"/>
              </a:rPr>
              <a:t> }</a:t>
            </a:r>
            <a:br/>
            <a:r>
              <a:rPr>
                <a:solidFill>
                  <a:srgbClr val="06287E"/>
                </a:solidFill>
                <a:latin typeface="Courier"/>
              </a:rPr>
              <a:t>.outline-6.folded</a:t>
            </a:r>
            <a:r>
              <a:rPr>
                <a:latin typeface="Courier"/>
              </a:rPr>
              <a:t> {</a:t>
            </a:r>
            <a:r>
              <a:rPr b="1">
                <a:solidFill>
                  <a:srgbClr val="007020"/>
                </a:solidFill>
                <a:latin typeface="Courier"/>
              </a:rPr>
              <a:t>max-height</a:t>
            </a:r>
            <a:r>
              <a:rPr>
                <a:solidFill>
                  <a:srgbClr val="4070A0"/>
                </a:solidFill>
                <a:latin typeface="Courier"/>
              </a:rPr>
              <a:t>:</a:t>
            </a:r>
            <a:r>
              <a:rPr>
                <a:latin typeface="Courier"/>
              </a:rPr>
              <a:t> </a:t>
            </a:r>
            <a:r>
              <a:rPr>
                <a:solidFill>
                  <a:srgbClr val="40A070"/>
                </a:solidFill>
                <a:latin typeface="Courier"/>
              </a:rPr>
              <a:t>2</a:t>
            </a:r>
            <a:r>
              <a:rPr>
                <a:solidFill>
                  <a:srgbClr val="902000"/>
                </a:solidFill>
                <a:latin typeface="Courier"/>
              </a:rPr>
              <a:t>em</a:t>
            </a:r>
            <a:r>
              <a:rPr>
                <a:solidFill>
                  <a:srgbClr val="666666"/>
                </a:solidFill>
                <a:latin typeface="Courier"/>
              </a:rPr>
              <a:t>;</a:t>
            </a:r>
            <a:r>
              <a:rPr>
                <a:latin typeface="Courier"/>
              </a:rPr>
              <a:t> </a:t>
            </a:r>
            <a:r>
              <a:rPr b="1">
                <a:solidFill>
                  <a:srgbClr val="007020"/>
                </a:solidFill>
                <a:latin typeface="Courier"/>
              </a:rPr>
              <a:t>background</a:t>
            </a:r>
            <a:r>
              <a:rPr>
                <a:solidFill>
                  <a:srgbClr val="4070A0"/>
                </a:solidFill>
                <a:latin typeface="Courier"/>
              </a:rPr>
              <a:t>:</a:t>
            </a:r>
            <a:r>
              <a:rPr>
                <a:latin typeface="Courier"/>
              </a:rPr>
              <a:t> </a:t>
            </a:r>
            <a:r>
              <a:rPr>
                <a:solidFill>
                  <a:srgbClr val="880000"/>
                </a:solidFill>
                <a:latin typeface="Courier"/>
              </a:rPr>
              <a:t>#f9f9f9</a:t>
            </a:r>
            <a:r>
              <a:rPr>
                <a:solidFill>
                  <a:srgbClr val="666666"/>
                </a:solidFill>
                <a:latin typeface="Courier"/>
              </a:rPr>
              <a:t>;</a:t>
            </a:r>
            <a:r>
              <a:rPr>
                <a:latin typeface="Courier"/>
              </a:rPr>
              <a:t> </a:t>
            </a:r>
            <a:r>
              <a:rPr b="1">
                <a:solidFill>
                  <a:srgbClr val="007020"/>
                </a:solidFill>
                <a:latin typeface="Courier"/>
              </a:rPr>
              <a:t>overflow</a:t>
            </a:r>
            <a:r>
              <a:rPr>
                <a:solidFill>
                  <a:srgbClr val="4070A0"/>
                </a:solidFill>
                <a:latin typeface="Courier"/>
              </a:rPr>
              <a:t>:</a:t>
            </a:r>
            <a:r>
              <a:rPr>
                <a:latin typeface="Courier"/>
              </a:rPr>
              <a:t> </a:t>
            </a:r>
            <a:r>
              <a:rPr>
                <a:solidFill>
                  <a:srgbClr val="40A070"/>
                </a:solidFill>
                <a:latin typeface="Courier"/>
              </a:rPr>
              <a:t>clip</a:t>
            </a:r>
            <a:r>
              <a:rPr>
                <a:solidFill>
                  <a:srgbClr val="666666"/>
                </a:solidFill>
                <a:latin typeface="Courier"/>
              </a:rPr>
              <a:t>;</a:t>
            </a:r>
            <a:r>
              <a:rPr>
                <a:latin typeface="Courier"/>
              </a:rPr>
              <a:t>}</a:t>
            </a:r>
            <a:br/>
            <a:br/>
            <a:r>
              <a:rPr>
                <a:solidFill>
                  <a:srgbClr val="06287E"/>
                </a:solidFill>
                <a:latin typeface="Courier"/>
              </a:rPr>
              <a:t>.outline-5</a:t>
            </a:r>
            <a:r>
              <a:rPr>
                <a:latin typeface="Courier"/>
              </a:rPr>
              <a:t> {</a:t>
            </a:r>
            <a:r>
              <a:rPr b="1">
                <a:solidFill>
                  <a:srgbClr val="007020"/>
                </a:solidFill>
                <a:latin typeface="Courier"/>
              </a:rPr>
              <a:t>cursor</a:t>
            </a:r>
            <a:r>
              <a:rPr>
                <a:solidFill>
                  <a:srgbClr val="4070A0"/>
                </a:solidFill>
                <a:latin typeface="Courier"/>
              </a:rPr>
              <a:t>:</a:t>
            </a:r>
            <a:r>
              <a:rPr>
                <a:latin typeface="Courier"/>
              </a:rPr>
              <a:t> </a:t>
            </a:r>
            <a:r>
              <a:rPr>
                <a:solidFill>
                  <a:srgbClr val="40A070"/>
                </a:solidFill>
                <a:latin typeface="Courier"/>
              </a:rPr>
              <a:t>pointer</a:t>
            </a:r>
            <a:r>
              <a:rPr>
                <a:solidFill>
                  <a:srgbClr val="666666"/>
                </a:solidFill>
                <a:latin typeface="Courier"/>
              </a:rPr>
              <a:t>;</a:t>
            </a:r>
            <a:r>
              <a:rPr>
                <a:latin typeface="Courier"/>
              </a:rPr>
              <a:t> }</a:t>
            </a:r>
            <a:br/>
            <a:r>
              <a:rPr>
                <a:solidFill>
                  <a:srgbClr val="06287E"/>
                </a:solidFill>
                <a:latin typeface="Courier"/>
              </a:rPr>
              <a:t>.outline-5.folded</a:t>
            </a:r>
            <a:r>
              <a:rPr>
                <a:latin typeface="Courier"/>
              </a:rPr>
              <a:t> {</a:t>
            </a:r>
            <a:r>
              <a:rPr b="1">
                <a:solidFill>
                  <a:srgbClr val="007020"/>
                </a:solidFill>
                <a:latin typeface="Courier"/>
              </a:rPr>
              <a:t>max-height</a:t>
            </a:r>
            <a:r>
              <a:rPr>
                <a:solidFill>
                  <a:srgbClr val="4070A0"/>
                </a:solidFill>
                <a:latin typeface="Courier"/>
              </a:rPr>
              <a:t>:</a:t>
            </a:r>
            <a:r>
              <a:rPr>
                <a:latin typeface="Courier"/>
              </a:rPr>
              <a:t> </a:t>
            </a:r>
            <a:r>
              <a:rPr>
                <a:solidFill>
                  <a:srgbClr val="40A070"/>
                </a:solidFill>
                <a:latin typeface="Courier"/>
              </a:rPr>
              <a:t>2</a:t>
            </a:r>
            <a:r>
              <a:rPr>
                <a:solidFill>
                  <a:srgbClr val="902000"/>
                </a:solidFill>
                <a:latin typeface="Courier"/>
              </a:rPr>
              <a:t>em</a:t>
            </a:r>
            <a:r>
              <a:rPr>
                <a:solidFill>
                  <a:srgbClr val="666666"/>
                </a:solidFill>
                <a:latin typeface="Courier"/>
              </a:rPr>
              <a:t>;</a:t>
            </a:r>
            <a:r>
              <a:rPr>
                <a:latin typeface="Courier"/>
              </a:rPr>
              <a:t> </a:t>
            </a:r>
            <a:r>
              <a:rPr b="1">
                <a:solidFill>
                  <a:srgbClr val="007020"/>
                </a:solidFill>
                <a:latin typeface="Courier"/>
              </a:rPr>
              <a:t>background</a:t>
            </a:r>
            <a:r>
              <a:rPr>
                <a:solidFill>
                  <a:srgbClr val="4070A0"/>
                </a:solidFill>
                <a:latin typeface="Courier"/>
              </a:rPr>
              <a:t>:</a:t>
            </a:r>
            <a:r>
              <a:rPr>
                <a:latin typeface="Courier"/>
              </a:rPr>
              <a:t> </a:t>
            </a:r>
            <a:r>
              <a:rPr>
                <a:solidFill>
                  <a:srgbClr val="880000"/>
                </a:solidFill>
                <a:latin typeface="Courier"/>
              </a:rPr>
              <a:t>#f9f9f9</a:t>
            </a:r>
            <a:r>
              <a:rPr>
                <a:solidFill>
                  <a:srgbClr val="666666"/>
                </a:solidFill>
                <a:latin typeface="Courier"/>
              </a:rPr>
              <a:t>;</a:t>
            </a:r>
            <a:r>
              <a:rPr>
                <a:latin typeface="Courier"/>
              </a:rPr>
              <a:t> </a:t>
            </a:r>
            <a:r>
              <a:rPr b="1">
                <a:solidFill>
                  <a:srgbClr val="007020"/>
                </a:solidFill>
                <a:latin typeface="Courier"/>
              </a:rPr>
              <a:t>overflow</a:t>
            </a:r>
            <a:r>
              <a:rPr>
                <a:solidFill>
                  <a:srgbClr val="4070A0"/>
                </a:solidFill>
                <a:latin typeface="Courier"/>
              </a:rPr>
              <a:t>:</a:t>
            </a:r>
            <a:r>
              <a:rPr>
                <a:latin typeface="Courier"/>
              </a:rPr>
              <a:t> </a:t>
            </a:r>
            <a:r>
              <a:rPr>
                <a:solidFill>
                  <a:srgbClr val="40A070"/>
                </a:solidFill>
                <a:latin typeface="Courier"/>
              </a:rPr>
              <a:t>clip</a:t>
            </a:r>
            <a:r>
              <a:rPr>
                <a:solidFill>
                  <a:srgbClr val="666666"/>
                </a:solidFill>
                <a:latin typeface="Courier"/>
              </a:rPr>
              <a:t>;</a:t>
            </a:r>
            <a:r>
              <a:rPr>
                <a:latin typeface="Courier"/>
              </a:rPr>
              <a:t>}</a:t>
            </a:r>
            <a:br/>
            <a:br/>
            <a:r>
              <a:rPr>
                <a:solidFill>
                  <a:srgbClr val="06287E"/>
                </a:solidFill>
                <a:latin typeface="Courier"/>
              </a:rPr>
              <a:t>.outline-4</a:t>
            </a:r>
            <a:r>
              <a:rPr>
                <a:latin typeface="Courier"/>
              </a:rPr>
              <a:t> {</a:t>
            </a:r>
            <a:r>
              <a:rPr b="1">
                <a:solidFill>
                  <a:srgbClr val="007020"/>
                </a:solidFill>
                <a:latin typeface="Courier"/>
              </a:rPr>
              <a:t>cursor</a:t>
            </a:r>
            <a:r>
              <a:rPr>
                <a:solidFill>
                  <a:srgbClr val="4070A0"/>
                </a:solidFill>
                <a:latin typeface="Courier"/>
              </a:rPr>
              <a:t>:</a:t>
            </a:r>
            <a:r>
              <a:rPr>
                <a:latin typeface="Courier"/>
              </a:rPr>
              <a:t> </a:t>
            </a:r>
            <a:r>
              <a:rPr>
                <a:solidFill>
                  <a:srgbClr val="40A070"/>
                </a:solidFill>
                <a:latin typeface="Courier"/>
              </a:rPr>
              <a:t>pointer</a:t>
            </a:r>
            <a:r>
              <a:rPr>
                <a:solidFill>
                  <a:srgbClr val="666666"/>
                </a:solidFill>
                <a:latin typeface="Courier"/>
              </a:rPr>
              <a:t>;</a:t>
            </a:r>
            <a:r>
              <a:rPr>
                <a:latin typeface="Courier"/>
              </a:rPr>
              <a:t> }</a:t>
            </a:r>
            <a:br/>
            <a:r>
              <a:rPr>
                <a:solidFill>
                  <a:srgbClr val="06287E"/>
                </a:solidFill>
                <a:latin typeface="Courier"/>
              </a:rPr>
              <a:t>.outline-4.folded</a:t>
            </a:r>
            <a:r>
              <a:rPr>
                <a:latin typeface="Courier"/>
              </a:rPr>
              <a:t> {</a:t>
            </a:r>
            <a:r>
              <a:rPr b="1">
                <a:solidFill>
                  <a:srgbClr val="007020"/>
                </a:solidFill>
                <a:latin typeface="Courier"/>
              </a:rPr>
              <a:t>max-height</a:t>
            </a:r>
            <a:r>
              <a:rPr>
                <a:solidFill>
                  <a:srgbClr val="4070A0"/>
                </a:solidFill>
                <a:latin typeface="Courier"/>
              </a:rPr>
              <a:t>:</a:t>
            </a:r>
            <a:r>
              <a:rPr>
                <a:latin typeface="Courier"/>
              </a:rPr>
              <a:t> </a:t>
            </a:r>
            <a:r>
              <a:rPr>
                <a:solidFill>
                  <a:srgbClr val="40A070"/>
                </a:solidFill>
                <a:latin typeface="Courier"/>
              </a:rPr>
              <a:t>2</a:t>
            </a:r>
            <a:r>
              <a:rPr>
                <a:solidFill>
                  <a:srgbClr val="902000"/>
                </a:solidFill>
                <a:latin typeface="Courier"/>
              </a:rPr>
              <a:t>em</a:t>
            </a:r>
            <a:r>
              <a:rPr>
                <a:solidFill>
                  <a:srgbClr val="666666"/>
                </a:solidFill>
                <a:latin typeface="Courier"/>
              </a:rPr>
              <a:t>;</a:t>
            </a:r>
            <a:r>
              <a:rPr>
                <a:latin typeface="Courier"/>
              </a:rPr>
              <a:t> </a:t>
            </a:r>
            <a:r>
              <a:rPr b="1">
                <a:solidFill>
                  <a:srgbClr val="007020"/>
                </a:solidFill>
                <a:latin typeface="Courier"/>
              </a:rPr>
              <a:t>background</a:t>
            </a:r>
            <a:r>
              <a:rPr>
                <a:solidFill>
                  <a:srgbClr val="4070A0"/>
                </a:solidFill>
                <a:latin typeface="Courier"/>
              </a:rPr>
              <a:t>:</a:t>
            </a:r>
            <a:r>
              <a:rPr>
                <a:latin typeface="Courier"/>
              </a:rPr>
              <a:t> </a:t>
            </a:r>
            <a:r>
              <a:rPr>
                <a:solidFill>
                  <a:srgbClr val="880000"/>
                </a:solidFill>
                <a:latin typeface="Courier"/>
              </a:rPr>
              <a:t>#f9f9f9</a:t>
            </a:r>
            <a:r>
              <a:rPr>
                <a:solidFill>
                  <a:srgbClr val="666666"/>
                </a:solidFill>
                <a:latin typeface="Courier"/>
              </a:rPr>
              <a:t>;</a:t>
            </a:r>
            <a:r>
              <a:rPr>
                <a:latin typeface="Courier"/>
              </a:rPr>
              <a:t> </a:t>
            </a:r>
            <a:r>
              <a:rPr b="1">
                <a:solidFill>
                  <a:srgbClr val="007020"/>
                </a:solidFill>
                <a:latin typeface="Courier"/>
              </a:rPr>
              <a:t>overflow</a:t>
            </a:r>
            <a:r>
              <a:rPr>
                <a:solidFill>
                  <a:srgbClr val="4070A0"/>
                </a:solidFill>
                <a:latin typeface="Courier"/>
              </a:rPr>
              <a:t>:</a:t>
            </a:r>
            <a:r>
              <a:rPr>
                <a:latin typeface="Courier"/>
              </a:rPr>
              <a:t> </a:t>
            </a:r>
            <a:r>
              <a:rPr>
                <a:solidFill>
                  <a:srgbClr val="40A070"/>
                </a:solidFill>
                <a:latin typeface="Courier"/>
              </a:rPr>
              <a:t>clip</a:t>
            </a:r>
            <a:r>
              <a:rPr>
                <a:solidFill>
                  <a:srgbClr val="666666"/>
                </a:solidFill>
                <a:latin typeface="Courier"/>
              </a:rPr>
              <a:t>;</a:t>
            </a:r>
            <a:r>
              <a:rPr>
                <a:latin typeface="Courier"/>
              </a:rPr>
              <a:t>}</a:t>
            </a:r>
            <a:br/>
            <a:br/>
            <a:r>
              <a:rPr>
                <a:solidFill>
                  <a:srgbClr val="06287E"/>
                </a:solidFill>
                <a:latin typeface="Courier"/>
              </a:rPr>
              <a:t>.outline-3</a:t>
            </a:r>
            <a:r>
              <a:rPr>
                <a:latin typeface="Courier"/>
              </a:rPr>
              <a:t> {</a:t>
            </a:r>
            <a:r>
              <a:rPr b="1">
                <a:solidFill>
                  <a:srgbClr val="007020"/>
                </a:solidFill>
                <a:latin typeface="Courier"/>
              </a:rPr>
              <a:t>cursor</a:t>
            </a:r>
            <a:r>
              <a:rPr>
                <a:solidFill>
                  <a:srgbClr val="4070A0"/>
                </a:solidFill>
                <a:latin typeface="Courier"/>
              </a:rPr>
              <a:t>:</a:t>
            </a:r>
            <a:r>
              <a:rPr>
                <a:latin typeface="Courier"/>
              </a:rPr>
              <a:t> </a:t>
            </a:r>
            <a:r>
              <a:rPr>
                <a:solidFill>
                  <a:srgbClr val="40A070"/>
                </a:solidFill>
                <a:latin typeface="Courier"/>
              </a:rPr>
              <a:t>pointer</a:t>
            </a:r>
            <a:r>
              <a:rPr>
                <a:solidFill>
                  <a:srgbClr val="666666"/>
                </a:solidFill>
                <a:latin typeface="Courier"/>
              </a:rPr>
              <a:t>;</a:t>
            </a:r>
            <a:r>
              <a:rPr>
                <a:latin typeface="Courier"/>
              </a:rPr>
              <a:t> }</a:t>
            </a:r>
            <a:br/>
            <a:r>
              <a:rPr>
                <a:solidFill>
                  <a:srgbClr val="06287E"/>
                </a:solidFill>
                <a:latin typeface="Courier"/>
              </a:rPr>
              <a:t>.outline-3.folded</a:t>
            </a:r>
            <a:r>
              <a:rPr>
                <a:latin typeface="Courier"/>
              </a:rPr>
              <a:t> {</a:t>
            </a:r>
            <a:r>
              <a:rPr b="1">
                <a:solidFill>
                  <a:srgbClr val="007020"/>
                </a:solidFill>
                <a:latin typeface="Courier"/>
              </a:rPr>
              <a:t>max-height</a:t>
            </a:r>
            <a:r>
              <a:rPr>
                <a:solidFill>
                  <a:srgbClr val="4070A0"/>
                </a:solidFill>
                <a:latin typeface="Courier"/>
              </a:rPr>
              <a:t>:</a:t>
            </a:r>
            <a:r>
              <a:rPr>
                <a:latin typeface="Courier"/>
              </a:rPr>
              <a:t> </a:t>
            </a:r>
            <a:r>
              <a:rPr>
                <a:solidFill>
                  <a:srgbClr val="40A070"/>
                </a:solidFill>
                <a:latin typeface="Courier"/>
              </a:rPr>
              <a:t>2</a:t>
            </a:r>
            <a:r>
              <a:rPr>
                <a:solidFill>
                  <a:srgbClr val="902000"/>
                </a:solidFill>
                <a:latin typeface="Courier"/>
              </a:rPr>
              <a:t>em</a:t>
            </a:r>
            <a:r>
              <a:rPr>
                <a:solidFill>
                  <a:srgbClr val="666666"/>
                </a:solidFill>
                <a:latin typeface="Courier"/>
              </a:rPr>
              <a:t>;</a:t>
            </a:r>
            <a:r>
              <a:rPr>
                <a:latin typeface="Courier"/>
              </a:rPr>
              <a:t> </a:t>
            </a:r>
            <a:r>
              <a:rPr b="1">
                <a:solidFill>
                  <a:srgbClr val="007020"/>
                </a:solidFill>
                <a:latin typeface="Courier"/>
              </a:rPr>
              <a:t>background</a:t>
            </a:r>
            <a:r>
              <a:rPr>
                <a:solidFill>
                  <a:srgbClr val="4070A0"/>
                </a:solidFill>
                <a:latin typeface="Courier"/>
              </a:rPr>
              <a:t>:</a:t>
            </a:r>
            <a:r>
              <a:rPr>
                <a:latin typeface="Courier"/>
              </a:rPr>
              <a:t> </a:t>
            </a:r>
            <a:r>
              <a:rPr>
                <a:solidFill>
                  <a:srgbClr val="880000"/>
                </a:solidFill>
                <a:latin typeface="Courier"/>
              </a:rPr>
              <a:t>#f9f9f9</a:t>
            </a:r>
            <a:r>
              <a:rPr>
                <a:solidFill>
                  <a:srgbClr val="666666"/>
                </a:solidFill>
                <a:latin typeface="Courier"/>
              </a:rPr>
              <a:t>;</a:t>
            </a:r>
            <a:r>
              <a:rPr>
                <a:latin typeface="Courier"/>
              </a:rPr>
              <a:t> </a:t>
            </a:r>
            <a:r>
              <a:rPr b="1">
                <a:solidFill>
                  <a:srgbClr val="007020"/>
                </a:solidFill>
                <a:latin typeface="Courier"/>
              </a:rPr>
              <a:t>overflow</a:t>
            </a:r>
            <a:r>
              <a:rPr>
                <a:solidFill>
                  <a:srgbClr val="4070A0"/>
                </a:solidFill>
                <a:latin typeface="Courier"/>
              </a:rPr>
              <a:t>:</a:t>
            </a:r>
            <a:r>
              <a:rPr>
                <a:latin typeface="Courier"/>
              </a:rPr>
              <a:t> </a:t>
            </a:r>
            <a:r>
              <a:rPr>
                <a:solidFill>
                  <a:srgbClr val="40A070"/>
                </a:solidFill>
                <a:latin typeface="Courier"/>
              </a:rPr>
              <a:t>clip</a:t>
            </a:r>
            <a:r>
              <a:rPr>
                <a:solidFill>
                  <a:srgbClr val="666666"/>
                </a:solidFill>
                <a:latin typeface="Courier"/>
              </a:rPr>
              <a:t>;</a:t>
            </a:r>
            <a:r>
              <a:rPr>
                <a:latin typeface="Courier"/>
              </a:rPr>
              <a:t>}</a:t>
            </a:r>
            <a:br/>
            <a:br/>
            <a:r>
              <a:rPr>
                <a:solidFill>
                  <a:srgbClr val="06287E"/>
                </a:solidFill>
                <a:latin typeface="Courier"/>
              </a:rPr>
              <a:t>.outline-2</a:t>
            </a:r>
            <a:r>
              <a:rPr>
                <a:latin typeface="Courier"/>
              </a:rPr>
              <a:t> {</a:t>
            </a:r>
            <a:r>
              <a:rPr b="1">
                <a:solidFill>
                  <a:srgbClr val="007020"/>
                </a:solidFill>
                <a:latin typeface="Courier"/>
              </a:rPr>
              <a:t>cursor</a:t>
            </a:r>
            <a:r>
              <a:rPr>
                <a:solidFill>
                  <a:srgbClr val="4070A0"/>
                </a:solidFill>
                <a:latin typeface="Courier"/>
              </a:rPr>
              <a:t>:</a:t>
            </a:r>
            <a:r>
              <a:rPr>
                <a:latin typeface="Courier"/>
              </a:rPr>
              <a:t> </a:t>
            </a:r>
            <a:r>
              <a:rPr>
                <a:solidFill>
                  <a:srgbClr val="40A070"/>
                </a:solidFill>
                <a:latin typeface="Courier"/>
              </a:rPr>
              <a:t>pointer</a:t>
            </a:r>
            <a:r>
              <a:rPr>
                <a:solidFill>
                  <a:srgbClr val="666666"/>
                </a:solidFill>
                <a:latin typeface="Courier"/>
              </a:rPr>
              <a:t>;</a:t>
            </a:r>
            <a:r>
              <a:rPr>
                <a:latin typeface="Courier"/>
              </a:rPr>
              <a:t> }</a:t>
            </a:r>
            <a:br/>
            <a:r>
              <a:rPr>
                <a:solidFill>
                  <a:srgbClr val="06287E"/>
                </a:solidFill>
                <a:latin typeface="Courier"/>
              </a:rPr>
              <a:t>.outline-2.folded</a:t>
            </a:r>
            <a:r>
              <a:rPr>
                <a:latin typeface="Courier"/>
              </a:rPr>
              <a:t> {</a:t>
            </a:r>
            <a:r>
              <a:rPr b="1">
                <a:solidFill>
                  <a:srgbClr val="007020"/>
                </a:solidFill>
                <a:latin typeface="Courier"/>
              </a:rPr>
              <a:t>max-height</a:t>
            </a:r>
            <a:r>
              <a:rPr>
                <a:solidFill>
                  <a:srgbClr val="4070A0"/>
                </a:solidFill>
                <a:latin typeface="Courier"/>
              </a:rPr>
              <a:t>:</a:t>
            </a:r>
            <a:r>
              <a:rPr>
                <a:latin typeface="Courier"/>
              </a:rPr>
              <a:t> </a:t>
            </a:r>
            <a:r>
              <a:rPr>
                <a:solidFill>
                  <a:srgbClr val="40A070"/>
                </a:solidFill>
                <a:latin typeface="Courier"/>
              </a:rPr>
              <a:t>2</a:t>
            </a:r>
            <a:r>
              <a:rPr>
                <a:solidFill>
                  <a:srgbClr val="902000"/>
                </a:solidFill>
                <a:latin typeface="Courier"/>
              </a:rPr>
              <a:t>em</a:t>
            </a:r>
            <a:r>
              <a:rPr>
                <a:solidFill>
                  <a:srgbClr val="666666"/>
                </a:solidFill>
                <a:latin typeface="Courier"/>
              </a:rPr>
              <a:t>;</a:t>
            </a:r>
            <a:r>
              <a:rPr>
                <a:latin typeface="Courier"/>
              </a:rPr>
              <a:t> </a:t>
            </a:r>
            <a:r>
              <a:rPr b="1">
                <a:solidFill>
                  <a:srgbClr val="007020"/>
                </a:solidFill>
                <a:latin typeface="Courier"/>
              </a:rPr>
              <a:t>background</a:t>
            </a:r>
            <a:r>
              <a:rPr>
                <a:solidFill>
                  <a:srgbClr val="4070A0"/>
                </a:solidFill>
                <a:latin typeface="Courier"/>
              </a:rPr>
              <a:t>:</a:t>
            </a:r>
            <a:r>
              <a:rPr>
                <a:latin typeface="Courier"/>
              </a:rPr>
              <a:t> </a:t>
            </a:r>
            <a:r>
              <a:rPr>
                <a:solidFill>
                  <a:srgbClr val="880000"/>
                </a:solidFill>
                <a:latin typeface="Courier"/>
              </a:rPr>
              <a:t>#f9f9f9</a:t>
            </a:r>
            <a:r>
              <a:rPr>
                <a:solidFill>
                  <a:srgbClr val="666666"/>
                </a:solidFill>
                <a:latin typeface="Courier"/>
              </a:rPr>
              <a:t>;</a:t>
            </a:r>
            <a:r>
              <a:rPr>
                <a:latin typeface="Courier"/>
              </a:rPr>
              <a:t> </a:t>
            </a:r>
            <a:r>
              <a:rPr b="1">
                <a:solidFill>
                  <a:srgbClr val="007020"/>
                </a:solidFill>
                <a:latin typeface="Courier"/>
              </a:rPr>
              <a:t>overflow</a:t>
            </a:r>
            <a:r>
              <a:rPr>
                <a:solidFill>
                  <a:srgbClr val="4070A0"/>
                </a:solidFill>
                <a:latin typeface="Courier"/>
              </a:rPr>
              <a:t>:</a:t>
            </a:r>
            <a:r>
              <a:rPr>
                <a:latin typeface="Courier"/>
              </a:rPr>
              <a:t> </a:t>
            </a:r>
            <a:r>
              <a:rPr>
                <a:solidFill>
                  <a:srgbClr val="40A070"/>
                </a:solidFill>
                <a:latin typeface="Courier"/>
              </a:rPr>
              <a:t>clip</a:t>
            </a:r>
            <a:r>
              <a:rPr>
                <a:solidFill>
                  <a:srgbClr val="666666"/>
                </a:solidFill>
                <a:latin typeface="Courier"/>
              </a:rPr>
              <a:t>;</a:t>
            </a:r>
            <a:r>
              <a:rPr>
                <a:latin typeface="Courier"/>
              </a:rPr>
              <a:t>}</a:t>
            </a:r>
            <a:br/>
            <a:br/>
            <a:r>
              <a:rPr>
                <a:solidFill>
                  <a:srgbClr val="BC7A00"/>
                </a:solidFill>
                <a:latin typeface="Courier"/>
              </a:rPr>
              <a:t>#outline-2</a:t>
            </a:r>
            <a:r>
              <a:rPr b="1" i="1">
                <a:solidFill>
                  <a:srgbClr val="60A0B0"/>
                </a:solidFill>
                <a:latin typeface="Courier"/>
              </a:rPr>
              <a:t>::-webkit-scrollbar</a:t>
            </a:r>
            <a:r>
              <a:rPr>
                <a:latin typeface="Courier"/>
              </a:rPr>
              <a:t> {</a:t>
            </a:r>
            <a:r>
              <a:rPr b="1">
                <a:solidFill>
                  <a:srgbClr val="007020"/>
                </a:solidFill>
                <a:latin typeface="Courier"/>
              </a:rPr>
              <a:t>display</a:t>
            </a:r>
            <a:r>
              <a:rPr>
                <a:solidFill>
                  <a:srgbClr val="4070A0"/>
                </a:solidFill>
                <a:latin typeface="Courier"/>
              </a:rPr>
              <a:t>:</a:t>
            </a:r>
            <a:r>
              <a:rPr>
                <a:latin typeface="Courier"/>
              </a:rPr>
              <a:t> </a:t>
            </a:r>
            <a:r>
              <a:rPr>
                <a:solidFill>
                  <a:srgbClr val="40A070"/>
                </a:solidFill>
                <a:latin typeface="Courier"/>
              </a:rPr>
              <a:t>none</a:t>
            </a:r>
            <a:r>
              <a:rPr>
                <a:solidFill>
                  <a:srgbClr val="666666"/>
                </a:solidFill>
                <a:latin typeface="Courier"/>
              </a:rPr>
              <a:t>;</a:t>
            </a:r>
            <a:r>
              <a:rPr>
                <a:latin typeface="Courier"/>
              </a:rPr>
              <a:t>}</a:t>
            </a:r>
            <a:br/>
            <a:r>
              <a:rPr>
                <a:solidFill>
                  <a:srgbClr val="BC7A00"/>
                </a:solidFill>
                <a:latin typeface="Courier"/>
              </a:rPr>
              <a:t>#outline-3</a:t>
            </a:r>
            <a:r>
              <a:rPr b="1" i="1">
                <a:solidFill>
                  <a:srgbClr val="60A0B0"/>
                </a:solidFill>
                <a:latin typeface="Courier"/>
              </a:rPr>
              <a:t>::-webkit-scrollbar</a:t>
            </a:r>
            <a:r>
              <a:rPr>
                <a:latin typeface="Courier"/>
              </a:rPr>
              <a:t> {</a:t>
            </a:r>
            <a:r>
              <a:rPr b="1">
                <a:solidFill>
                  <a:srgbClr val="007020"/>
                </a:solidFill>
                <a:latin typeface="Courier"/>
              </a:rPr>
              <a:t>display</a:t>
            </a:r>
            <a:r>
              <a:rPr>
                <a:solidFill>
                  <a:srgbClr val="4070A0"/>
                </a:solidFill>
                <a:latin typeface="Courier"/>
              </a:rPr>
              <a:t>:</a:t>
            </a:r>
            <a:r>
              <a:rPr>
                <a:latin typeface="Courier"/>
              </a:rPr>
              <a:t> </a:t>
            </a:r>
            <a:r>
              <a:rPr>
                <a:solidFill>
                  <a:srgbClr val="40A070"/>
                </a:solidFill>
                <a:latin typeface="Courier"/>
              </a:rPr>
              <a:t>none</a:t>
            </a:r>
            <a:r>
              <a:rPr>
                <a:solidFill>
                  <a:srgbClr val="666666"/>
                </a:solidFill>
                <a:latin typeface="Courier"/>
              </a:rPr>
              <a:t>;</a:t>
            </a:r>
            <a:r>
              <a:rPr>
                <a:latin typeface="Courier"/>
              </a:rPr>
              <a:t>}</a:t>
            </a:r>
            <a:br/>
            <a:r>
              <a:rPr>
                <a:solidFill>
                  <a:srgbClr val="BC7A00"/>
                </a:solidFill>
                <a:latin typeface="Courier"/>
              </a:rPr>
              <a:t>#outline-4</a:t>
            </a:r>
            <a:r>
              <a:rPr b="1" i="1">
                <a:solidFill>
                  <a:srgbClr val="60A0B0"/>
                </a:solidFill>
                <a:latin typeface="Courier"/>
              </a:rPr>
              <a:t>::-webkit-scrollbar</a:t>
            </a:r>
            <a:r>
              <a:rPr>
                <a:latin typeface="Courier"/>
              </a:rPr>
              <a:t> {</a:t>
            </a:r>
            <a:r>
              <a:rPr b="1">
                <a:solidFill>
                  <a:srgbClr val="007020"/>
                </a:solidFill>
                <a:latin typeface="Courier"/>
              </a:rPr>
              <a:t>display</a:t>
            </a:r>
            <a:r>
              <a:rPr>
                <a:solidFill>
                  <a:srgbClr val="4070A0"/>
                </a:solidFill>
                <a:latin typeface="Courier"/>
              </a:rPr>
              <a:t>:</a:t>
            </a:r>
            <a:r>
              <a:rPr>
                <a:latin typeface="Courier"/>
              </a:rPr>
              <a:t> </a:t>
            </a:r>
            <a:r>
              <a:rPr>
                <a:solidFill>
                  <a:srgbClr val="40A070"/>
                </a:solidFill>
                <a:latin typeface="Courier"/>
              </a:rPr>
              <a:t>none</a:t>
            </a:r>
            <a:r>
              <a:rPr>
                <a:solidFill>
                  <a:srgbClr val="666666"/>
                </a:solidFill>
                <a:latin typeface="Courier"/>
              </a:rPr>
              <a:t>;</a:t>
            </a:r>
            <a:r>
              <a:rPr>
                <a:latin typeface="Courier"/>
              </a:rPr>
              <a:t>}</a:t>
            </a:r>
            <a:br/>
            <a:r>
              <a:rPr>
                <a:solidFill>
                  <a:srgbClr val="BC7A00"/>
                </a:solidFill>
                <a:latin typeface="Courier"/>
              </a:rPr>
              <a:t>#outline-5</a:t>
            </a:r>
            <a:r>
              <a:rPr b="1" i="1">
                <a:solidFill>
                  <a:srgbClr val="60A0B0"/>
                </a:solidFill>
                <a:latin typeface="Courier"/>
              </a:rPr>
              <a:t>::-webkit-scrollbar</a:t>
            </a:r>
            <a:r>
              <a:rPr>
                <a:latin typeface="Courier"/>
              </a:rPr>
              <a:t> {</a:t>
            </a:r>
            <a:r>
              <a:rPr b="1">
                <a:solidFill>
                  <a:srgbClr val="007020"/>
                </a:solidFill>
                <a:latin typeface="Courier"/>
              </a:rPr>
              <a:t>display</a:t>
            </a:r>
            <a:r>
              <a:rPr>
                <a:solidFill>
                  <a:srgbClr val="4070A0"/>
                </a:solidFill>
                <a:latin typeface="Courier"/>
              </a:rPr>
              <a:t>:</a:t>
            </a:r>
            <a:r>
              <a:rPr>
                <a:latin typeface="Courier"/>
              </a:rPr>
              <a:t> </a:t>
            </a:r>
            <a:r>
              <a:rPr>
                <a:solidFill>
                  <a:srgbClr val="40A070"/>
                </a:solidFill>
                <a:latin typeface="Courier"/>
              </a:rPr>
              <a:t>none</a:t>
            </a:r>
            <a:r>
              <a:rPr>
                <a:solidFill>
                  <a:srgbClr val="666666"/>
                </a:solidFill>
                <a:latin typeface="Courier"/>
              </a:rPr>
              <a:t>;</a:t>
            </a:r>
            <a:r>
              <a:rPr>
                <a:latin typeface="Courier"/>
              </a:rPr>
              <a:t>}</a:t>
            </a:r>
            <a:br/>
            <a:r>
              <a:rPr>
                <a:solidFill>
                  <a:srgbClr val="BC7A00"/>
                </a:solidFill>
                <a:latin typeface="Courier"/>
              </a:rPr>
              <a:t>#outline-6</a:t>
            </a:r>
            <a:r>
              <a:rPr b="1" i="1">
                <a:solidFill>
                  <a:srgbClr val="60A0B0"/>
                </a:solidFill>
                <a:latin typeface="Courier"/>
              </a:rPr>
              <a:t>::-webkit-scrollbar</a:t>
            </a:r>
            <a:r>
              <a:rPr>
                <a:latin typeface="Courier"/>
              </a:rPr>
              <a:t> {</a:t>
            </a:r>
            <a:r>
              <a:rPr b="1">
                <a:solidFill>
                  <a:srgbClr val="007020"/>
                </a:solidFill>
                <a:latin typeface="Courier"/>
              </a:rPr>
              <a:t>display</a:t>
            </a:r>
            <a:r>
              <a:rPr>
                <a:solidFill>
                  <a:srgbClr val="4070A0"/>
                </a:solidFill>
                <a:latin typeface="Courier"/>
              </a:rPr>
              <a:t>:</a:t>
            </a:r>
            <a:r>
              <a:rPr>
                <a:latin typeface="Courier"/>
              </a:rPr>
              <a:t> </a:t>
            </a:r>
            <a:r>
              <a:rPr>
                <a:solidFill>
                  <a:srgbClr val="40A070"/>
                </a:solidFill>
                <a:latin typeface="Courier"/>
              </a:rPr>
              <a:t>none</a:t>
            </a:r>
            <a:r>
              <a:rPr>
                <a:solidFill>
                  <a:srgbClr val="666666"/>
                </a:solidFill>
                <a:latin typeface="Courier"/>
              </a:rPr>
              <a:t>;</a:t>
            </a:r>
            <a:r>
              <a:rPr>
                <a:latin typeface="Courier"/>
              </a:rPr>
              <a:t>}</a:t>
            </a:r>
          </a:p>
          <a:p>
            <a:pPr lvl="0" indent="0" marL="0">
              <a:spcBef>
                <a:spcPts val="3000"/>
              </a:spcBef>
              <a:buNone/>
            </a:pPr>
            <a:r>
              <a:rPr b="1"/>
              <a:t>Javascript</a:t>
            </a:r>
          </a:p>
          <a:p>
            <a:pPr lvl="0" indent="0">
              <a:buNone/>
            </a:pPr>
            <a:r>
              <a:rPr i="1">
                <a:solidFill>
                  <a:srgbClr val="60A0B0"/>
                </a:solidFill>
                <a:latin typeface="Courier"/>
              </a:rPr>
              <a:t>// Foldable divs</a:t>
            </a:r>
            <a:br/>
            <a:r>
              <a:rPr>
                <a:solidFill>
                  <a:srgbClr val="008000"/>
                </a:solidFill>
                <a:latin typeface="Courier"/>
              </a:rPr>
              <a:t>document</a:t>
            </a:r>
            <a:r>
              <a:rPr>
                <a:solidFill>
                  <a:srgbClr val="666666"/>
                </a:solidFill>
                <a:latin typeface="Courier"/>
              </a:rPr>
              <a:t>.</a:t>
            </a:r>
            <a:r>
              <a:rPr>
                <a:solidFill>
                  <a:srgbClr val="06287E"/>
                </a:solidFill>
                <a:latin typeface="Courier"/>
              </a:rPr>
              <a:t>addEventListener</a:t>
            </a:r>
            <a:r>
              <a:rPr>
                <a:latin typeface="Courier"/>
              </a:rPr>
              <a:t>(</a:t>
            </a:r>
            <a:r>
              <a:rPr>
                <a:solidFill>
                  <a:srgbClr val="4070A0"/>
                </a:solidFill>
                <a:latin typeface="Courier"/>
              </a:rPr>
              <a:t>"DOMContentLoaded"</a:t>
            </a:r>
            <a:r>
              <a:rPr>
                <a:solidFill>
                  <a:srgbClr val="666666"/>
                </a:solidFill>
                <a:latin typeface="Courier"/>
              </a:rPr>
              <a:t>,</a:t>
            </a:r>
            <a:r>
              <a:rPr>
                <a:latin typeface="Courier"/>
              </a:rPr>
              <a:t> </a:t>
            </a:r>
            <a:r>
              <a:rPr b="1">
                <a:solidFill>
                  <a:srgbClr val="007020"/>
                </a:solidFill>
                <a:latin typeface="Courier"/>
              </a:rPr>
              <a:t>function</a:t>
            </a:r>
            <a:r>
              <a:rPr>
                <a:latin typeface="Courier"/>
              </a:rPr>
              <a:t> () {</a:t>
            </a:r>
            <a:br/>
            <a:r>
              <a:rPr>
                <a:latin typeface="Courier"/>
              </a:rPr>
              <a:t>    </a:t>
            </a:r>
            <a:r>
              <a:rPr b="1">
                <a:solidFill>
                  <a:srgbClr val="007020"/>
                </a:solidFill>
                <a:latin typeface="Courier"/>
              </a:rPr>
              <a:t>const</a:t>
            </a:r>
            <a:r>
              <a:rPr>
                <a:latin typeface="Courier"/>
              </a:rPr>
              <a:t> foldableDivs </a:t>
            </a:r>
            <a:r>
              <a:rPr>
                <a:solidFill>
                  <a:srgbClr val="666666"/>
                </a:solidFill>
                <a:latin typeface="Courier"/>
              </a:rPr>
              <a:t>=</a:t>
            </a:r>
            <a:r>
              <a:rPr>
                <a:latin typeface="Courier"/>
              </a:rPr>
              <a:t> </a:t>
            </a:r>
            <a:r>
              <a:rPr>
                <a:solidFill>
                  <a:srgbClr val="008000"/>
                </a:solidFill>
                <a:latin typeface="Courier"/>
              </a:rPr>
              <a:t>document</a:t>
            </a:r>
            <a:r>
              <a:rPr>
                <a:solidFill>
                  <a:srgbClr val="666666"/>
                </a:solidFill>
                <a:latin typeface="Courier"/>
              </a:rPr>
              <a:t>.</a:t>
            </a:r>
            <a:r>
              <a:rPr>
                <a:solidFill>
                  <a:srgbClr val="06287E"/>
                </a:solidFill>
                <a:latin typeface="Courier"/>
              </a:rPr>
              <a:t>querySelectorAll</a:t>
            </a:r>
            <a:r>
              <a:rPr>
                <a:latin typeface="Courier"/>
              </a:rPr>
              <a:t>(</a:t>
            </a:r>
            <a:r>
              <a:rPr>
                <a:solidFill>
                  <a:srgbClr val="4070A0"/>
                </a:solidFill>
                <a:latin typeface="Courier"/>
              </a:rPr>
              <a:t>'[class^="outline-"]'</a:t>
            </a:r>
            <a:r>
              <a:rPr>
                <a:latin typeface="Courier"/>
              </a:rPr>
              <a:t>)</a:t>
            </a:r>
            <a:r>
              <a:rPr>
                <a:solidFill>
                  <a:srgbClr val="666666"/>
                </a:solidFill>
                <a:latin typeface="Courier"/>
              </a:rPr>
              <a:t>;</a:t>
            </a:r>
            <a:br/>
            <a:br/>
            <a:r>
              <a:rPr>
                <a:latin typeface="Courier"/>
              </a:rPr>
              <a:t>    foldableDivs</a:t>
            </a:r>
            <a:r>
              <a:rPr>
                <a:solidFill>
                  <a:srgbClr val="666666"/>
                </a:solidFill>
                <a:latin typeface="Courier"/>
              </a:rPr>
              <a:t>.</a:t>
            </a:r>
            <a:r>
              <a:rPr>
                <a:solidFill>
                  <a:srgbClr val="06287E"/>
                </a:solidFill>
                <a:latin typeface="Courier"/>
              </a:rPr>
              <a:t>forEach</a:t>
            </a:r>
            <a:r>
              <a:rPr>
                <a:latin typeface="Courier"/>
              </a:rPr>
              <a:t>((div) </a:t>
            </a:r>
            <a:r>
              <a:rPr b="1">
                <a:solidFill>
                  <a:srgbClr val="007020"/>
                </a:solidFill>
                <a:latin typeface="Courier"/>
              </a:rPr>
              <a:t>=&gt;</a:t>
            </a:r>
            <a:r>
              <a:rPr>
                <a:latin typeface="Courier"/>
              </a:rPr>
              <a:t> {</a:t>
            </a:r>
            <a:br/>
            <a:r>
              <a:rPr>
                <a:latin typeface="Courier"/>
              </a:rPr>
              <a:t>        div</a:t>
            </a:r>
            <a:r>
              <a:rPr>
                <a:solidFill>
                  <a:srgbClr val="666666"/>
                </a:solidFill>
                <a:latin typeface="Courier"/>
              </a:rPr>
              <a:t>.</a:t>
            </a:r>
            <a:r>
              <a:rPr>
                <a:solidFill>
                  <a:srgbClr val="06287E"/>
                </a:solidFill>
                <a:latin typeface="Courier"/>
              </a:rPr>
              <a:t>addEventListener</a:t>
            </a:r>
            <a:r>
              <a:rPr>
                <a:latin typeface="Courier"/>
              </a:rPr>
              <a:t>(</a:t>
            </a:r>
            <a:r>
              <a:rPr>
                <a:solidFill>
                  <a:srgbClr val="4070A0"/>
                </a:solidFill>
                <a:latin typeface="Courier"/>
              </a:rPr>
              <a:t>"click"</a:t>
            </a:r>
            <a:r>
              <a:rPr>
                <a:solidFill>
                  <a:srgbClr val="666666"/>
                </a:solidFill>
                <a:latin typeface="Courier"/>
              </a:rPr>
              <a:t>,</a:t>
            </a:r>
            <a:r>
              <a:rPr>
                <a:latin typeface="Courier"/>
              </a:rPr>
              <a:t> </a:t>
            </a:r>
            <a:r>
              <a:rPr b="1">
                <a:solidFill>
                  <a:srgbClr val="007020"/>
                </a:solidFill>
                <a:latin typeface="Courier"/>
              </a:rPr>
              <a:t>function</a:t>
            </a:r>
            <a:r>
              <a:rPr>
                <a:latin typeface="Courier"/>
              </a:rPr>
              <a:t> () {</a:t>
            </a:r>
            <a:br/>
            <a:r>
              <a:rPr>
                <a:latin typeface="Courier"/>
              </a:rPr>
              <a:t>            </a:t>
            </a:r>
            <a:r>
              <a:rPr>
                <a:solidFill>
                  <a:srgbClr val="008000"/>
                </a:solidFill>
                <a:latin typeface="Courier"/>
              </a:rPr>
              <a:t>event</a:t>
            </a:r>
            <a:r>
              <a:rPr>
                <a:solidFill>
                  <a:srgbClr val="666666"/>
                </a:solidFill>
                <a:latin typeface="Courier"/>
              </a:rPr>
              <a:t>.</a:t>
            </a:r>
            <a:r>
              <a:rPr>
                <a:solidFill>
                  <a:srgbClr val="06287E"/>
                </a:solidFill>
                <a:latin typeface="Courier"/>
              </a:rPr>
              <a:t>stopPropagation</a:t>
            </a:r>
            <a:r>
              <a:rPr>
                <a:latin typeface="Courier"/>
              </a:rPr>
              <a:t>()</a:t>
            </a:r>
            <a:r>
              <a:rPr>
                <a:solidFill>
                  <a:srgbClr val="666666"/>
                </a:solidFill>
                <a:latin typeface="Courier"/>
              </a:rPr>
              <a:t>;</a:t>
            </a:r>
            <a:r>
              <a:rPr>
                <a:latin typeface="Courier"/>
              </a:rPr>
              <a:t> </a:t>
            </a:r>
            <a:r>
              <a:rPr i="1">
                <a:solidFill>
                  <a:srgbClr val="60A0B0"/>
                </a:solidFill>
                <a:latin typeface="Courier"/>
              </a:rPr>
              <a:t>// Prevents the event from bubbling up to parent divs</a:t>
            </a:r>
            <a:br/>
            <a:r>
              <a:rPr>
                <a:latin typeface="Courier"/>
              </a:rPr>
              <a:t>            </a:t>
            </a:r>
            <a:r>
              <a:rPr b="1">
                <a:solidFill>
                  <a:srgbClr val="007020"/>
                </a:solidFill>
                <a:latin typeface="Courier"/>
              </a:rPr>
              <a:t>this</a:t>
            </a:r>
            <a:r>
              <a:rPr>
                <a:solidFill>
                  <a:srgbClr val="666666"/>
                </a:solidFill>
                <a:latin typeface="Courier"/>
              </a:rPr>
              <a:t>.</a:t>
            </a:r>
            <a:r>
              <a:rPr>
                <a:solidFill>
                  <a:srgbClr val="7D9029"/>
                </a:solidFill>
                <a:latin typeface="Courier"/>
              </a:rPr>
              <a:t>classList</a:t>
            </a:r>
            <a:r>
              <a:rPr>
                <a:solidFill>
                  <a:srgbClr val="666666"/>
                </a:solidFill>
                <a:latin typeface="Courier"/>
              </a:rPr>
              <a:t>.</a:t>
            </a:r>
            <a:r>
              <a:rPr>
                <a:solidFill>
                  <a:srgbClr val="06287E"/>
                </a:solidFill>
                <a:latin typeface="Courier"/>
              </a:rPr>
              <a:t>toggle</a:t>
            </a:r>
            <a:r>
              <a:rPr>
                <a:latin typeface="Courier"/>
              </a:rPr>
              <a:t>(</a:t>
            </a:r>
            <a:r>
              <a:rPr>
                <a:solidFill>
                  <a:srgbClr val="4070A0"/>
                </a:solidFill>
                <a:latin typeface="Courier"/>
              </a:rPr>
              <a:t>"folded"</a:t>
            </a:r>
            <a:r>
              <a:rPr>
                <a:latin typeface="Courier"/>
              </a:rPr>
              <a:t>)</a:t>
            </a:r>
            <a:r>
              <a:rPr>
                <a:solidFill>
                  <a:srgbClr val="666666"/>
                </a:solidFill>
                <a:latin typeface="Courier"/>
              </a:rPr>
              <a:t>;</a:t>
            </a:r>
            <a:br/>
            <a:r>
              <a:rPr>
                <a:latin typeface="Courier"/>
              </a:rPr>
              <a:t>        })</a:t>
            </a:r>
            <a:r>
              <a:rPr>
                <a:solidFill>
                  <a:srgbClr val="666666"/>
                </a:solidFill>
                <a:latin typeface="Courier"/>
              </a:rPr>
              <a:t>;</a:t>
            </a:r>
            <a:br/>
            <a:r>
              <a:rPr>
                <a:latin typeface="Courier"/>
              </a:rPr>
              <a:t>    })</a:t>
            </a:r>
            <a:r>
              <a:rPr>
                <a:solidFill>
                  <a:srgbClr val="666666"/>
                </a:solidFill>
                <a:latin typeface="Courier"/>
              </a:rPr>
              <a:t>;</a:t>
            </a:r>
            <a:br/>
            <a:r>
              <a:rPr>
                <a:latin typeface="Courier"/>
              </a:rPr>
              <a:t>})</a:t>
            </a:r>
            <a:r>
              <a:rPr>
                <a:solidFill>
                  <a:srgbClr val="666666"/>
                </a:solidFill>
                <a:latin typeface="Courier"/>
              </a:rPr>
              <a:t>;</a:t>
            </a:r>
          </a:p>
          <a:p>
            <a:pPr lvl="0" indent="0" marL="0">
              <a:spcBef>
                <a:spcPts val="3000"/>
              </a:spcBef>
              <a:buNone/>
            </a:pPr>
            <a:r>
              <a:rPr b="1"/>
              <a:t>toc</a:t>
            </a:r>
          </a:p>
          <a:p>
            <a:pPr lvl="0" indent="0" marL="0">
              <a:spcBef>
                <a:spcPts val="3000"/>
              </a:spcBef>
              <a:buNone/>
            </a:pPr>
            <a:r>
              <a:rPr b="1"/>
              <a:t>CSS</a:t>
            </a:r>
          </a:p>
          <a:p>
            <a:pPr lvl="0" indent="0">
              <a:buNone/>
            </a:pPr>
            <a:r>
              <a:rPr i="1">
                <a:solidFill>
                  <a:srgbClr val="60A0B0"/>
                </a:solidFill>
                <a:latin typeface="Courier"/>
              </a:rPr>
              <a:t>/** sticky ToC **/</a:t>
            </a:r>
            <a:br/>
            <a:r>
              <a:rPr>
                <a:solidFill>
                  <a:srgbClr val="BC7A00"/>
                </a:solidFill>
                <a:latin typeface="Courier"/>
              </a:rPr>
              <a:t>#table-of-contents</a:t>
            </a:r>
            <a:r>
              <a:rPr>
                <a:latin typeface="Courier"/>
              </a:rPr>
              <a:t> {</a:t>
            </a:r>
            <a:br/>
            <a:r>
              <a:rPr>
                <a:latin typeface="Courier"/>
              </a:rPr>
              <a:t>    </a:t>
            </a:r>
            <a:r>
              <a:rPr b="1">
                <a:solidFill>
                  <a:srgbClr val="007020"/>
                </a:solidFill>
                <a:latin typeface="Courier"/>
              </a:rPr>
              <a:t>position</a:t>
            </a:r>
            <a:r>
              <a:rPr>
                <a:solidFill>
                  <a:srgbClr val="4070A0"/>
                </a:solidFill>
                <a:latin typeface="Courier"/>
              </a:rPr>
              <a:t>:</a:t>
            </a:r>
            <a:r>
              <a:rPr>
                <a:latin typeface="Courier"/>
              </a:rPr>
              <a:t> </a:t>
            </a:r>
            <a:r>
              <a:rPr>
                <a:solidFill>
                  <a:srgbClr val="40A070"/>
                </a:solidFill>
                <a:latin typeface="Courier"/>
              </a:rPr>
              <a:t>fixed</a:t>
            </a:r>
            <a:r>
              <a:rPr>
                <a:solidFill>
                  <a:srgbClr val="666666"/>
                </a:solidFill>
                <a:latin typeface="Courier"/>
              </a:rPr>
              <a:t>;</a:t>
            </a:r>
            <a:r>
              <a:rPr>
                <a:latin typeface="Courier"/>
              </a:rPr>
              <a:t> </a:t>
            </a:r>
            <a:r>
              <a:rPr i="1">
                <a:solidFill>
                  <a:srgbClr val="60A0B0"/>
                </a:solidFill>
                <a:latin typeface="Courier"/>
              </a:rPr>
              <a:t>/* Fixes the div to the viewport */</a:t>
            </a:r>
            <a:br/>
            <a:r>
              <a:rPr>
                <a:latin typeface="Courier"/>
              </a:rPr>
              <a:t>    </a:t>
            </a:r>
            <a:r>
              <a:rPr b="1">
                <a:solidFill>
                  <a:srgbClr val="007020"/>
                </a:solidFill>
                <a:latin typeface="Courier"/>
              </a:rPr>
              <a:t>top</a:t>
            </a:r>
            <a:r>
              <a:rPr>
                <a:solidFill>
                  <a:srgbClr val="4070A0"/>
                </a:solidFill>
                <a:latin typeface="Courier"/>
              </a:rPr>
              <a:t>:</a:t>
            </a:r>
            <a:r>
              <a:rPr>
                <a:latin typeface="Courier"/>
              </a:rPr>
              <a:t> </a:t>
            </a:r>
            <a:r>
              <a:rPr>
                <a:solidFill>
                  <a:srgbClr val="40A070"/>
                </a:solidFill>
                <a:latin typeface="Courier"/>
              </a:rPr>
              <a:t>1</a:t>
            </a:r>
            <a:r>
              <a:rPr>
                <a:solidFill>
                  <a:srgbClr val="902000"/>
                </a:solidFill>
                <a:latin typeface="Courier"/>
              </a:rPr>
              <a:t>%</a:t>
            </a:r>
            <a:r>
              <a:rPr>
                <a:solidFill>
                  <a:srgbClr val="666666"/>
                </a:solidFill>
                <a:latin typeface="Courier"/>
              </a:rPr>
              <a:t>;</a:t>
            </a:r>
            <a:r>
              <a:rPr>
                <a:latin typeface="Courier"/>
              </a:rPr>
              <a:t>      </a:t>
            </a:r>
            <a:r>
              <a:rPr i="1">
                <a:solidFill>
                  <a:srgbClr val="60A0B0"/>
                </a:solidFill>
                <a:latin typeface="Courier"/>
              </a:rPr>
              <a:t>/* Distance from the top */</a:t>
            </a:r>
            <a:br/>
            <a:r>
              <a:rPr>
                <a:latin typeface="Courier"/>
              </a:rPr>
              <a:t>    </a:t>
            </a:r>
            <a:r>
              <a:rPr b="1">
                <a:solidFill>
                  <a:srgbClr val="007020"/>
                </a:solidFill>
                <a:latin typeface="Courier"/>
              </a:rPr>
              <a:t>bottom</a:t>
            </a:r>
            <a:r>
              <a:rPr>
                <a:solidFill>
                  <a:srgbClr val="4070A0"/>
                </a:solidFill>
                <a:latin typeface="Courier"/>
              </a:rPr>
              <a:t>:</a:t>
            </a:r>
            <a:r>
              <a:rPr>
                <a:latin typeface="Courier"/>
              </a:rPr>
              <a:t> </a:t>
            </a:r>
            <a:r>
              <a:rPr>
                <a:solidFill>
                  <a:srgbClr val="40A070"/>
                </a:solidFill>
                <a:latin typeface="Courier"/>
              </a:rPr>
              <a:t>2</a:t>
            </a:r>
            <a:r>
              <a:rPr>
                <a:solidFill>
                  <a:srgbClr val="902000"/>
                </a:solidFill>
                <a:latin typeface="Courier"/>
              </a:rPr>
              <a:t>%</a:t>
            </a:r>
            <a:r>
              <a:rPr>
                <a:latin typeface="Courier"/>
              </a:rPr>
              <a:t> </a:t>
            </a:r>
            <a:r>
              <a:rPr>
                <a:solidFill>
                  <a:srgbClr val="666666"/>
                </a:solidFill>
                <a:latin typeface="Courier"/>
              </a:rPr>
              <a:t>;</a:t>
            </a:r>
            <a:r>
              <a:rPr>
                <a:latin typeface="Courier"/>
              </a:rPr>
              <a:t>   </a:t>
            </a:r>
            <a:r>
              <a:rPr i="1">
                <a:solidFill>
                  <a:srgbClr val="60A0B0"/>
                </a:solidFill>
                <a:latin typeface="Courier"/>
              </a:rPr>
              <a:t>/* Distance from the bottom */</a:t>
            </a:r>
            <a:br/>
            <a:r>
              <a:rPr>
                <a:latin typeface="Courier"/>
              </a:rPr>
              <a:t>    </a:t>
            </a:r>
            <a:r>
              <a:rPr b="1">
                <a:solidFill>
                  <a:srgbClr val="007020"/>
                </a:solidFill>
                <a:latin typeface="Courier"/>
              </a:rPr>
              <a:t>left</a:t>
            </a:r>
            <a:r>
              <a:rPr>
                <a:solidFill>
                  <a:srgbClr val="4070A0"/>
                </a:solidFill>
                <a:latin typeface="Courier"/>
              </a:rPr>
              <a:t>:</a:t>
            </a:r>
            <a:r>
              <a:rPr>
                <a:latin typeface="Courier"/>
              </a:rPr>
              <a:t> </a:t>
            </a:r>
            <a:r>
              <a:rPr>
                <a:solidFill>
                  <a:srgbClr val="40A070"/>
                </a:solidFill>
                <a:latin typeface="Courier"/>
              </a:rPr>
              <a:t>0</a:t>
            </a:r>
            <a:r>
              <a:rPr>
                <a:solidFill>
                  <a:srgbClr val="902000"/>
                </a:solidFill>
                <a:latin typeface="Courier"/>
              </a:rPr>
              <a:t>%</a:t>
            </a:r>
            <a:r>
              <a:rPr>
                <a:solidFill>
                  <a:srgbClr val="666666"/>
                </a:solidFill>
                <a:latin typeface="Courier"/>
              </a:rPr>
              <a:t>;</a:t>
            </a:r>
            <a:r>
              <a:rPr>
                <a:latin typeface="Courier"/>
              </a:rPr>
              <a:t>    </a:t>
            </a:r>
            <a:r>
              <a:rPr i="1">
                <a:solidFill>
                  <a:srgbClr val="60A0B0"/>
                </a:solidFill>
                <a:latin typeface="Courier"/>
              </a:rPr>
              <a:t>/* Distance from the right */</a:t>
            </a:r>
            <a:br/>
            <a:r>
              <a:rPr>
                <a:latin typeface="Courier"/>
              </a:rPr>
              <a:t>    </a:t>
            </a:r>
            <a:r>
              <a:rPr b="1">
                <a:solidFill>
                  <a:srgbClr val="007020"/>
                </a:solidFill>
                <a:latin typeface="Courier"/>
              </a:rPr>
              <a:t>width</a:t>
            </a:r>
            <a:r>
              <a:rPr>
                <a:solidFill>
                  <a:srgbClr val="4070A0"/>
                </a:solidFill>
                <a:latin typeface="Courier"/>
              </a:rPr>
              <a:t>:</a:t>
            </a:r>
            <a:r>
              <a:rPr>
                <a:latin typeface="Courier"/>
              </a:rPr>
              <a:t> </a:t>
            </a:r>
            <a:r>
              <a:rPr>
                <a:solidFill>
                  <a:srgbClr val="40A070"/>
                </a:solidFill>
                <a:latin typeface="Courier"/>
              </a:rPr>
              <a:t>20</a:t>
            </a:r>
            <a:r>
              <a:rPr>
                <a:solidFill>
                  <a:srgbClr val="902000"/>
                </a:solidFill>
                <a:latin typeface="Courier"/>
              </a:rPr>
              <a:t>%</a:t>
            </a:r>
            <a:r>
              <a:rPr>
                <a:solidFill>
                  <a:srgbClr val="666666"/>
                </a:solidFill>
                <a:latin typeface="Courier"/>
              </a:rPr>
              <a:t>;</a:t>
            </a:r>
            <a:r>
              <a:rPr>
                <a:latin typeface="Courier"/>
              </a:rPr>
              <a:t>   </a:t>
            </a:r>
            <a:r>
              <a:rPr i="1">
                <a:solidFill>
                  <a:srgbClr val="60A0B0"/>
                </a:solidFill>
                <a:latin typeface="Courier"/>
              </a:rPr>
              <a:t>/* Set a width for the TOC */</a:t>
            </a:r>
            <a:br/>
            <a:r>
              <a:rPr>
                <a:latin typeface="Courier"/>
              </a:rPr>
              <a:t>    </a:t>
            </a:r>
            <a:r>
              <a:rPr b="1">
                <a:solidFill>
                  <a:srgbClr val="007020"/>
                </a:solidFill>
                <a:latin typeface="Courier"/>
              </a:rPr>
              <a:t>overflow-y</a:t>
            </a:r>
            <a:r>
              <a:rPr>
                <a:solidFill>
                  <a:srgbClr val="4070A0"/>
                </a:solidFill>
                <a:latin typeface="Courier"/>
              </a:rPr>
              <a:t>:</a:t>
            </a:r>
            <a:r>
              <a:rPr>
                <a:latin typeface="Courier"/>
              </a:rPr>
              <a:t> </a:t>
            </a:r>
            <a:r>
              <a:rPr>
                <a:solidFill>
                  <a:srgbClr val="008000"/>
                </a:solidFill>
                <a:latin typeface="Courier"/>
              </a:rPr>
              <a:t>auto</a:t>
            </a:r>
            <a:r>
              <a:rPr>
                <a:solidFill>
                  <a:srgbClr val="666666"/>
                </a:solidFill>
                <a:latin typeface="Courier"/>
              </a:rPr>
              <a:t>;</a:t>
            </a:r>
            <a:r>
              <a:rPr>
                <a:latin typeface="Courier"/>
              </a:rPr>
              <a:t> </a:t>
            </a:r>
            <a:r>
              <a:rPr i="1">
                <a:solidFill>
                  <a:srgbClr val="60A0B0"/>
                </a:solidFill>
                <a:latin typeface="Courier"/>
              </a:rPr>
              <a:t>/* Enables vertical scrolling */</a:t>
            </a:r>
            <a:br/>
            <a:r>
              <a:rPr>
                <a:latin typeface="Courier"/>
              </a:rPr>
              <a:t>    </a:t>
            </a:r>
            <a:r>
              <a:rPr b="1">
                <a:solidFill>
                  <a:srgbClr val="007020"/>
                </a:solidFill>
                <a:latin typeface="Courier"/>
              </a:rPr>
              <a:t>overflow-x</a:t>
            </a:r>
            <a:r>
              <a:rPr>
                <a:solidFill>
                  <a:srgbClr val="4070A0"/>
                </a:solidFill>
                <a:latin typeface="Courier"/>
              </a:rPr>
              <a:t>:</a:t>
            </a:r>
            <a:r>
              <a:rPr>
                <a:latin typeface="Courier"/>
              </a:rPr>
              <a:t> </a:t>
            </a:r>
            <a:r>
              <a:rPr>
                <a:solidFill>
                  <a:srgbClr val="40A070"/>
                </a:solidFill>
                <a:latin typeface="Courier"/>
              </a:rPr>
              <a:t>hidden</a:t>
            </a:r>
            <a:r>
              <a:rPr>
                <a:solidFill>
                  <a:srgbClr val="666666"/>
                </a:solidFill>
                <a:latin typeface="Courier"/>
              </a:rPr>
              <a:t>;</a:t>
            </a:r>
            <a:r>
              <a:rPr>
                <a:latin typeface="Courier"/>
              </a:rPr>
              <a:t> </a:t>
            </a:r>
            <a:r>
              <a:rPr i="1">
                <a:solidFill>
                  <a:srgbClr val="60A0B0"/>
                </a:solidFill>
                <a:latin typeface="Courier"/>
              </a:rPr>
              <a:t>/* Hide horizontal scrollbar if any */</a:t>
            </a:r>
            <a:br/>
            <a:r>
              <a:rPr>
                <a:latin typeface="Courier"/>
              </a:rPr>
              <a:t>    </a:t>
            </a:r>
            <a:r>
              <a:rPr b="1">
                <a:solidFill>
                  <a:srgbClr val="007020"/>
                </a:solidFill>
                <a:latin typeface="Courier"/>
              </a:rPr>
              <a:t>max-height</a:t>
            </a:r>
            <a:r>
              <a:rPr>
                <a:solidFill>
                  <a:srgbClr val="4070A0"/>
                </a:solidFill>
                <a:latin typeface="Courier"/>
              </a:rPr>
              <a:t>:</a:t>
            </a:r>
            <a:r>
              <a:rPr>
                <a:latin typeface="Courier"/>
              </a:rPr>
              <a:t> </a:t>
            </a:r>
            <a:r>
              <a:rPr>
                <a:solidFill>
                  <a:srgbClr val="40A070"/>
                </a:solidFill>
                <a:latin typeface="Courier"/>
              </a:rPr>
              <a:t>50</a:t>
            </a:r>
            <a:r>
              <a:rPr>
                <a:solidFill>
                  <a:srgbClr val="902000"/>
                </a:solidFill>
                <a:latin typeface="Courier"/>
              </a:rPr>
              <a:t>%</a:t>
            </a:r>
            <a:r>
              <a:rPr>
                <a:solidFill>
                  <a:srgbClr val="666666"/>
                </a:solidFill>
                <a:latin typeface="Courier"/>
              </a:rPr>
              <a:t>;</a:t>
            </a:r>
            <a:r>
              <a:rPr>
                <a:latin typeface="Courier"/>
              </a:rPr>
              <a:t> </a:t>
            </a:r>
            <a:r>
              <a:rPr i="1">
                <a:solidFill>
                  <a:srgbClr val="60A0B0"/>
                </a:solidFill>
                <a:latin typeface="Courier"/>
              </a:rPr>
              <a:t>/* Ensures it doesn't exceed viewport height */</a:t>
            </a:r>
            <a:br/>
            <a:r>
              <a:rPr>
                <a:latin typeface="Courier"/>
              </a:rPr>
              <a:t>        </a:t>
            </a:r>
            <a:r>
              <a:rPr b="1">
                <a:solidFill>
                  <a:srgbClr val="007020"/>
                </a:solidFill>
                <a:latin typeface="Courier"/>
              </a:rPr>
              <a:t>margin</a:t>
            </a:r>
            <a:r>
              <a:rPr>
                <a:solidFill>
                  <a:srgbClr val="4070A0"/>
                </a:solidFill>
                <a:latin typeface="Courier"/>
              </a:rPr>
              <a:t>:</a:t>
            </a:r>
            <a:r>
              <a:rPr>
                <a:latin typeface="Courier"/>
              </a:rPr>
              <a:t> </a:t>
            </a:r>
            <a:r>
              <a:rPr>
                <a:solidFill>
                  <a:srgbClr val="40A070"/>
                </a:solidFill>
                <a:latin typeface="Courier"/>
              </a:rPr>
              <a:t>1</a:t>
            </a:r>
            <a:r>
              <a:rPr>
                <a:solidFill>
                  <a:srgbClr val="902000"/>
                </a:solidFill>
                <a:latin typeface="Courier"/>
              </a:rPr>
              <a:t>rem</a:t>
            </a:r>
            <a:r>
              <a:rPr>
                <a:solidFill>
                  <a:srgbClr val="666666"/>
                </a:solidFill>
                <a:latin typeface="Courier"/>
              </a:rPr>
              <a:t>;</a:t>
            </a:r>
            <a:br/>
            <a:br/>
            <a:r>
              <a:rPr>
                <a:latin typeface="Courier"/>
              </a:rPr>
              <a:t>}</a:t>
            </a:r>
            <a:br/>
            <a:br/>
            <a:r>
              <a:rPr>
                <a:solidFill>
                  <a:srgbClr val="BC7A00"/>
                </a:solidFill>
                <a:latin typeface="Courier"/>
              </a:rPr>
              <a:t>#table-of-contents</a:t>
            </a:r>
            <a:r>
              <a:rPr>
                <a:latin typeface="Courier"/>
              </a:rPr>
              <a:t> h2 {</a:t>
            </a:r>
            <a:r>
              <a:rPr b="1">
                <a:solidFill>
                  <a:srgbClr val="007020"/>
                </a:solidFill>
                <a:latin typeface="Courier"/>
              </a:rPr>
              <a:t>margin</a:t>
            </a:r>
            <a:r>
              <a:rPr>
                <a:solidFill>
                  <a:srgbClr val="4070A0"/>
                </a:solidFill>
                <a:latin typeface="Courier"/>
              </a:rPr>
              <a:t>:</a:t>
            </a:r>
            <a:r>
              <a:rPr>
                <a:latin typeface="Courier"/>
              </a:rPr>
              <a:t> </a:t>
            </a:r>
            <a:r>
              <a:rPr>
                <a:solidFill>
                  <a:srgbClr val="40A070"/>
                </a:solidFill>
                <a:latin typeface="Courier"/>
              </a:rPr>
              <a:t>0</a:t>
            </a:r>
            <a:r>
              <a:rPr>
                <a:solidFill>
                  <a:srgbClr val="666666"/>
                </a:solidFill>
                <a:latin typeface="Courier"/>
              </a:rPr>
              <a:t>;</a:t>
            </a:r>
            <a:r>
              <a:rPr>
                <a:latin typeface="Courier"/>
              </a:rPr>
              <a:t>}</a:t>
            </a:r>
            <a:br/>
            <a:br/>
            <a:r>
              <a:rPr>
                <a:solidFill>
                  <a:srgbClr val="BC7A00"/>
                </a:solidFill>
                <a:latin typeface="Courier"/>
              </a:rPr>
              <a:t>#table-of-contents</a:t>
            </a:r>
            <a:r>
              <a:rPr b="1" i="1">
                <a:solidFill>
                  <a:srgbClr val="60A0B0"/>
                </a:solidFill>
                <a:latin typeface="Courier"/>
              </a:rPr>
              <a:t>::-webkit-scrollbar</a:t>
            </a:r>
            <a:r>
              <a:rPr>
                <a:latin typeface="Courier"/>
              </a:rPr>
              <a:t> {</a:t>
            </a:r>
            <a:r>
              <a:rPr b="1">
                <a:solidFill>
                  <a:srgbClr val="007020"/>
                </a:solidFill>
                <a:latin typeface="Courier"/>
              </a:rPr>
              <a:t>display</a:t>
            </a:r>
            <a:r>
              <a:rPr>
                <a:solidFill>
                  <a:srgbClr val="4070A0"/>
                </a:solidFill>
                <a:latin typeface="Courier"/>
              </a:rPr>
              <a:t>:</a:t>
            </a:r>
            <a:r>
              <a:rPr>
                <a:latin typeface="Courier"/>
              </a:rPr>
              <a:t> </a:t>
            </a:r>
            <a:r>
              <a:rPr>
                <a:solidFill>
                  <a:srgbClr val="40A070"/>
                </a:solidFill>
                <a:latin typeface="Courier"/>
              </a:rPr>
              <a:t>none</a:t>
            </a:r>
            <a:r>
              <a:rPr>
                <a:solidFill>
                  <a:srgbClr val="666666"/>
                </a:solidFill>
                <a:latin typeface="Courier"/>
              </a:rPr>
              <a:t>;</a:t>
            </a:r>
            <a:r>
              <a:rPr>
                <a:latin typeface="Courier"/>
              </a:rPr>
              <a:t>}</a:t>
            </a:r>
            <a:br/>
            <a:br/>
            <a:r>
              <a:rPr>
                <a:solidFill>
                  <a:srgbClr val="BC7A00"/>
                </a:solidFill>
                <a:latin typeface="Courier"/>
              </a:rPr>
              <a:t>#text-table-of-contents</a:t>
            </a:r>
            <a:r>
              <a:rPr>
                <a:latin typeface="Courier"/>
              </a:rPr>
              <a:t> a {</a:t>
            </a:r>
            <a:br/>
            <a:r>
              <a:rPr>
                <a:latin typeface="Courier"/>
              </a:rPr>
              <a:t>  </a:t>
            </a:r>
            <a:r>
              <a:rPr b="1">
                <a:solidFill>
                  <a:srgbClr val="007020"/>
                </a:solidFill>
                <a:latin typeface="Courier"/>
              </a:rPr>
              <a:t>text-decoration</a:t>
            </a:r>
            <a:r>
              <a:rPr>
                <a:solidFill>
                  <a:srgbClr val="4070A0"/>
                </a:solidFill>
                <a:latin typeface="Courier"/>
              </a:rPr>
              <a:t>:</a:t>
            </a:r>
            <a:r>
              <a:rPr>
                <a:latin typeface="Courier"/>
              </a:rPr>
              <a:t> </a:t>
            </a:r>
            <a:r>
              <a:rPr>
                <a:solidFill>
                  <a:srgbClr val="40A070"/>
                </a:solidFill>
                <a:latin typeface="Courier"/>
              </a:rPr>
              <a:t>none</a:t>
            </a:r>
            <a:r>
              <a:rPr>
                <a:solidFill>
                  <a:srgbClr val="666666"/>
                </a:solidFill>
                <a:latin typeface="Courier"/>
              </a:rPr>
              <a:t>;</a:t>
            </a:r>
            <a:br/>
            <a:r>
              <a:rPr>
                <a:latin typeface="Courier"/>
              </a:rPr>
              <a:t>  </a:t>
            </a:r>
            <a:r>
              <a:rPr b="1">
                <a:solidFill>
                  <a:srgbClr val="007020"/>
                </a:solidFill>
                <a:latin typeface="Courier"/>
              </a:rPr>
              <a:t>display</a:t>
            </a:r>
            <a:r>
              <a:rPr>
                <a:solidFill>
                  <a:srgbClr val="4070A0"/>
                </a:solidFill>
                <a:latin typeface="Courier"/>
              </a:rPr>
              <a:t>:</a:t>
            </a:r>
            <a:r>
              <a:rPr>
                <a:latin typeface="Courier"/>
              </a:rPr>
              <a:t> </a:t>
            </a:r>
            <a:r>
              <a:rPr>
                <a:solidFill>
                  <a:srgbClr val="40A070"/>
                </a:solidFill>
                <a:latin typeface="Courier"/>
              </a:rPr>
              <a:t>block</a:t>
            </a:r>
            <a:r>
              <a:rPr>
                <a:solidFill>
                  <a:srgbClr val="666666"/>
                </a:solidFill>
                <a:latin typeface="Courier"/>
              </a:rPr>
              <a:t>;</a:t>
            </a:r>
            <a:br/>
            <a:r>
              <a:rPr>
                <a:latin typeface="Courier"/>
              </a:rPr>
              <a:t>  </a:t>
            </a:r>
            <a:r>
              <a:rPr b="1">
                <a:solidFill>
                  <a:srgbClr val="FF0000"/>
                </a:solidFill>
                <a:latin typeface="Courier"/>
              </a:rPr>
              <a:t>//padding: .125rem 0;</a:t>
            </a:r>
            <a:br/>
            <a:r>
              <a:rPr>
                <a:latin typeface="Courier"/>
              </a:rPr>
              <a:t>  </a:t>
            </a:r>
            <a:r>
              <a:rPr b="1">
                <a:solidFill>
                  <a:srgbClr val="007020"/>
                </a:solidFill>
                <a:latin typeface="Courier"/>
              </a:rPr>
              <a:t>color</a:t>
            </a:r>
            <a:r>
              <a:rPr>
                <a:solidFill>
                  <a:srgbClr val="4070A0"/>
                </a:solidFill>
                <a:latin typeface="Courier"/>
              </a:rPr>
              <a:t>:</a:t>
            </a:r>
            <a:r>
              <a:rPr>
                <a:latin typeface="Courier"/>
              </a:rPr>
              <a:t> </a:t>
            </a:r>
            <a:r>
              <a:rPr>
                <a:solidFill>
                  <a:srgbClr val="880000"/>
                </a:solidFill>
                <a:latin typeface="Courier"/>
              </a:rPr>
              <a:t>#ccc</a:t>
            </a:r>
            <a:r>
              <a:rPr>
                <a:solidFill>
                  <a:srgbClr val="666666"/>
                </a:solidFill>
                <a:latin typeface="Courier"/>
              </a:rPr>
              <a:t>;</a:t>
            </a:r>
            <a:br/>
            <a:r>
              <a:rPr>
                <a:latin typeface="Courier"/>
              </a:rPr>
              <a:t>  </a:t>
            </a:r>
            <a:r>
              <a:rPr i="1">
                <a:solidFill>
                  <a:srgbClr val="60A0B0"/>
                </a:solidFill>
                <a:latin typeface="Courier"/>
              </a:rPr>
              <a:t>/* smooth */</a:t>
            </a:r>
            <a:br/>
            <a:r>
              <a:rPr>
                <a:latin typeface="Courier"/>
              </a:rPr>
              <a:t>  </a:t>
            </a:r>
            <a:r>
              <a:rPr b="1">
                <a:solidFill>
                  <a:srgbClr val="007020"/>
                </a:solidFill>
                <a:latin typeface="Courier"/>
              </a:rPr>
              <a:t>transition</a:t>
            </a:r>
            <a:r>
              <a:rPr>
                <a:solidFill>
                  <a:srgbClr val="4070A0"/>
                </a:solidFill>
                <a:latin typeface="Courier"/>
              </a:rPr>
              <a:t>:</a:t>
            </a:r>
            <a:r>
              <a:rPr>
                <a:latin typeface="Courier"/>
              </a:rPr>
              <a:t> </a:t>
            </a:r>
            <a:r>
              <a:rPr>
                <a:solidFill>
                  <a:srgbClr val="40A070"/>
                </a:solidFill>
                <a:latin typeface="Courier"/>
              </a:rPr>
              <a:t>all</a:t>
            </a:r>
            <a:r>
              <a:rPr>
                <a:latin typeface="Courier"/>
              </a:rPr>
              <a:t> </a:t>
            </a:r>
            <a:r>
              <a:rPr>
                <a:solidFill>
                  <a:srgbClr val="40A070"/>
                </a:solidFill>
                <a:latin typeface="Courier"/>
              </a:rPr>
              <a:t>50</a:t>
            </a:r>
            <a:r>
              <a:rPr>
                <a:solidFill>
                  <a:srgbClr val="902000"/>
                </a:solidFill>
                <a:latin typeface="Courier"/>
              </a:rPr>
              <a:t>ms</a:t>
            </a:r>
            <a:r>
              <a:rPr>
                <a:latin typeface="Courier"/>
              </a:rPr>
              <a:t> </a:t>
            </a:r>
            <a:r>
              <a:rPr>
                <a:solidFill>
                  <a:srgbClr val="40A070"/>
                </a:solidFill>
                <a:latin typeface="Courier"/>
              </a:rPr>
              <a:t>ease-in-out</a:t>
            </a:r>
            <a:r>
              <a:rPr>
                <a:solidFill>
                  <a:srgbClr val="666666"/>
                </a:solidFill>
                <a:latin typeface="Courier"/>
              </a:rPr>
              <a:t>;</a:t>
            </a:r>
            <a:br/>
            <a:r>
              <a:rPr>
                <a:latin typeface="Courier"/>
              </a:rPr>
              <a:t>}</a:t>
            </a:r>
            <a:br/>
            <a:br/>
            <a:r>
              <a:rPr>
                <a:solidFill>
                  <a:srgbClr val="BC7A00"/>
                </a:solidFill>
                <a:latin typeface="Courier"/>
              </a:rPr>
              <a:t>#text-table-of-contents</a:t>
            </a:r>
            <a:r>
              <a:rPr>
                <a:latin typeface="Courier"/>
              </a:rPr>
              <a:t> a</a:t>
            </a:r>
            <a:r>
              <a:rPr b="1" i="1">
                <a:solidFill>
                  <a:srgbClr val="60A0B0"/>
                </a:solidFill>
                <a:latin typeface="Courier"/>
              </a:rPr>
              <a:t>:hover</a:t>
            </a:r>
            <a:r>
              <a:rPr>
                <a:solidFill>
                  <a:srgbClr val="666666"/>
                </a:solidFill>
                <a:latin typeface="Courier"/>
              </a:rPr>
              <a:t>,</a:t>
            </a:r>
            <a:br/>
            <a:r>
              <a:rPr>
                <a:solidFill>
                  <a:srgbClr val="BC7A00"/>
                </a:solidFill>
                <a:latin typeface="Courier"/>
              </a:rPr>
              <a:t>#text-table-of-contents</a:t>
            </a:r>
            <a:r>
              <a:rPr>
                <a:latin typeface="Courier"/>
              </a:rPr>
              <a:t> a</a:t>
            </a:r>
            <a:r>
              <a:rPr b="1" i="1">
                <a:solidFill>
                  <a:srgbClr val="60A0B0"/>
                </a:solidFill>
                <a:latin typeface="Courier"/>
              </a:rPr>
              <a:t>:focus</a:t>
            </a:r>
            <a:r>
              <a:rPr>
                <a:latin typeface="Courier"/>
              </a:rPr>
              <a:t> {</a:t>
            </a:r>
            <a:r>
              <a:rPr b="1">
                <a:solidFill>
                  <a:srgbClr val="007020"/>
                </a:solidFill>
                <a:latin typeface="Courier"/>
              </a:rPr>
              <a:t>color</a:t>
            </a:r>
            <a:r>
              <a:rPr>
                <a:solidFill>
                  <a:srgbClr val="4070A0"/>
                </a:solidFill>
                <a:latin typeface="Courier"/>
              </a:rPr>
              <a:t>:</a:t>
            </a:r>
            <a:r>
              <a:rPr>
                <a:latin typeface="Courier"/>
              </a:rPr>
              <a:t> </a:t>
            </a:r>
            <a:r>
              <a:rPr>
                <a:solidFill>
                  <a:srgbClr val="880000"/>
                </a:solidFill>
                <a:latin typeface="Courier"/>
              </a:rPr>
              <a:t>#666</a:t>
            </a:r>
            <a:r>
              <a:rPr>
                <a:solidFill>
                  <a:srgbClr val="666666"/>
                </a:solidFill>
                <a:latin typeface="Courier"/>
              </a:rPr>
              <a:t>;</a:t>
            </a:r>
            <a:r>
              <a:rPr>
                <a:latin typeface="Courier"/>
              </a:rPr>
              <a:t>}</a:t>
            </a:r>
            <a:br/>
            <a:br/>
            <a:r>
              <a:rPr>
                <a:solidFill>
                  <a:srgbClr val="BC7A00"/>
                </a:solidFill>
                <a:latin typeface="Courier"/>
              </a:rPr>
              <a:t>#table-of-contents</a:t>
            </a:r>
            <a:r>
              <a:rPr>
                <a:latin typeface="Courier"/>
              </a:rPr>
              <a:t> ul</a:t>
            </a:r>
            <a:r>
              <a:rPr>
                <a:solidFill>
                  <a:srgbClr val="666666"/>
                </a:solidFill>
                <a:latin typeface="Courier"/>
              </a:rPr>
              <a:t>,</a:t>
            </a:r>
            <a:r>
              <a:rPr>
                <a:latin typeface="Courier"/>
              </a:rPr>
              <a:t> </a:t>
            </a:r>
            <a:r>
              <a:rPr>
                <a:solidFill>
                  <a:srgbClr val="BC7A00"/>
                </a:solidFill>
                <a:latin typeface="Courier"/>
              </a:rPr>
              <a:t>#table-of-contents</a:t>
            </a:r>
            <a:r>
              <a:rPr>
                <a:latin typeface="Courier"/>
              </a:rPr>
              <a:t> ol {</a:t>
            </a:r>
            <a:br/>
            <a:r>
              <a:rPr>
                <a:latin typeface="Courier"/>
              </a:rPr>
              <a:t>  </a:t>
            </a:r>
            <a:r>
              <a:rPr b="1">
                <a:solidFill>
                  <a:srgbClr val="007020"/>
                </a:solidFill>
                <a:latin typeface="Courier"/>
              </a:rPr>
              <a:t>list-style</a:t>
            </a:r>
            <a:r>
              <a:rPr>
                <a:solidFill>
                  <a:srgbClr val="4070A0"/>
                </a:solidFill>
                <a:latin typeface="Courier"/>
              </a:rPr>
              <a:t>:</a:t>
            </a:r>
            <a:r>
              <a:rPr>
                <a:latin typeface="Courier"/>
              </a:rPr>
              <a:t> </a:t>
            </a:r>
            <a:r>
              <a:rPr>
                <a:solidFill>
                  <a:srgbClr val="40A070"/>
                </a:solidFill>
                <a:latin typeface="Courier"/>
              </a:rPr>
              <a:t>none</a:t>
            </a:r>
            <a:r>
              <a:rPr>
                <a:solidFill>
                  <a:srgbClr val="666666"/>
                </a:solidFill>
                <a:latin typeface="Courier"/>
              </a:rPr>
              <a:t>;</a:t>
            </a:r>
            <a:br/>
            <a:r>
              <a:rPr>
                <a:latin typeface="Courier"/>
              </a:rPr>
              <a:t>  </a:t>
            </a:r>
            <a:r>
              <a:rPr b="1">
                <a:solidFill>
                  <a:srgbClr val="007020"/>
                </a:solidFill>
                <a:latin typeface="Courier"/>
              </a:rPr>
              <a:t>margin</a:t>
            </a:r>
            <a:r>
              <a:rPr>
                <a:solidFill>
                  <a:srgbClr val="4070A0"/>
                </a:solidFill>
                <a:latin typeface="Courier"/>
              </a:rPr>
              <a:t>:</a:t>
            </a:r>
            <a:r>
              <a:rPr>
                <a:latin typeface="Courier"/>
              </a:rPr>
              <a:t> </a:t>
            </a:r>
            <a:r>
              <a:rPr>
                <a:solidFill>
                  <a:srgbClr val="40A070"/>
                </a:solidFill>
                <a:latin typeface="Courier"/>
              </a:rPr>
              <a:t>0</a:t>
            </a:r>
            <a:r>
              <a:rPr>
                <a:solidFill>
                  <a:srgbClr val="666666"/>
                </a:solidFill>
                <a:latin typeface="Courier"/>
              </a:rPr>
              <a:t>;</a:t>
            </a:r>
            <a:br/>
            <a:r>
              <a:rPr>
                <a:latin typeface="Courier"/>
              </a:rPr>
              <a:t>  </a:t>
            </a:r>
            <a:r>
              <a:rPr b="1">
                <a:solidFill>
                  <a:srgbClr val="007020"/>
                </a:solidFill>
                <a:latin typeface="Courier"/>
              </a:rPr>
              <a:t>padding</a:t>
            </a:r>
            <a:r>
              <a:rPr>
                <a:solidFill>
                  <a:srgbClr val="4070A0"/>
                </a:solidFill>
                <a:latin typeface="Courier"/>
              </a:rPr>
              <a:t>:</a:t>
            </a:r>
            <a:r>
              <a:rPr>
                <a:latin typeface="Courier"/>
              </a:rPr>
              <a:t> </a:t>
            </a:r>
            <a:r>
              <a:rPr>
                <a:solidFill>
                  <a:srgbClr val="40A070"/>
                </a:solidFill>
                <a:latin typeface="Courier"/>
              </a:rPr>
              <a:t>0</a:t>
            </a:r>
            <a:r>
              <a:rPr>
                <a:solidFill>
                  <a:srgbClr val="666666"/>
                </a:solidFill>
                <a:latin typeface="Courier"/>
              </a:rPr>
              <a:t>;</a:t>
            </a:r>
            <a:br/>
            <a:r>
              <a:rPr>
                <a:latin typeface="Courier"/>
              </a:rPr>
              <a:t>}</a:t>
            </a:r>
            <a:br/>
            <a:br/>
            <a:r>
              <a:rPr>
                <a:solidFill>
                  <a:srgbClr val="BC7A00"/>
                </a:solidFill>
                <a:latin typeface="Courier"/>
              </a:rPr>
              <a:t>#text-table-of-contents</a:t>
            </a:r>
            <a:r>
              <a:rPr>
                <a:latin typeface="Courier"/>
              </a:rPr>
              <a:t> li</a:t>
            </a:r>
            <a:r>
              <a:rPr>
                <a:solidFill>
                  <a:srgbClr val="06287E"/>
                </a:solidFill>
                <a:latin typeface="Courier"/>
              </a:rPr>
              <a:t>.active</a:t>
            </a:r>
            <a:r>
              <a:rPr>
                <a:latin typeface="Courier"/>
              </a:rPr>
              <a:t> </a:t>
            </a:r>
            <a:r>
              <a:rPr>
                <a:solidFill>
                  <a:srgbClr val="666666"/>
                </a:solidFill>
                <a:latin typeface="Courier"/>
              </a:rPr>
              <a:t>&gt;</a:t>
            </a:r>
            <a:r>
              <a:rPr>
                <a:latin typeface="Courier"/>
              </a:rPr>
              <a:t> a {</a:t>
            </a:r>
            <a:br/>
            <a:r>
              <a:rPr>
                <a:latin typeface="Courier"/>
              </a:rPr>
              <a:t>  </a:t>
            </a:r>
            <a:r>
              <a:rPr b="1">
                <a:solidFill>
                  <a:srgbClr val="007020"/>
                </a:solidFill>
                <a:latin typeface="Courier"/>
              </a:rPr>
              <a:t>color</a:t>
            </a:r>
            <a:r>
              <a:rPr>
                <a:solidFill>
                  <a:srgbClr val="4070A0"/>
                </a:solidFill>
                <a:latin typeface="Courier"/>
              </a:rPr>
              <a:t>:</a:t>
            </a:r>
            <a:r>
              <a:rPr>
                <a:latin typeface="Courier"/>
              </a:rPr>
              <a:t> </a:t>
            </a:r>
            <a:r>
              <a:rPr>
                <a:solidFill>
                  <a:srgbClr val="880000"/>
                </a:solidFill>
                <a:latin typeface="Courier"/>
              </a:rPr>
              <a:t>#333</a:t>
            </a:r>
            <a:r>
              <a:rPr>
                <a:solidFill>
                  <a:srgbClr val="666666"/>
                </a:solidFill>
                <a:latin typeface="Courier"/>
              </a:rPr>
              <a:t>;</a:t>
            </a:r>
            <a:br/>
            <a:r>
              <a:rPr>
                <a:latin typeface="Courier"/>
              </a:rPr>
              <a:t>  </a:t>
            </a:r>
            <a:r>
              <a:rPr b="1">
                <a:solidFill>
                  <a:srgbClr val="007020"/>
                </a:solidFill>
                <a:latin typeface="Courier"/>
              </a:rPr>
              <a:t>font-weight</a:t>
            </a:r>
            <a:r>
              <a:rPr>
                <a:solidFill>
                  <a:srgbClr val="4070A0"/>
                </a:solidFill>
                <a:latin typeface="Courier"/>
              </a:rPr>
              <a:t>:</a:t>
            </a:r>
            <a:r>
              <a:rPr>
                <a:latin typeface="Courier"/>
              </a:rPr>
              <a:t> </a:t>
            </a:r>
            <a:r>
              <a:rPr>
                <a:solidFill>
                  <a:srgbClr val="40A070"/>
                </a:solidFill>
                <a:latin typeface="Courier"/>
              </a:rPr>
              <a:t>bold</a:t>
            </a:r>
            <a:r>
              <a:rPr>
                <a:solidFill>
                  <a:srgbClr val="666666"/>
                </a:solidFill>
                <a:latin typeface="Courier"/>
              </a:rPr>
              <a:t>;</a:t>
            </a:r>
            <a:br/>
            <a:r>
              <a:rPr>
                <a:latin typeface="Courier"/>
              </a:rPr>
              <a:t>}</a:t>
            </a:r>
          </a:p>
          <a:p>
            <a:pPr lvl="0" indent="0" marL="0">
              <a:spcBef>
                <a:spcPts val="3000"/>
              </a:spcBef>
              <a:buNone/>
            </a:pPr>
            <a:r>
              <a:rPr b="1"/>
              <a:t>Javascript</a:t>
            </a:r>
          </a:p>
          <a:p>
            <a:pPr lvl="0" indent="0">
              <a:buNone/>
            </a:pPr>
            <a:r>
              <a:rPr i="1">
                <a:solidFill>
                  <a:srgbClr val="60A0B0"/>
                </a:solidFill>
                <a:latin typeface="Courier"/>
              </a:rPr>
              <a:t>// Followable, scrollable table of contents</a:t>
            </a:r>
            <a:br/>
            <a:r>
              <a:rPr>
                <a:solidFill>
                  <a:srgbClr val="008000"/>
                </a:solidFill>
                <a:latin typeface="Courier"/>
              </a:rPr>
              <a:t>window</a:t>
            </a:r>
            <a:r>
              <a:rPr>
                <a:solidFill>
                  <a:srgbClr val="666666"/>
                </a:solidFill>
                <a:latin typeface="Courier"/>
              </a:rPr>
              <a:t>.</a:t>
            </a:r>
            <a:r>
              <a:rPr>
                <a:solidFill>
                  <a:srgbClr val="06287E"/>
                </a:solidFill>
                <a:latin typeface="Courier"/>
              </a:rPr>
              <a:t>addEventListener</a:t>
            </a:r>
            <a:r>
              <a:rPr>
                <a:latin typeface="Courier"/>
              </a:rPr>
              <a:t>(</a:t>
            </a:r>
            <a:r>
              <a:rPr>
                <a:solidFill>
                  <a:srgbClr val="4070A0"/>
                </a:solidFill>
                <a:latin typeface="Courier"/>
              </a:rPr>
              <a:t>"DOMContentLoaded"</a:t>
            </a:r>
            <a:r>
              <a:rPr>
                <a:solidFill>
                  <a:srgbClr val="666666"/>
                </a:solidFill>
                <a:latin typeface="Courier"/>
              </a:rPr>
              <a:t>,</a:t>
            </a:r>
            <a:r>
              <a:rPr>
                <a:latin typeface="Courier"/>
              </a:rPr>
              <a:t> () </a:t>
            </a:r>
            <a:r>
              <a:rPr b="1">
                <a:solidFill>
                  <a:srgbClr val="007020"/>
                </a:solidFill>
                <a:latin typeface="Courier"/>
              </a:rPr>
              <a:t>=&gt;</a:t>
            </a:r>
            <a:r>
              <a:rPr>
                <a:latin typeface="Courier"/>
              </a:rPr>
              <a:t> {</a:t>
            </a:r>
            <a:br/>
            <a:r>
              <a:rPr>
                <a:latin typeface="Courier"/>
              </a:rPr>
              <a:t>    </a:t>
            </a:r>
            <a:r>
              <a:rPr b="1">
                <a:solidFill>
                  <a:srgbClr val="007020"/>
                </a:solidFill>
                <a:latin typeface="Courier"/>
              </a:rPr>
              <a:t>const</a:t>
            </a:r>
            <a:r>
              <a:rPr>
                <a:latin typeface="Courier"/>
              </a:rPr>
              <a:t> observer </a:t>
            </a:r>
            <a:r>
              <a:rPr>
                <a:solidFill>
                  <a:srgbClr val="666666"/>
                </a:solidFill>
                <a:latin typeface="Courier"/>
              </a:rPr>
              <a:t>=</a:t>
            </a:r>
            <a:r>
              <a:rPr>
                <a:latin typeface="Courier"/>
              </a:rPr>
              <a:t> </a:t>
            </a:r>
            <a:r>
              <a:rPr b="1">
                <a:solidFill>
                  <a:srgbClr val="007020"/>
                </a:solidFill>
                <a:latin typeface="Courier"/>
              </a:rPr>
              <a:t>new</a:t>
            </a:r>
            <a:r>
              <a:rPr>
                <a:latin typeface="Courier"/>
              </a:rPr>
              <a:t> </a:t>
            </a:r>
            <a:r>
              <a:rPr>
                <a:solidFill>
                  <a:srgbClr val="06287E"/>
                </a:solidFill>
                <a:latin typeface="Courier"/>
              </a:rPr>
              <a:t>IntersectionObserver</a:t>
            </a:r>
            <a:r>
              <a:rPr>
                <a:latin typeface="Courier"/>
              </a:rPr>
              <a:t>((entries) </a:t>
            </a:r>
            <a:r>
              <a:rPr b="1">
                <a:solidFill>
                  <a:srgbClr val="007020"/>
                </a:solidFill>
                <a:latin typeface="Courier"/>
              </a:rPr>
              <a:t>=&gt;</a:t>
            </a:r>
            <a:r>
              <a:rPr>
                <a:latin typeface="Courier"/>
              </a:rPr>
              <a:t> {</a:t>
            </a:r>
            <a:br/>
            <a:r>
              <a:rPr>
                <a:latin typeface="Courier"/>
              </a:rPr>
              <a:t>        entries</a:t>
            </a:r>
            <a:r>
              <a:rPr>
                <a:solidFill>
                  <a:srgbClr val="666666"/>
                </a:solidFill>
                <a:latin typeface="Courier"/>
              </a:rPr>
              <a:t>.</a:t>
            </a:r>
            <a:r>
              <a:rPr>
                <a:solidFill>
                  <a:srgbClr val="06287E"/>
                </a:solidFill>
                <a:latin typeface="Courier"/>
              </a:rPr>
              <a:t>forEach</a:t>
            </a:r>
            <a:r>
              <a:rPr>
                <a:latin typeface="Courier"/>
              </a:rPr>
              <a:t>((entry) </a:t>
            </a:r>
            <a:r>
              <a:rPr b="1">
                <a:solidFill>
                  <a:srgbClr val="007020"/>
                </a:solidFill>
                <a:latin typeface="Courier"/>
              </a:rPr>
              <a:t>=&gt;</a:t>
            </a:r>
            <a:r>
              <a:rPr>
                <a:latin typeface="Courier"/>
              </a:rPr>
              <a:t> {</a:t>
            </a:r>
            <a:br/>
            <a:r>
              <a:rPr>
                <a:latin typeface="Courier"/>
              </a:rPr>
              <a:t>            </a:t>
            </a:r>
            <a:r>
              <a:rPr b="1">
                <a:solidFill>
                  <a:srgbClr val="007020"/>
                </a:solidFill>
                <a:latin typeface="Courier"/>
              </a:rPr>
              <a:t>if</a:t>
            </a:r>
            <a:r>
              <a:rPr>
                <a:latin typeface="Courier"/>
              </a:rPr>
              <a:t> (entry</a:t>
            </a:r>
            <a:r>
              <a:rPr>
                <a:solidFill>
                  <a:srgbClr val="666666"/>
                </a:solidFill>
                <a:latin typeface="Courier"/>
              </a:rPr>
              <a:t>.</a:t>
            </a:r>
            <a:r>
              <a:rPr>
                <a:solidFill>
                  <a:srgbClr val="7D9029"/>
                </a:solidFill>
                <a:latin typeface="Courier"/>
              </a:rPr>
              <a:t>target</a:t>
            </a:r>
            <a:r>
              <a:rPr>
                <a:solidFill>
                  <a:srgbClr val="666666"/>
                </a:solidFill>
                <a:latin typeface="Courier"/>
              </a:rPr>
              <a:t>.</a:t>
            </a:r>
            <a:r>
              <a:rPr>
                <a:solidFill>
                  <a:srgbClr val="06287E"/>
                </a:solidFill>
                <a:latin typeface="Courier"/>
              </a:rPr>
              <a:t>getAttribute</a:t>
            </a:r>
            <a:r>
              <a:rPr>
                <a:latin typeface="Courier"/>
              </a:rPr>
              <a:t>(</a:t>
            </a:r>
            <a:r>
              <a:rPr>
                <a:solidFill>
                  <a:srgbClr val="4070A0"/>
                </a:solidFill>
                <a:latin typeface="Courier"/>
              </a:rPr>
              <a:t>"id"</a:t>
            </a:r>
            <a:r>
              <a:rPr>
                <a:latin typeface="Courier"/>
              </a:rPr>
              <a:t>) </a:t>
            </a:r>
            <a:r>
              <a:rPr>
                <a:solidFill>
                  <a:srgbClr val="666666"/>
                </a:solidFill>
                <a:latin typeface="Courier"/>
              </a:rPr>
              <a:t>===</a:t>
            </a:r>
            <a:r>
              <a:rPr>
                <a:latin typeface="Courier"/>
              </a:rPr>
              <a:t> </a:t>
            </a:r>
            <a:r>
              <a:rPr>
                <a:solidFill>
                  <a:srgbClr val="4070A0"/>
                </a:solidFill>
                <a:latin typeface="Courier"/>
              </a:rPr>
              <a:t>"text-tldr"</a:t>
            </a:r>
            <a:r>
              <a:rPr>
                <a:latin typeface="Courier"/>
              </a:rPr>
              <a:t>) {</a:t>
            </a:r>
            <a:br/>
            <a:r>
              <a:rPr>
                <a:latin typeface="Courier"/>
              </a:rPr>
              <a:t>                </a:t>
            </a:r>
            <a:r>
              <a:rPr b="1">
                <a:solidFill>
                  <a:srgbClr val="007020"/>
                </a:solidFill>
                <a:latin typeface="Courier"/>
              </a:rPr>
              <a:t>return</a:t>
            </a:r>
            <a:r>
              <a:rPr>
                <a:solidFill>
                  <a:srgbClr val="666666"/>
                </a:solidFill>
                <a:latin typeface="Courier"/>
              </a:rPr>
              <a:t>;</a:t>
            </a:r>
            <a:br/>
            <a:r>
              <a:rPr>
                <a:latin typeface="Courier"/>
              </a:rPr>
              <a:t>            }</a:t>
            </a:r>
            <a:br/>
            <a:r>
              <a:rPr>
                <a:latin typeface="Courier"/>
              </a:rPr>
              <a:t>            </a:t>
            </a:r>
            <a:r>
              <a:rPr i="1">
                <a:solidFill>
                  <a:srgbClr val="60A0B0"/>
                </a:solidFill>
                <a:latin typeface="Courier"/>
              </a:rPr>
              <a:t>// ignore if entry is child of #content-clone</a:t>
            </a:r>
            <a:br/>
            <a:r>
              <a:rPr>
                <a:latin typeface="Courier"/>
              </a:rPr>
              <a:t>            </a:t>
            </a:r>
            <a:r>
              <a:rPr b="1">
                <a:solidFill>
                  <a:srgbClr val="007020"/>
                </a:solidFill>
                <a:latin typeface="Courier"/>
              </a:rPr>
              <a:t>if</a:t>
            </a:r>
            <a:r>
              <a:rPr>
                <a:latin typeface="Courier"/>
              </a:rPr>
              <a:t> (entry</a:t>
            </a:r>
            <a:r>
              <a:rPr>
                <a:solidFill>
                  <a:srgbClr val="666666"/>
                </a:solidFill>
                <a:latin typeface="Courier"/>
              </a:rPr>
              <a:t>.</a:t>
            </a:r>
            <a:r>
              <a:rPr>
                <a:solidFill>
                  <a:srgbClr val="7D9029"/>
                </a:solidFill>
                <a:latin typeface="Courier"/>
              </a:rPr>
              <a:t>target</a:t>
            </a:r>
            <a:r>
              <a:rPr>
                <a:solidFill>
                  <a:srgbClr val="666666"/>
                </a:solidFill>
                <a:latin typeface="Courier"/>
              </a:rPr>
              <a:t>.</a:t>
            </a:r>
            <a:r>
              <a:rPr>
                <a:solidFill>
                  <a:srgbClr val="06287E"/>
                </a:solidFill>
                <a:latin typeface="Courier"/>
              </a:rPr>
              <a:t>closest</a:t>
            </a:r>
            <a:r>
              <a:rPr>
                <a:latin typeface="Courier"/>
              </a:rPr>
              <a:t>(</a:t>
            </a:r>
            <a:r>
              <a:rPr>
                <a:solidFill>
                  <a:srgbClr val="4070A0"/>
                </a:solidFill>
                <a:latin typeface="Courier"/>
              </a:rPr>
              <a:t>"#content-clone"</a:t>
            </a:r>
            <a:r>
              <a:rPr>
                <a:latin typeface="Courier"/>
              </a:rPr>
              <a:t>)) {</a:t>
            </a:r>
            <a:br/>
            <a:r>
              <a:rPr>
                <a:latin typeface="Courier"/>
              </a:rPr>
              <a:t>                </a:t>
            </a:r>
            <a:r>
              <a:rPr b="1">
                <a:solidFill>
                  <a:srgbClr val="007020"/>
                </a:solidFill>
                <a:latin typeface="Courier"/>
              </a:rPr>
              <a:t>return</a:t>
            </a:r>
            <a:r>
              <a:rPr>
                <a:solidFill>
                  <a:srgbClr val="666666"/>
                </a:solidFill>
                <a:latin typeface="Courier"/>
              </a:rPr>
              <a:t>;</a:t>
            </a:r>
            <a:br/>
            <a:r>
              <a:rPr>
                <a:latin typeface="Courier"/>
              </a:rPr>
              <a:t>            }</a:t>
            </a:r>
            <a:br/>
            <a:r>
              <a:rPr>
                <a:latin typeface="Courier"/>
              </a:rPr>
              <a:t>            </a:t>
            </a:r>
            <a:r>
              <a:rPr b="1">
                <a:solidFill>
                  <a:srgbClr val="007020"/>
                </a:solidFill>
                <a:latin typeface="Courier"/>
              </a:rPr>
              <a:t>let</a:t>
            </a:r>
            <a:r>
              <a:rPr>
                <a:latin typeface="Courier"/>
              </a:rPr>
              <a:t> id </a:t>
            </a:r>
            <a:r>
              <a:rPr>
                <a:solidFill>
                  <a:srgbClr val="666666"/>
                </a:solidFill>
                <a:latin typeface="Courier"/>
              </a:rPr>
              <a:t>=</a:t>
            </a:r>
            <a:r>
              <a:rPr>
                <a:latin typeface="Courier"/>
              </a:rPr>
              <a:t> </a:t>
            </a:r>
            <a:r>
              <a:rPr>
                <a:solidFill>
                  <a:srgbClr val="4070A0"/>
                </a:solidFill>
                <a:latin typeface="Courier"/>
              </a:rPr>
              <a:t>""</a:t>
            </a:r>
            <a:r>
              <a:rPr>
                <a:solidFill>
                  <a:srgbClr val="666666"/>
                </a:solidFill>
                <a:latin typeface="Courier"/>
              </a:rPr>
              <a:t>;</a:t>
            </a:r>
            <a:br/>
            <a:r>
              <a:rPr>
                <a:latin typeface="Courier"/>
              </a:rPr>
              <a:t>            </a:t>
            </a:r>
            <a:r>
              <a:rPr i="1">
                <a:solidFill>
                  <a:srgbClr val="60A0B0"/>
                </a:solidFill>
                <a:latin typeface="Courier"/>
              </a:rPr>
              <a:t>// empty headings</a:t>
            </a:r>
            <a:br/>
            <a:r>
              <a:rPr>
                <a:latin typeface="Courier"/>
              </a:rPr>
              <a:t>            </a:t>
            </a:r>
            <a:r>
              <a:rPr b="1">
                <a:solidFill>
                  <a:srgbClr val="007020"/>
                </a:solidFill>
                <a:latin typeface="Courier"/>
              </a:rPr>
              <a:t>if</a:t>
            </a:r>
            <a:r>
              <a:rPr>
                <a:latin typeface="Courier"/>
              </a:rPr>
              <a:t> (entry</a:t>
            </a:r>
            <a:r>
              <a:rPr>
                <a:solidFill>
                  <a:srgbClr val="666666"/>
                </a:solidFill>
                <a:latin typeface="Courier"/>
              </a:rPr>
              <a:t>.</a:t>
            </a:r>
            <a:r>
              <a:rPr>
                <a:solidFill>
                  <a:srgbClr val="7D9029"/>
                </a:solidFill>
                <a:latin typeface="Courier"/>
              </a:rPr>
              <a:t>target</a:t>
            </a:r>
            <a:r>
              <a:rPr>
                <a:solidFill>
                  <a:srgbClr val="666666"/>
                </a:solidFill>
                <a:latin typeface="Courier"/>
              </a:rPr>
              <a:t>.</a:t>
            </a:r>
            <a:r>
              <a:rPr>
                <a:solidFill>
                  <a:srgbClr val="7D9029"/>
                </a:solidFill>
                <a:latin typeface="Courier"/>
              </a:rPr>
              <a:t>tagName</a:t>
            </a:r>
            <a:r>
              <a:rPr>
                <a:solidFill>
                  <a:srgbClr val="666666"/>
                </a:solidFill>
                <a:latin typeface="Courier"/>
              </a:rPr>
              <a:t>.</a:t>
            </a:r>
            <a:r>
              <a:rPr>
                <a:solidFill>
                  <a:srgbClr val="06287E"/>
                </a:solidFill>
                <a:latin typeface="Courier"/>
              </a:rPr>
              <a:t>match</a:t>
            </a:r>
            <a:r>
              <a:rPr>
                <a:latin typeface="Courier"/>
              </a:rPr>
              <a:t>(</a:t>
            </a:r>
            <a:r>
              <a:rPr>
                <a:solidFill>
                  <a:srgbClr val="BB6688"/>
                </a:solidFill>
                <a:latin typeface="Courier"/>
              </a:rPr>
              <a:t>/</a:t>
            </a:r>
            <a:r>
              <a:rPr>
                <a:solidFill>
                  <a:srgbClr val="4070A0"/>
                </a:solidFill>
                <a:latin typeface="Courier"/>
              </a:rPr>
              <a:t>^</a:t>
            </a:r>
            <a:r>
              <a:rPr>
                <a:solidFill>
                  <a:srgbClr val="BB6688"/>
                </a:solidFill>
                <a:latin typeface="Courier"/>
              </a:rPr>
              <a:t>H</a:t>
            </a:r>
            <a:r>
              <a:rPr>
                <a:solidFill>
                  <a:srgbClr val="4070A0"/>
                </a:solidFill>
                <a:latin typeface="Courier"/>
              </a:rPr>
              <a:t>[2-6]$</a:t>
            </a:r>
            <a:r>
              <a:rPr>
                <a:solidFill>
                  <a:srgbClr val="BB6688"/>
                </a:solidFill>
                <a:latin typeface="Courier"/>
              </a:rPr>
              <a:t>/</a:t>
            </a:r>
            <a:r>
              <a:rPr>
                <a:latin typeface="Courier"/>
              </a:rPr>
              <a:t>)) {</a:t>
            </a:r>
            <a:br/>
            <a:r>
              <a:rPr>
                <a:latin typeface="Courier"/>
              </a:rPr>
              <a:t>                id </a:t>
            </a:r>
            <a:r>
              <a:rPr>
                <a:solidFill>
                  <a:srgbClr val="666666"/>
                </a:solidFill>
                <a:latin typeface="Courier"/>
              </a:rPr>
              <a:t>=</a:t>
            </a:r>
            <a:r>
              <a:rPr>
                <a:latin typeface="Courier"/>
              </a:rPr>
              <a:t> entry</a:t>
            </a:r>
            <a:r>
              <a:rPr>
                <a:solidFill>
                  <a:srgbClr val="666666"/>
                </a:solidFill>
                <a:latin typeface="Courier"/>
              </a:rPr>
              <a:t>.</a:t>
            </a:r>
            <a:r>
              <a:rPr>
                <a:solidFill>
                  <a:srgbClr val="7D9029"/>
                </a:solidFill>
                <a:latin typeface="Courier"/>
              </a:rPr>
              <a:t>target</a:t>
            </a:r>
            <a:r>
              <a:rPr>
                <a:solidFill>
                  <a:srgbClr val="666666"/>
                </a:solidFill>
                <a:latin typeface="Courier"/>
              </a:rPr>
              <a:t>.</a:t>
            </a:r>
            <a:r>
              <a:rPr>
                <a:solidFill>
                  <a:srgbClr val="06287E"/>
                </a:solidFill>
                <a:latin typeface="Courier"/>
              </a:rPr>
              <a:t>getAttribute</a:t>
            </a:r>
            <a:r>
              <a:rPr>
                <a:latin typeface="Courier"/>
              </a:rPr>
              <a:t>(</a:t>
            </a:r>
            <a:r>
              <a:rPr>
                <a:solidFill>
                  <a:srgbClr val="4070A0"/>
                </a:solidFill>
                <a:latin typeface="Courier"/>
              </a:rPr>
              <a:t>"id"</a:t>
            </a:r>
            <a:r>
              <a:rPr>
                <a:latin typeface="Courier"/>
              </a:rPr>
              <a:t>) </a:t>
            </a:r>
            <a:r>
              <a:rPr>
                <a:solidFill>
                  <a:srgbClr val="666666"/>
                </a:solidFill>
                <a:latin typeface="Courier"/>
              </a:rPr>
              <a:t>||</a:t>
            </a:r>
            <a:r>
              <a:rPr>
                <a:latin typeface="Courier"/>
              </a:rPr>
              <a:t> </a:t>
            </a:r>
            <a:r>
              <a:rPr>
                <a:solidFill>
                  <a:srgbClr val="4070A0"/>
                </a:solidFill>
                <a:latin typeface="Courier"/>
              </a:rPr>
              <a:t>""</a:t>
            </a:r>
            <a:r>
              <a:rPr>
                <a:solidFill>
                  <a:srgbClr val="666666"/>
                </a:solidFill>
                <a:latin typeface="Courier"/>
              </a:rPr>
              <a:t>;</a:t>
            </a:r>
            <a:br/>
            <a:br/>
            <a:r>
              <a:rPr>
                <a:latin typeface="Courier"/>
              </a:rPr>
              <a:t>                </a:t>
            </a:r>
            <a:r>
              <a:rPr b="1">
                <a:solidFill>
                  <a:srgbClr val="007020"/>
                </a:solidFill>
                <a:latin typeface="Courier"/>
              </a:rPr>
              <a:t>const</a:t>
            </a:r>
            <a:r>
              <a:rPr>
                <a:latin typeface="Courier"/>
              </a:rPr>
              <a:t> tocLink </a:t>
            </a:r>
            <a:r>
              <a:rPr>
                <a:solidFill>
                  <a:srgbClr val="666666"/>
                </a:solidFill>
                <a:latin typeface="Courier"/>
              </a:rPr>
              <a:t>=</a:t>
            </a:r>
            <a:r>
              <a:rPr>
                <a:latin typeface="Courier"/>
              </a:rPr>
              <a:t> </a:t>
            </a:r>
            <a:r>
              <a:rPr>
                <a:solidFill>
                  <a:srgbClr val="008000"/>
                </a:solidFill>
                <a:latin typeface="Courier"/>
              </a:rPr>
              <a:t>document</a:t>
            </a:r>
            <a:r>
              <a:rPr>
                <a:solidFill>
                  <a:srgbClr val="666666"/>
                </a:solidFill>
                <a:latin typeface="Courier"/>
              </a:rPr>
              <a:t>.</a:t>
            </a:r>
            <a:r>
              <a:rPr>
                <a:solidFill>
                  <a:srgbClr val="06287E"/>
                </a:solidFill>
                <a:latin typeface="Courier"/>
              </a:rPr>
              <a:t>querySelector</a:t>
            </a:r>
            <a:r>
              <a:rPr>
                <a:latin typeface="Courier"/>
              </a:rPr>
              <a:t>(</a:t>
            </a:r>
            <a:br/>
            <a:r>
              <a:rPr>
                <a:latin typeface="Courier"/>
              </a:rPr>
              <a:t>                    </a:t>
            </a:r>
            <a:r>
              <a:rPr>
                <a:solidFill>
                  <a:srgbClr val="4070A0"/>
                </a:solidFill>
                <a:latin typeface="Courier"/>
              </a:rPr>
              <a:t>`#text-table-of-contents a[href="#${</a:t>
            </a:r>
            <a:r>
              <a:rPr>
                <a:latin typeface="Courier"/>
              </a:rPr>
              <a:t>id</a:t>
            </a:r>
            <a:r>
              <a:rPr>
                <a:solidFill>
                  <a:srgbClr val="4070A0"/>
                </a:solidFill>
                <a:latin typeface="Courier"/>
              </a:rPr>
              <a:t>}"]`</a:t>
            </a:r>
            <a:r>
              <a:rPr>
                <a:solidFill>
                  <a:srgbClr val="666666"/>
                </a:solidFill>
                <a:latin typeface="Courier"/>
              </a:rPr>
              <a:t>,</a:t>
            </a:r>
            <a:br/>
            <a:r>
              <a:rPr>
                <a:latin typeface="Courier"/>
              </a:rPr>
              <a:t>                )</a:t>
            </a:r>
            <a:r>
              <a:rPr>
                <a:solidFill>
                  <a:srgbClr val="666666"/>
                </a:solidFill>
                <a:latin typeface="Courier"/>
              </a:rPr>
              <a:t>;</a:t>
            </a:r>
            <a:br/>
            <a:r>
              <a:rPr>
                <a:latin typeface="Courier"/>
              </a:rPr>
              <a:t>                </a:t>
            </a:r>
            <a:r>
              <a:rPr b="1">
                <a:solidFill>
                  <a:srgbClr val="007020"/>
                </a:solidFill>
                <a:latin typeface="Courier"/>
              </a:rPr>
              <a:t>const</a:t>
            </a:r>
            <a:r>
              <a:rPr>
                <a:latin typeface="Courier"/>
              </a:rPr>
              <a:t> nextSibling </a:t>
            </a:r>
            <a:r>
              <a:rPr>
                <a:solidFill>
                  <a:srgbClr val="666666"/>
                </a:solidFill>
                <a:latin typeface="Courier"/>
              </a:rPr>
              <a:t>=</a:t>
            </a:r>
            <a:r>
              <a:rPr>
                <a:latin typeface="Courier"/>
              </a:rPr>
              <a:t> entry</a:t>
            </a:r>
            <a:r>
              <a:rPr>
                <a:solidFill>
                  <a:srgbClr val="666666"/>
                </a:solidFill>
                <a:latin typeface="Courier"/>
              </a:rPr>
              <a:t>.</a:t>
            </a:r>
            <a:r>
              <a:rPr>
                <a:solidFill>
                  <a:srgbClr val="7D9029"/>
                </a:solidFill>
                <a:latin typeface="Courier"/>
              </a:rPr>
              <a:t>target</a:t>
            </a:r>
            <a:r>
              <a:rPr>
                <a:solidFill>
                  <a:srgbClr val="666666"/>
                </a:solidFill>
                <a:latin typeface="Courier"/>
              </a:rPr>
              <a:t>.</a:t>
            </a:r>
            <a:r>
              <a:rPr>
                <a:solidFill>
                  <a:srgbClr val="7D9029"/>
                </a:solidFill>
                <a:latin typeface="Courier"/>
              </a:rPr>
              <a:t>nextElementSibling</a:t>
            </a:r>
            <a:r>
              <a:rPr>
                <a:solidFill>
                  <a:srgbClr val="666666"/>
                </a:solidFill>
                <a:latin typeface="Courier"/>
              </a:rPr>
              <a:t>;</a:t>
            </a:r>
            <a:br/>
            <a:r>
              <a:rPr>
                <a:latin typeface="Courier"/>
              </a:rPr>
              <a:t>                </a:t>
            </a:r>
            <a:r>
              <a:rPr b="1">
                <a:solidFill>
                  <a:srgbClr val="007020"/>
                </a:solidFill>
                <a:latin typeface="Courier"/>
              </a:rPr>
              <a:t>if</a:t>
            </a:r>
            <a:r>
              <a:rPr>
                <a:latin typeface="Courier"/>
              </a:rPr>
              <a:t> (tocLink </a:t>
            </a:r>
            <a:r>
              <a:rPr>
                <a:solidFill>
                  <a:srgbClr val="666666"/>
                </a:solidFill>
                <a:latin typeface="Courier"/>
              </a:rPr>
              <a:t>&amp;&amp;</a:t>
            </a:r>
            <a:r>
              <a:rPr>
                <a:latin typeface="Courier"/>
              </a:rPr>
              <a:t> </a:t>
            </a:r>
            <a:r>
              <a:rPr>
                <a:solidFill>
                  <a:srgbClr val="666666"/>
                </a:solidFill>
                <a:latin typeface="Courier"/>
              </a:rPr>
              <a:t>!</a:t>
            </a:r>
            <a:r>
              <a:rPr>
                <a:latin typeface="Courier"/>
              </a:rPr>
              <a:t>nextSibling) {</a:t>
            </a:r>
            <a:br/>
            <a:r>
              <a:rPr>
                <a:latin typeface="Courier"/>
              </a:rPr>
              <a:t>                    </a:t>
            </a:r>
            <a:r>
              <a:rPr b="1">
                <a:solidFill>
                  <a:srgbClr val="007020"/>
                </a:solidFill>
                <a:latin typeface="Courier"/>
              </a:rPr>
              <a:t>const</a:t>
            </a:r>
            <a:r>
              <a:rPr>
                <a:latin typeface="Courier"/>
              </a:rPr>
              <a:t> action </a:t>
            </a:r>
            <a:r>
              <a:rPr>
                <a:solidFill>
                  <a:srgbClr val="666666"/>
                </a:solidFill>
                <a:latin typeface="Courier"/>
              </a:rPr>
              <a:t>=</a:t>
            </a:r>
            <a:br/>
            <a:r>
              <a:rPr>
                <a:latin typeface="Courier"/>
              </a:rPr>
              <a:t>                        entry</a:t>
            </a:r>
            <a:r>
              <a:rPr>
                <a:solidFill>
                  <a:srgbClr val="666666"/>
                </a:solidFill>
                <a:latin typeface="Courier"/>
              </a:rPr>
              <a:t>.</a:t>
            </a:r>
            <a:r>
              <a:rPr>
                <a:solidFill>
                  <a:srgbClr val="7D9029"/>
                </a:solidFill>
                <a:latin typeface="Courier"/>
              </a:rPr>
              <a:t>intersectionRatio</a:t>
            </a:r>
            <a:r>
              <a:rPr>
                <a:latin typeface="Courier"/>
              </a:rPr>
              <a:t> </a:t>
            </a:r>
            <a:r>
              <a:rPr>
                <a:solidFill>
                  <a:srgbClr val="666666"/>
                </a:solidFill>
                <a:latin typeface="Courier"/>
              </a:rPr>
              <a:t>&gt;</a:t>
            </a:r>
            <a:r>
              <a:rPr>
                <a:latin typeface="Courier"/>
              </a:rPr>
              <a:t> </a:t>
            </a:r>
            <a:r>
              <a:rPr>
                <a:solidFill>
                  <a:srgbClr val="40A070"/>
                </a:solidFill>
                <a:latin typeface="Courier"/>
              </a:rPr>
              <a:t>0</a:t>
            </a:r>
            <a:r>
              <a:rPr>
                <a:latin typeface="Courier"/>
              </a:rPr>
              <a:t> </a:t>
            </a:r>
            <a:r>
              <a:rPr>
                <a:solidFill>
                  <a:srgbClr val="666666"/>
                </a:solidFill>
                <a:latin typeface="Courier"/>
              </a:rPr>
              <a:t>?</a:t>
            </a:r>
            <a:r>
              <a:rPr>
                <a:latin typeface="Courier"/>
              </a:rPr>
              <a:t> </a:t>
            </a:r>
            <a:r>
              <a:rPr>
                <a:solidFill>
                  <a:srgbClr val="4070A0"/>
                </a:solidFill>
                <a:latin typeface="Courier"/>
              </a:rPr>
              <a:t>"add"</a:t>
            </a:r>
            <a:r>
              <a:rPr>
                <a:latin typeface="Courier"/>
              </a:rPr>
              <a:t> </a:t>
            </a:r>
            <a:r>
              <a:rPr>
                <a:solidFill>
                  <a:srgbClr val="666666"/>
                </a:solidFill>
                <a:latin typeface="Courier"/>
              </a:rPr>
              <a:t>:</a:t>
            </a:r>
            <a:r>
              <a:rPr>
                <a:latin typeface="Courier"/>
              </a:rPr>
              <a:t> </a:t>
            </a:r>
            <a:r>
              <a:rPr>
                <a:solidFill>
                  <a:srgbClr val="4070A0"/>
                </a:solidFill>
                <a:latin typeface="Courier"/>
              </a:rPr>
              <a:t>"remove"</a:t>
            </a:r>
            <a:r>
              <a:rPr>
                <a:solidFill>
                  <a:srgbClr val="666666"/>
                </a:solidFill>
                <a:latin typeface="Courier"/>
              </a:rPr>
              <a:t>;</a:t>
            </a:r>
            <a:br/>
            <a:r>
              <a:rPr>
                <a:latin typeface="Courier"/>
              </a:rPr>
              <a:t>                    tocLink</a:t>
            </a:r>
            <a:r>
              <a:rPr>
                <a:solidFill>
                  <a:srgbClr val="666666"/>
                </a:solidFill>
                <a:latin typeface="Courier"/>
              </a:rPr>
              <a:t>.</a:t>
            </a:r>
            <a:r>
              <a:rPr>
                <a:solidFill>
                  <a:srgbClr val="7D9029"/>
                </a:solidFill>
                <a:latin typeface="Courier"/>
              </a:rPr>
              <a:t>parentElement</a:t>
            </a:r>
            <a:r>
              <a:rPr>
                <a:solidFill>
                  <a:srgbClr val="666666"/>
                </a:solidFill>
                <a:latin typeface="Courier"/>
              </a:rPr>
              <a:t>.</a:t>
            </a:r>
            <a:r>
              <a:rPr>
                <a:solidFill>
                  <a:srgbClr val="7D9029"/>
                </a:solidFill>
                <a:latin typeface="Courier"/>
              </a:rPr>
              <a:t>classList</a:t>
            </a:r>
            <a:r>
              <a:rPr>
                <a:latin typeface="Courier"/>
              </a:rPr>
              <a:t>[action](</a:t>
            </a:r>
            <a:r>
              <a:rPr>
                <a:solidFill>
                  <a:srgbClr val="4070A0"/>
                </a:solidFill>
                <a:latin typeface="Courier"/>
              </a:rPr>
              <a:t>"active"</a:t>
            </a:r>
            <a:r>
              <a:rPr>
                <a:latin typeface="Courier"/>
              </a:rPr>
              <a:t>)</a:t>
            </a:r>
            <a:r>
              <a:rPr>
                <a:solidFill>
                  <a:srgbClr val="666666"/>
                </a:solidFill>
                <a:latin typeface="Courier"/>
              </a:rPr>
              <a:t>;</a:t>
            </a:r>
            <a:br/>
            <a:br/>
            <a:r>
              <a:rPr>
                <a:latin typeface="Courier"/>
              </a:rPr>
              <a:t>                    </a:t>
            </a:r>
            <a:r>
              <a:rPr i="1">
                <a:solidFill>
                  <a:srgbClr val="60A0B0"/>
                </a:solidFill>
                <a:latin typeface="Courier"/>
              </a:rPr>
              <a:t>// Scroll active link into view</a:t>
            </a:r>
            <a:br/>
            <a:r>
              <a:rPr>
                <a:latin typeface="Courier"/>
              </a:rPr>
              <a:t>                    </a:t>
            </a:r>
            <a:r>
              <a:rPr b="1">
                <a:solidFill>
                  <a:srgbClr val="007020"/>
                </a:solidFill>
                <a:latin typeface="Courier"/>
              </a:rPr>
              <a:t>if</a:t>
            </a:r>
            <a:r>
              <a:rPr>
                <a:latin typeface="Courier"/>
              </a:rPr>
              <a:t> (entry</a:t>
            </a:r>
            <a:r>
              <a:rPr>
                <a:solidFill>
                  <a:srgbClr val="666666"/>
                </a:solidFill>
                <a:latin typeface="Courier"/>
              </a:rPr>
              <a:t>.</a:t>
            </a:r>
            <a:r>
              <a:rPr>
                <a:solidFill>
                  <a:srgbClr val="7D9029"/>
                </a:solidFill>
                <a:latin typeface="Courier"/>
              </a:rPr>
              <a:t>intersectionRatio</a:t>
            </a:r>
            <a:r>
              <a:rPr>
                <a:latin typeface="Courier"/>
              </a:rPr>
              <a:t> </a:t>
            </a:r>
            <a:r>
              <a:rPr>
                <a:solidFill>
                  <a:srgbClr val="666666"/>
                </a:solidFill>
                <a:latin typeface="Courier"/>
              </a:rPr>
              <a:t>&gt;</a:t>
            </a:r>
            <a:r>
              <a:rPr>
                <a:latin typeface="Courier"/>
              </a:rPr>
              <a:t> </a:t>
            </a:r>
            <a:r>
              <a:rPr>
                <a:solidFill>
                  <a:srgbClr val="40A070"/>
                </a:solidFill>
                <a:latin typeface="Courier"/>
              </a:rPr>
              <a:t>0</a:t>
            </a:r>
            <a:r>
              <a:rPr>
                <a:latin typeface="Courier"/>
              </a:rPr>
              <a:t>) {</a:t>
            </a:r>
            <a:br/>
            <a:r>
              <a:rPr>
                <a:latin typeface="Courier"/>
              </a:rPr>
              <a:t>                        tocLink</a:t>
            </a:r>
            <a:r>
              <a:rPr>
                <a:solidFill>
                  <a:srgbClr val="666666"/>
                </a:solidFill>
                <a:latin typeface="Courier"/>
              </a:rPr>
              <a:t>.</a:t>
            </a:r>
            <a:r>
              <a:rPr>
                <a:solidFill>
                  <a:srgbClr val="06287E"/>
                </a:solidFill>
                <a:latin typeface="Courier"/>
              </a:rPr>
              <a:t>scrollIntoView</a:t>
            </a:r>
            <a:r>
              <a:rPr>
                <a:latin typeface="Courier"/>
              </a:rPr>
              <a:t>({</a:t>
            </a:r>
            <a:br/>
            <a:r>
              <a:rPr>
                <a:latin typeface="Courier"/>
              </a:rPr>
              <a:t>                            </a:t>
            </a:r>
            <a:r>
              <a:rPr>
                <a:solidFill>
                  <a:srgbClr val="902000"/>
                </a:solidFill>
                <a:latin typeface="Courier"/>
              </a:rPr>
              <a:t>behavior</a:t>
            </a:r>
            <a:r>
              <a:rPr>
                <a:solidFill>
                  <a:srgbClr val="666666"/>
                </a:solidFill>
                <a:latin typeface="Courier"/>
              </a:rPr>
              <a:t>:</a:t>
            </a:r>
            <a:r>
              <a:rPr>
                <a:latin typeface="Courier"/>
              </a:rPr>
              <a:t> </a:t>
            </a:r>
            <a:r>
              <a:rPr>
                <a:solidFill>
                  <a:srgbClr val="4070A0"/>
                </a:solidFill>
                <a:latin typeface="Courier"/>
              </a:rPr>
              <a:t>"smooth"</a:t>
            </a:r>
            <a:r>
              <a:rPr>
                <a:solidFill>
                  <a:srgbClr val="666666"/>
                </a:solidFill>
                <a:latin typeface="Courier"/>
              </a:rPr>
              <a:t>,</a:t>
            </a:r>
            <a:br/>
            <a:r>
              <a:rPr>
                <a:latin typeface="Courier"/>
              </a:rPr>
              <a:t>                            </a:t>
            </a:r>
            <a:r>
              <a:rPr>
                <a:solidFill>
                  <a:srgbClr val="902000"/>
                </a:solidFill>
                <a:latin typeface="Courier"/>
              </a:rPr>
              <a:t>block</a:t>
            </a:r>
            <a:r>
              <a:rPr>
                <a:solidFill>
                  <a:srgbClr val="666666"/>
                </a:solidFill>
                <a:latin typeface="Courier"/>
              </a:rPr>
              <a:t>:</a:t>
            </a:r>
            <a:r>
              <a:rPr>
                <a:latin typeface="Courier"/>
              </a:rPr>
              <a:t> </a:t>
            </a:r>
            <a:r>
              <a:rPr>
                <a:solidFill>
                  <a:srgbClr val="4070A0"/>
                </a:solidFill>
                <a:latin typeface="Courier"/>
              </a:rPr>
              <a:t>"nearest"</a:t>
            </a:r>
            <a:r>
              <a:rPr>
                <a:solidFill>
                  <a:srgbClr val="666666"/>
                </a:solidFill>
                <a:latin typeface="Courier"/>
              </a:rPr>
              <a:t>,</a:t>
            </a:r>
            <a:br/>
            <a:r>
              <a:rPr>
                <a:latin typeface="Courier"/>
              </a:rPr>
              <a:t>                        })</a:t>
            </a:r>
            <a:r>
              <a:rPr>
                <a:solidFill>
                  <a:srgbClr val="666666"/>
                </a:solidFill>
                <a:latin typeface="Courier"/>
              </a:rPr>
              <a:t>;</a:t>
            </a:r>
            <a:br/>
            <a:r>
              <a:rPr>
                <a:latin typeface="Courier"/>
              </a:rPr>
              <a:t>                    }</a:t>
            </a:r>
            <a:br/>
            <a:r>
              <a:rPr>
                <a:latin typeface="Courier"/>
              </a:rPr>
              <a:t>                }</a:t>
            </a:r>
            <a:br/>
            <a:r>
              <a:rPr>
                <a:latin typeface="Courier"/>
              </a:rPr>
              <a:t>            }</a:t>
            </a:r>
            <a:br/>
            <a:br/>
            <a:r>
              <a:rPr>
                <a:latin typeface="Courier"/>
              </a:rPr>
              <a:t>            </a:t>
            </a:r>
            <a:r>
              <a:rPr i="1">
                <a:solidFill>
                  <a:srgbClr val="60A0B0"/>
                </a:solidFill>
                <a:latin typeface="Courier"/>
              </a:rPr>
              <a:t>// Check if target is an outline-text div</a:t>
            </a:r>
            <a:br/>
            <a:r>
              <a:rPr>
                <a:latin typeface="Courier"/>
              </a:rPr>
              <a:t>            </a:t>
            </a:r>
            <a:r>
              <a:rPr b="1">
                <a:solidFill>
                  <a:srgbClr val="007020"/>
                </a:solidFill>
                <a:latin typeface="Courier"/>
              </a:rPr>
              <a:t>if</a:t>
            </a:r>
            <a:r>
              <a:rPr>
                <a:latin typeface="Courier"/>
              </a:rPr>
              <a:t> (</a:t>
            </a:r>
            <a:br/>
            <a:r>
              <a:rPr>
                <a:latin typeface="Courier"/>
              </a:rPr>
              <a:t>                entry</a:t>
            </a:r>
            <a:r>
              <a:rPr>
                <a:solidFill>
                  <a:srgbClr val="666666"/>
                </a:solidFill>
                <a:latin typeface="Courier"/>
              </a:rPr>
              <a:t>.</a:t>
            </a:r>
            <a:r>
              <a:rPr>
                <a:solidFill>
                  <a:srgbClr val="7D9029"/>
                </a:solidFill>
                <a:latin typeface="Courier"/>
              </a:rPr>
              <a:t>target</a:t>
            </a:r>
            <a:r>
              <a:rPr>
                <a:solidFill>
                  <a:srgbClr val="666666"/>
                </a:solidFill>
                <a:latin typeface="Courier"/>
              </a:rPr>
              <a:t>.</a:t>
            </a:r>
            <a:r>
              <a:rPr>
                <a:solidFill>
                  <a:srgbClr val="7D9029"/>
                </a:solidFill>
                <a:latin typeface="Courier"/>
              </a:rPr>
              <a:t>tagName</a:t>
            </a:r>
            <a:r>
              <a:rPr>
                <a:latin typeface="Courier"/>
              </a:rPr>
              <a:t> </a:t>
            </a:r>
            <a:r>
              <a:rPr>
                <a:solidFill>
                  <a:srgbClr val="666666"/>
                </a:solidFill>
                <a:latin typeface="Courier"/>
              </a:rPr>
              <a:t>===</a:t>
            </a:r>
            <a:r>
              <a:rPr>
                <a:latin typeface="Courier"/>
              </a:rPr>
              <a:t> </a:t>
            </a:r>
            <a:r>
              <a:rPr>
                <a:solidFill>
                  <a:srgbClr val="4070A0"/>
                </a:solidFill>
                <a:latin typeface="Courier"/>
              </a:rPr>
              <a:t>"DIV"</a:t>
            </a:r>
            <a:r>
              <a:rPr>
                <a:latin typeface="Courier"/>
              </a:rPr>
              <a:t> </a:t>
            </a:r>
            <a:r>
              <a:rPr>
                <a:solidFill>
                  <a:srgbClr val="666666"/>
                </a:solidFill>
                <a:latin typeface="Courier"/>
              </a:rPr>
              <a:t>&amp;&amp;</a:t>
            </a:r>
            <a:br/>
            <a:r>
              <a:rPr>
                <a:latin typeface="Courier"/>
              </a:rPr>
              <a:t>                entry</a:t>
            </a:r>
            <a:r>
              <a:rPr>
                <a:solidFill>
                  <a:srgbClr val="666666"/>
                </a:solidFill>
                <a:latin typeface="Courier"/>
              </a:rPr>
              <a:t>.</a:t>
            </a:r>
            <a:r>
              <a:rPr>
                <a:solidFill>
                  <a:srgbClr val="7D9029"/>
                </a:solidFill>
                <a:latin typeface="Courier"/>
              </a:rPr>
              <a:t>target</a:t>
            </a:r>
            <a:r>
              <a:rPr>
                <a:solidFill>
                  <a:srgbClr val="666666"/>
                </a:solidFill>
                <a:latin typeface="Courier"/>
              </a:rPr>
              <a:t>.</a:t>
            </a:r>
            <a:r>
              <a:rPr>
                <a:solidFill>
                  <a:srgbClr val="7D9029"/>
                </a:solidFill>
                <a:latin typeface="Courier"/>
              </a:rPr>
              <a:t>className</a:t>
            </a:r>
            <a:r>
              <a:rPr>
                <a:solidFill>
                  <a:srgbClr val="666666"/>
                </a:solidFill>
                <a:latin typeface="Courier"/>
              </a:rPr>
              <a:t>.</a:t>
            </a:r>
            <a:r>
              <a:rPr>
                <a:solidFill>
                  <a:srgbClr val="06287E"/>
                </a:solidFill>
                <a:latin typeface="Courier"/>
              </a:rPr>
              <a:t>match</a:t>
            </a:r>
            <a:r>
              <a:rPr>
                <a:latin typeface="Courier"/>
              </a:rPr>
              <a:t>(</a:t>
            </a:r>
            <a:r>
              <a:rPr>
                <a:solidFill>
                  <a:srgbClr val="BB6688"/>
                </a:solidFill>
                <a:latin typeface="Courier"/>
              </a:rPr>
              <a:t>/outline-text-</a:t>
            </a:r>
            <a:r>
              <a:rPr>
                <a:solidFill>
                  <a:srgbClr val="4070A0"/>
                </a:solidFill>
                <a:latin typeface="Courier"/>
              </a:rPr>
              <a:t>[2-6]</a:t>
            </a:r>
            <a:r>
              <a:rPr>
                <a:solidFill>
                  <a:srgbClr val="BB6688"/>
                </a:solidFill>
                <a:latin typeface="Courier"/>
              </a:rPr>
              <a:t>/</a:t>
            </a:r>
            <a:r>
              <a:rPr>
                <a:latin typeface="Courier"/>
              </a:rPr>
              <a:t>)</a:t>
            </a:r>
            <a:br/>
            <a:r>
              <a:rPr>
                <a:latin typeface="Courier"/>
              </a:rPr>
              <a:t>            ) {</a:t>
            </a:r>
            <a:br/>
            <a:r>
              <a:rPr>
                <a:latin typeface="Courier"/>
              </a:rPr>
              <a:t>                id </a:t>
            </a:r>
            <a:r>
              <a:rPr>
                <a:solidFill>
                  <a:srgbClr val="666666"/>
                </a:solidFill>
                <a:latin typeface="Courier"/>
              </a:rPr>
              <a:t>=</a:t>
            </a:r>
            <a:br/>
            <a:r>
              <a:rPr>
                <a:latin typeface="Courier"/>
              </a:rPr>
              <a:t>                    entry</a:t>
            </a:r>
            <a:r>
              <a:rPr>
                <a:solidFill>
                  <a:srgbClr val="666666"/>
                </a:solidFill>
                <a:latin typeface="Courier"/>
              </a:rPr>
              <a:t>.</a:t>
            </a:r>
            <a:r>
              <a:rPr>
                <a:solidFill>
                  <a:srgbClr val="7D9029"/>
                </a:solidFill>
                <a:latin typeface="Courier"/>
              </a:rPr>
              <a:t>target</a:t>
            </a:r>
            <a:r>
              <a:rPr>
                <a:solidFill>
                  <a:srgbClr val="666666"/>
                </a:solidFill>
                <a:latin typeface="Courier"/>
              </a:rPr>
              <a:t>.</a:t>
            </a:r>
            <a:r>
              <a:rPr>
                <a:solidFill>
                  <a:srgbClr val="7D9029"/>
                </a:solidFill>
                <a:latin typeface="Courier"/>
              </a:rPr>
              <a:t>previousElementSibling</a:t>
            </a:r>
            <a:r>
              <a:rPr>
                <a:solidFill>
                  <a:srgbClr val="666666"/>
                </a:solidFill>
                <a:latin typeface="Courier"/>
              </a:rPr>
              <a:t>?.</a:t>
            </a:r>
            <a:r>
              <a:rPr>
                <a:solidFill>
                  <a:srgbClr val="06287E"/>
                </a:solidFill>
                <a:latin typeface="Courier"/>
              </a:rPr>
              <a:t>getAttribute</a:t>
            </a:r>
            <a:r>
              <a:rPr>
                <a:latin typeface="Courier"/>
              </a:rPr>
              <a:t>(</a:t>
            </a:r>
            <a:r>
              <a:rPr>
                <a:solidFill>
                  <a:srgbClr val="4070A0"/>
                </a:solidFill>
                <a:latin typeface="Courier"/>
              </a:rPr>
              <a:t>"id"</a:t>
            </a:r>
            <a:r>
              <a:rPr>
                <a:latin typeface="Courier"/>
              </a:rPr>
              <a:t>) </a:t>
            </a:r>
            <a:r>
              <a:rPr>
                <a:solidFill>
                  <a:srgbClr val="666666"/>
                </a:solidFill>
                <a:latin typeface="Courier"/>
              </a:rPr>
              <a:t>||</a:t>
            </a:r>
            <a:br/>
            <a:r>
              <a:rPr>
                <a:latin typeface="Courier"/>
              </a:rPr>
              <a:t>                    </a:t>
            </a:r>
            <a:r>
              <a:rPr>
                <a:solidFill>
                  <a:srgbClr val="4070A0"/>
                </a:solidFill>
                <a:latin typeface="Courier"/>
              </a:rPr>
              <a:t>""</a:t>
            </a:r>
            <a:r>
              <a:rPr>
                <a:solidFill>
                  <a:srgbClr val="666666"/>
                </a:solidFill>
                <a:latin typeface="Courier"/>
              </a:rPr>
              <a:t>;</a:t>
            </a:r>
            <a:br/>
            <a:br/>
            <a:r>
              <a:rPr>
                <a:latin typeface="Courier"/>
              </a:rPr>
              <a:t>                </a:t>
            </a:r>
            <a:r>
              <a:rPr b="1">
                <a:solidFill>
                  <a:srgbClr val="007020"/>
                </a:solidFill>
                <a:latin typeface="Courier"/>
              </a:rPr>
              <a:t>const</a:t>
            </a:r>
            <a:r>
              <a:rPr>
                <a:latin typeface="Courier"/>
              </a:rPr>
              <a:t> tocLink </a:t>
            </a:r>
            <a:r>
              <a:rPr>
                <a:solidFill>
                  <a:srgbClr val="666666"/>
                </a:solidFill>
                <a:latin typeface="Courier"/>
              </a:rPr>
              <a:t>=</a:t>
            </a:r>
            <a:r>
              <a:rPr>
                <a:latin typeface="Courier"/>
              </a:rPr>
              <a:t> </a:t>
            </a:r>
            <a:r>
              <a:rPr>
                <a:solidFill>
                  <a:srgbClr val="008000"/>
                </a:solidFill>
                <a:latin typeface="Courier"/>
              </a:rPr>
              <a:t>document</a:t>
            </a:r>
            <a:r>
              <a:rPr>
                <a:solidFill>
                  <a:srgbClr val="666666"/>
                </a:solidFill>
                <a:latin typeface="Courier"/>
              </a:rPr>
              <a:t>.</a:t>
            </a:r>
            <a:r>
              <a:rPr>
                <a:solidFill>
                  <a:srgbClr val="06287E"/>
                </a:solidFill>
                <a:latin typeface="Courier"/>
              </a:rPr>
              <a:t>querySelector</a:t>
            </a:r>
            <a:r>
              <a:rPr>
                <a:latin typeface="Courier"/>
              </a:rPr>
              <a:t>(</a:t>
            </a:r>
            <a:br/>
            <a:r>
              <a:rPr>
                <a:latin typeface="Courier"/>
              </a:rPr>
              <a:t>                    </a:t>
            </a:r>
            <a:r>
              <a:rPr>
                <a:solidFill>
                  <a:srgbClr val="4070A0"/>
                </a:solidFill>
                <a:latin typeface="Courier"/>
              </a:rPr>
              <a:t>`#text-table-of-contents a[href="#${</a:t>
            </a:r>
            <a:r>
              <a:rPr>
                <a:latin typeface="Courier"/>
              </a:rPr>
              <a:t>id</a:t>
            </a:r>
            <a:r>
              <a:rPr>
                <a:solidFill>
                  <a:srgbClr val="4070A0"/>
                </a:solidFill>
                <a:latin typeface="Courier"/>
              </a:rPr>
              <a:t>}"]`</a:t>
            </a:r>
            <a:r>
              <a:rPr>
                <a:solidFill>
                  <a:srgbClr val="666666"/>
                </a:solidFill>
                <a:latin typeface="Courier"/>
              </a:rPr>
              <a:t>,</a:t>
            </a:r>
            <a:br/>
            <a:r>
              <a:rPr>
                <a:latin typeface="Courier"/>
              </a:rPr>
              <a:t>                )</a:t>
            </a:r>
            <a:r>
              <a:rPr>
                <a:solidFill>
                  <a:srgbClr val="666666"/>
                </a:solidFill>
                <a:latin typeface="Courier"/>
              </a:rPr>
              <a:t>;</a:t>
            </a:r>
            <a:br/>
            <a:r>
              <a:rPr>
                <a:latin typeface="Courier"/>
              </a:rPr>
              <a:t>                </a:t>
            </a:r>
            <a:r>
              <a:rPr b="1">
                <a:solidFill>
                  <a:srgbClr val="007020"/>
                </a:solidFill>
                <a:latin typeface="Courier"/>
              </a:rPr>
              <a:t>if</a:t>
            </a:r>
            <a:r>
              <a:rPr>
                <a:latin typeface="Courier"/>
              </a:rPr>
              <a:t> (tocLink) {</a:t>
            </a:r>
            <a:br/>
            <a:r>
              <a:rPr>
                <a:latin typeface="Courier"/>
              </a:rPr>
              <a:t>                    </a:t>
            </a:r>
            <a:r>
              <a:rPr b="1">
                <a:solidFill>
                  <a:srgbClr val="007020"/>
                </a:solidFill>
                <a:latin typeface="Courier"/>
              </a:rPr>
              <a:t>const</a:t>
            </a:r>
            <a:r>
              <a:rPr>
                <a:latin typeface="Courier"/>
              </a:rPr>
              <a:t> action </a:t>
            </a:r>
            <a:r>
              <a:rPr>
                <a:solidFill>
                  <a:srgbClr val="666666"/>
                </a:solidFill>
                <a:latin typeface="Courier"/>
              </a:rPr>
              <a:t>=</a:t>
            </a:r>
            <a:br/>
            <a:r>
              <a:rPr>
                <a:latin typeface="Courier"/>
              </a:rPr>
              <a:t>                        entry</a:t>
            </a:r>
            <a:r>
              <a:rPr>
                <a:solidFill>
                  <a:srgbClr val="666666"/>
                </a:solidFill>
                <a:latin typeface="Courier"/>
              </a:rPr>
              <a:t>.</a:t>
            </a:r>
            <a:r>
              <a:rPr>
                <a:solidFill>
                  <a:srgbClr val="7D9029"/>
                </a:solidFill>
                <a:latin typeface="Courier"/>
              </a:rPr>
              <a:t>intersectionRatio</a:t>
            </a:r>
            <a:r>
              <a:rPr>
                <a:latin typeface="Courier"/>
              </a:rPr>
              <a:t> </a:t>
            </a:r>
            <a:r>
              <a:rPr>
                <a:solidFill>
                  <a:srgbClr val="666666"/>
                </a:solidFill>
                <a:latin typeface="Courier"/>
              </a:rPr>
              <a:t>&gt;</a:t>
            </a:r>
            <a:r>
              <a:rPr>
                <a:latin typeface="Courier"/>
              </a:rPr>
              <a:t> </a:t>
            </a:r>
            <a:r>
              <a:rPr>
                <a:solidFill>
                  <a:srgbClr val="40A070"/>
                </a:solidFill>
                <a:latin typeface="Courier"/>
              </a:rPr>
              <a:t>0</a:t>
            </a:r>
            <a:r>
              <a:rPr>
                <a:latin typeface="Courier"/>
              </a:rPr>
              <a:t> </a:t>
            </a:r>
            <a:r>
              <a:rPr>
                <a:solidFill>
                  <a:srgbClr val="666666"/>
                </a:solidFill>
                <a:latin typeface="Courier"/>
              </a:rPr>
              <a:t>?</a:t>
            </a:r>
            <a:r>
              <a:rPr>
                <a:latin typeface="Courier"/>
              </a:rPr>
              <a:t> </a:t>
            </a:r>
            <a:r>
              <a:rPr>
                <a:solidFill>
                  <a:srgbClr val="4070A0"/>
                </a:solidFill>
                <a:latin typeface="Courier"/>
              </a:rPr>
              <a:t>"add"</a:t>
            </a:r>
            <a:r>
              <a:rPr>
                <a:latin typeface="Courier"/>
              </a:rPr>
              <a:t> </a:t>
            </a:r>
            <a:r>
              <a:rPr>
                <a:solidFill>
                  <a:srgbClr val="666666"/>
                </a:solidFill>
                <a:latin typeface="Courier"/>
              </a:rPr>
              <a:t>:</a:t>
            </a:r>
            <a:r>
              <a:rPr>
                <a:latin typeface="Courier"/>
              </a:rPr>
              <a:t> </a:t>
            </a:r>
            <a:r>
              <a:rPr>
                <a:solidFill>
                  <a:srgbClr val="4070A0"/>
                </a:solidFill>
                <a:latin typeface="Courier"/>
              </a:rPr>
              <a:t>"remove"</a:t>
            </a:r>
            <a:r>
              <a:rPr>
                <a:solidFill>
                  <a:srgbClr val="666666"/>
                </a:solidFill>
                <a:latin typeface="Courier"/>
              </a:rPr>
              <a:t>;</a:t>
            </a:r>
            <a:br/>
            <a:r>
              <a:rPr>
                <a:latin typeface="Courier"/>
              </a:rPr>
              <a:t>                    tocLink</a:t>
            </a:r>
            <a:r>
              <a:rPr>
                <a:solidFill>
                  <a:srgbClr val="666666"/>
                </a:solidFill>
                <a:latin typeface="Courier"/>
              </a:rPr>
              <a:t>.</a:t>
            </a:r>
            <a:r>
              <a:rPr>
                <a:solidFill>
                  <a:srgbClr val="7D9029"/>
                </a:solidFill>
                <a:latin typeface="Courier"/>
              </a:rPr>
              <a:t>parentElement</a:t>
            </a:r>
            <a:r>
              <a:rPr>
                <a:solidFill>
                  <a:srgbClr val="666666"/>
                </a:solidFill>
                <a:latin typeface="Courier"/>
              </a:rPr>
              <a:t>.</a:t>
            </a:r>
            <a:r>
              <a:rPr>
                <a:solidFill>
                  <a:srgbClr val="7D9029"/>
                </a:solidFill>
                <a:latin typeface="Courier"/>
              </a:rPr>
              <a:t>classList</a:t>
            </a:r>
            <a:r>
              <a:rPr>
                <a:latin typeface="Courier"/>
              </a:rPr>
              <a:t>[action](</a:t>
            </a:r>
            <a:r>
              <a:rPr>
                <a:solidFill>
                  <a:srgbClr val="4070A0"/>
                </a:solidFill>
                <a:latin typeface="Courier"/>
              </a:rPr>
              <a:t>"active"</a:t>
            </a:r>
            <a:r>
              <a:rPr>
                <a:latin typeface="Courier"/>
              </a:rPr>
              <a:t>)</a:t>
            </a:r>
            <a:r>
              <a:rPr>
                <a:solidFill>
                  <a:srgbClr val="666666"/>
                </a:solidFill>
                <a:latin typeface="Courier"/>
              </a:rPr>
              <a:t>;</a:t>
            </a:r>
            <a:br/>
            <a:br/>
            <a:r>
              <a:rPr>
                <a:latin typeface="Courier"/>
              </a:rPr>
              <a:t>                    </a:t>
            </a:r>
            <a:r>
              <a:rPr i="1">
                <a:solidFill>
                  <a:srgbClr val="60A0B0"/>
                </a:solidFill>
                <a:latin typeface="Courier"/>
              </a:rPr>
              <a:t>// Scroll active link into view</a:t>
            </a:r>
            <a:br/>
            <a:r>
              <a:rPr>
                <a:latin typeface="Courier"/>
              </a:rPr>
              <a:t>                    </a:t>
            </a:r>
            <a:r>
              <a:rPr b="1">
                <a:solidFill>
                  <a:srgbClr val="007020"/>
                </a:solidFill>
                <a:latin typeface="Courier"/>
              </a:rPr>
              <a:t>if</a:t>
            </a:r>
            <a:r>
              <a:rPr>
                <a:latin typeface="Courier"/>
              </a:rPr>
              <a:t> (entry</a:t>
            </a:r>
            <a:r>
              <a:rPr>
                <a:solidFill>
                  <a:srgbClr val="666666"/>
                </a:solidFill>
                <a:latin typeface="Courier"/>
              </a:rPr>
              <a:t>.</a:t>
            </a:r>
            <a:r>
              <a:rPr>
                <a:solidFill>
                  <a:srgbClr val="7D9029"/>
                </a:solidFill>
                <a:latin typeface="Courier"/>
              </a:rPr>
              <a:t>intersectionRatio</a:t>
            </a:r>
            <a:r>
              <a:rPr>
                <a:latin typeface="Courier"/>
              </a:rPr>
              <a:t> </a:t>
            </a:r>
            <a:r>
              <a:rPr>
                <a:solidFill>
                  <a:srgbClr val="666666"/>
                </a:solidFill>
                <a:latin typeface="Courier"/>
              </a:rPr>
              <a:t>&gt;</a:t>
            </a:r>
            <a:r>
              <a:rPr>
                <a:latin typeface="Courier"/>
              </a:rPr>
              <a:t> </a:t>
            </a:r>
            <a:r>
              <a:rPr>
                <a:solidFill>
                  <a:srgbClr val="40A070"/>
                </a:solidFill>
                <a:latin typeface="Courier"/>
              </a:rPr>
              <a:t>0</a:t>
            </a:r>
            <a:r>
              <a:rPr>
                <a:latin typeface="Courier"/>
              </a:rPr>
              <a:t>) {</a:t>
            </a:r>
            <a:br/>
            <a:r>
              <a:rPr>
                <a:latin typeface="Courier"/>
              </a:rPr>
              <a:t>                        tocLink</a:t>
            </a:r>
            <a:r>
              <a:rPr>
                <a:solidFill>
                  <a:srgbClr val="666666"/>
                </a:solidFill>
                <a:latin typeface="Courier"/>
              </a:rPr>
              <a:t>.</a:t>
            </a:r>
            <a:r>
              <a:rPr>
                <a:solidFill>
                  <a:srgbClr val="06287E"/>
                </a:solidFill>
                <a:latin typeface="Courier"/>
              </a:rPr>
              <a:t>scrollIntoView</a:t>
            </a:r>
            <a:r>
              <a:rPr>
                <a:latin typeface="Courier"/>
              </a:rPr>
              <a:t>({</a:t>
            </a:r>
            <a:br/>
            <a:r>
              <a:rPr>
                <a:latin typeface="Courier"/>
              </a:rPr>
              <a:t>                            </a:t>
            </a:r>
            <a:r>
              <a:rPr>
                <a:solidFill>
                  <a:srgbClr val="902000"/>
                </a:solidFill>
                <a:latin typeface="Courier"/>
              </a:rPr>
              <a:t>behavior</a:t>
            </a:r>
            <a:r>
              <a:rPr>
                <a:solidFill>
                  <a:srgbClr val="666666"/>
                </a:solidFill>
                <a:latin typeface="Courier"/>
              </a:rPr>
              <a:t>:</a:t>
            </a:r>
            <a:r>
              <a:rPr>
                <a:latin typeface="Courier"/>
              </a:rPr>
              <a:t> </a:t>
            </a:r>
            <a:r>
              <a:rPr>
                <a:solidFill>
                  <a:srgbClr val="4070A0"/>
                </a:solidFill>
                <a:latin typeface="Courier"/>
              </a:rPr>
              <a:t>"smooth"</a:t>
            </a:r>
            <a:r>
              <a:rPr>
                <a:solidFill>
                  <a:srgbClr val="666666"/>
                </a:solidFill>
                <a:latin typeface="Courier"/>
              </a:rPr>
              <a:t>,</a:t>
            </a:r>
            <a:br/>
            <a:r>
              <a:rPr>
                <a:latin typeface="Courier"/>
              </a:rPr>
              <a:t>                            </a:t>
            </a:r>
            <a:r>
              <a:rPr>
                <a:solidFill>
                  <a:srgbClr val="902000"/>
                </a:solidFill>
                <a:latin typeface="Courier"/>
              </a:rPr>
              <a:t>block</a:t>
            </a:r>
            <a:r>
              <a:rPr>
                <a:solidFill>
                  <a:srgbClr val="666666"/>
                </a:solidFill>
                <a:latin typeface="Courier"/>
              </a:rPr>
              <a:t>:</a:t>
            </a:r>
            <a:r>
              <a:rPr>
                <a:latin typeface="Courier"/>
              </a:rPr>
              <a:t> </a:t>
            </a:r>
            <a:r>
              <a:rPr>
                <a:solidFill>
                  <a:srgbClr val="4070A0"/>
                </a:solidFill>
                <a:latin typeface="Courier"/>
              </a:rPr>
              <a:t>"nearest"</a:t>
            </a:r>
            <a:r>
              <a:rPr>
                <a:solidFill>
                  <a:srgbClr val="666666"/>
                </a:solidFill>
                <a:latin typeface="Courier"/>
              </a:rPr>
              <a:t>,</a:t>
            </a:r>
            <a:br/>
            <a:r>
              <a:rPr>
                <a:latin typeface="Courier"/>
              </a:rPr>
              <a:t>                        })</a:t>
            </a:r>
            <a:r>
              <a:rPr>
                <a:solidFill>
                  <a:srgbClr val="666666"/>
                </a:solidFill>
                <a:latin typeface="Courier"/>
              </a:rPr>
              <a:t>;</a:t>
            </a:r>
            <a:br/>
            <a:r>
              <a:rPr>
                <a:latin typeface="Courier"/>
              </a:rPr>
              <a:t>                    }</a:t>
            </a:r>
            <a:br/>
            <a:r>
              <a:rPr>
                <a:latin typeface="Courier"/>
              </a:rPr>
              <a:t>                }</a:t>
            </a:r>
            <a:br/>
            <a:r>
              <a:rPr>
                <a:latin typeface="Courier"/>
              </a:rPr>
              <a:t>            }</a:t>
            </a:r>
            <a:br/>
            <a:r>
              <a:rPr>
                <a:latin typeface="Courier"/>
              </a:rPr>
              <a:t>        })</a:t>
            </a:r>
            <a:r>
              <a:rPr>
                <a:solidFill>
                  <a:srgbClr val="666666"/>
                </a:solidFill>
                <a:latin typeface="Courier"/>
              </a:rPr>
              <a:t>;</a:t>
            </a:r>
            <a:br/>
            <a:r>
              <a:rPr>
                <a:latin typeface="Courier"/>
              </a:rPr>
              <a:t>    })</a:t>
            </a:r>
            <a:r>
              <a:rPr>
                <a:solidFill>
                  <a:srgbClr val="666666"/>
                </a:solidFill>
                <a:latin typeface="Courier"/>
              </a:rPr>
              <a:t>;</a:t>
            </a:r>
            <a:br/>
            <a:br/>
            <a:r>
              <a:rPr>
                <a:latin typeface="Courier"/>
              </a:rPr>
              <a:t>    </a:t>
            </a:r>
            <a:r>
              <a:rPr i="1">
                <a:solidFill>
                  <a:srgbClr val="60A0B0"/>
                </a:solidFill>
                <a:latin typeface="Courier"/>
              </a:rPr>
              <a:t>// Collect all headings and outline divs</a:t>
            </a:r>
            <a:br/>
            <a:r>
              <a:rPr>
                <a:latin typeface="Courier"/>
              </a:rPr>
              <a:t>    </a:t>
            </a:r>
            <a:r>
              <a:rPr b="1">
                <a:solidFill>
                  <a:srgbClr val="007020"/>
                </a:solidFill>
                <a:latin typeface="Courier"/>
              </a:rPr>
              <a:t>const</a:t>
            </a:r>
            <a:r>
              <a:rPr>
                <a:latin typeface="Courier"/>
              </a:rPr>
              <a:t> headings </a:t>
            </a:r>
            <a:r>
              <a:rPr>
                <a:solidFill>
                  <a:srgbClr val="666666"/>
                </a:solidFill>
                <a:latin typeface="Courier"/>
              </a:rPr>
              <a:t>=</a:t>
            </a:r>
            <a:r>
              <a:rPr>
                <a:latin typeface="Courier"/>
              </a:rPr>
              <a:t> [</a:t>
            </a:r>
            <a:br/>
            <a:r>
              <a:rPr>
                <a:latin typeface="Courier"/>
              </a:rPr>
              <a:t>        </a:t>
            </a:r>
            <a:r>
              <a:rPr>
                <a:solidFill>
                  <a:srgbClr val="666666"/>
                </a:solidFill>
                <a:latin typeface="Courier"/>
              </a:rPr>
              <a:t>...</a:t>
            </a:r>
            <a:r>
              <a:rPr>
                <a:solidFill>
                  <a:srgbClr val="008000"/>
                </a:solidFill>
                <a:latin typeface="Courier"/>
              </a:rPr>
              <a:t>document</a:t>
            </a:r>
            <a:r>
              <a:rPr>
                <a:solidFill>
                  <a:srgbClr val="666666"/>
                </a:solidFill>
                <a:latin typeface="Courier"/>
              </a:rPr>
              <a:t>.</a:t>
            </a:r>
            <a:r>
              <a:rPr>
                <a:solidFill>
                  <a:srgbClr val="06287E"/>
                </a:solidFill>
                <a:latin typeface="Courier"/>
              </a:rPr>
              <a:t>querySelectorAll</a:t>
            </a:r>
            <a:r>
              <a:rPr>
                <a:latin typeface="Courier"/>
              </a:rPr>
              <a:t>(</a:t>
            </a:r>
            <a:r>
              <a:rPr>
                <a:solidFill>
                  <a:srgbClr val="4070A0"/>
                </a:solidFill>
                <a:latin typeface="Courier"/>
              </a:rPr>
              <a:t>"h2[id], h3[id], h4[id], h5[id], h6[id]"</a:t>
            </a:r>
            <a:r>
              <a:rPr>
                <a:latin typeface="Courier"/>
              </a:rPr>
              <a:t>)</a:t>
            </a:r>
            <a:r>
              <a:rPr>
                <a:solidFill>
                  <a:srgbClr val="666666"/>
                </a:solidFill>
                <a:latin typeface="Courier"/>
              </a:rPr>
              <a:t>,</a:t>
            </a:r>
            <a:br/>
            <a:r>
              <a:rPr>
                <a:latin typeface="Courier"/>
              </a:rPr>
              <a:t>        </a:t>
            </a:r>
            <a:r>
              <a:rPr>
                <a:solidFill>
                  <a:srgbClr val="666666"/>
                </a:solidFill>
                <a:latin typeface="Courier"/>
              </a:rPr>
              <a:t>...</a:t>
            </a:r>
            <a:r>
              <a:rPr>
                <a:solidFill>
                  <a:srgbClr val="008000"/>
                </a:solidFill>
                <a:latin typeface="Courier"/>
              </a:rPr>
              <a:t>document</a:t>
            </a:r>
            <a:r>
              <a:rPr>
                <a:solidFill>
                  <a:srgbClr val="666666"/>
                </a:solidFill>
                <a:latin typeface="Courier"/>
              </a:rPr>
              <a:t>.</a:t>
            </a:r>
            <a:r>
              <a:rPr>
                <a:solidFill>
                  <a:srgbClr val="06287E"/>
                </a:solidFill>
                <a:latin typeface="Courier"/>
              </a:rPr>
              <a:t>querySelectorAll</a:t>
            </a:r>
            <a:r>
              <a:rPr>
                <a:latin typeface="Courier"/>
              </a:rPr>
              <a:t>(</a:t>
            </a:r>
            <a:br/>
            <a:r>
              <a:rPr>
                <a:latin typeface="Courier"/>
              </a:rPr>
              <a:t>            </a:t>
            </a:r>
            <a:r>
              <a:rPr>
                <a:solidFill>
                  <a:srgbClr val="4070A0"/>
                </a:solidFill>
                <a:latin typeface="Courier"/>
              </a:rPr>
              <a:t>"div.outline-text-2, div.outline-text-3, div.outline-text-4, div.outline-text-5, div.outline-text-6"</a:t>
            </a:r>
            <a:r>
              <a:rPr>
                <a:solidFill>
                  <a:srgbClr val="666666"/>
                </a:solidFill>
                <a:latin typeface="Courier"/>
              </a:rPr>
              <a:t>,</a:t>
            </a:r>
            <a:br/>
            <a:r>
              <a:rPr>
                <a:latin typeface="Courier"/>
              </a:rPr>
              <a:t>        )</a:t>
            </a:r>
            <a:r>
              <a:rPr>
                <a:solidFill>
                  <a:srgbClr val="666666"/>
                </a:solidFill>
                <a:latin typeface="Courier"/>
              </a:rPr>
              <a:t>,</a:t>
            </a:r>
            <a:br/>
            <a:r>
              <a:rPr>
                <a:latin typeface="Courier"/>
              </a:rPr>
              <a:t>    ]</a:t>
            </a:r>
            <a:r>
              <a:rPr>
                <a:solidFill>
                  <a:srgbClr val="666666"/>
                </a:solidFill>
                <a:latin typeface="Courier"/>
              </a:rPr>
              <a:t>;</a:t>
            </a:r>
            <a:br/>
            <a:br/>
            <a:r>
              <a:rPr>
                <a:latin typeface="Courier"/>
              </a:rPr>
              <a:t>    headings</a:t>
            </a:r>
            <a:r>
              <a:rPr>
                <a:solidFill>
                  <a:srgbClr val="666666"/>
                </a:solidFill>
                <a:latin typeface="Courier"/>
              </a:rPr>
              <a:t>.</a:t>
            </a:r>
            <a:r>
              <a:rPr>
                <a:solidFill>
                  <a:srgbClr val="06287E"/>
                </a:solidFill>
                <a:latin typeface="Courier"/>
              </a:rPr>
              <a:t>forEach</a:t>
            </a:r>
            <a:r>
              <a:rPr>
                <a:latin typeface="Courier"/>
              </a:rPr>
              <a:t>((heading) </a:t>
            </a:r>
            <a:r>
              <a:rPr b="1">
                <a:solidFill>
                  <a:srgbClr val="007020"/>
                </a:solidFill>
                <a:latin typeface="Courier"/>
              </a:rPr>
              <a:t>=&gt;</a:t>
            </a:r>
            <a:r>
              <a:rPr>
                <a:latin typeface="Courier"/>
              </a:rPr>
              <a:t> observer</a:t>
            </a:r>
            <a:r>
              <a:rPr>
                <a:solidFill>
                  <a:srgbClr val="666666"/>
                </a:solidFill>
                <a:latin typeface="Courier"/>
              </a:rPr>
              <a:t>.</a:t>
            </a:r>
            <a:r>
              <a:rPr>
                <a:solidFill>
                  <a:srgbClr val="06287E"/>
                </a:solidFill>
                <a:latin typeface="Courier"/>
              </a:rPr>
              <a:t>observe</a:t>
            </a:r>
            <a:r>
              <a:rPr>
                <a:latin typeface="Courier"/>
              </a:rPr>
              <a:t>(heading))</a:t>
            </a:r>
            <a:r>
              <a:rPr>
                <a:solidFill>
                  <a:srgbClr val="666666"/>
                </a:solidFill>
                <a:latin typeface="Courier"/>
              </a:rPr>
              <a:t>;</a:t>
            </a:r>
            <a:br/>
            <a:r>
              <a:rPr>
                <a:latin typeface="Courier"/>
              </a:rPr>
              <a:t>})</a:t>
            </a:r>
            <a:r>
              <a:rPr>
                <a:solidFill>
                  <a:srgbClr val="666666"/>
                </a:solidFill>
                <a:latin typeface="Courier"/>
              </a:rPr>
              <a:t>;</a:t>
            </a:r>
            <a:br/>
            <a:br/>
            <a:r>
              <a:rPr i="1">
                <a:solidFill>
                  <a:srgbClr val="60A0B0"/>
                </a:solidFill>
                <a:latin typeface="Courier"/>
              </a:rPr>
              <a:t>// Clickable ToC</a:t>
            </a:r>
            <a:br/>
            <a:r>
              <a:rPr>
                <a:solidFill>
                  <a:srgbClr val="008000"/>
                </a:solidFill>
                <a:latin typeface="Courier"/>
              </a:rPr>
              <a:t>document</a:t>
            </a:r>
            <a:r>
              <a:rPr>
                <a:solidFill>
                  <a:srgbClr val="666666"/>
                </a:solidFill>
                <a:latin typeface="Courier"/>
              </a:rPr>
              <a:t>.</a:t>
            </a:r>
            <a:r>
              <a:rPr>
                <a:solidFill>
                  <a:srgbClr val="06287E"/>
                </a:solidFill>
                <a:latin typeface="Courier"/>
              </a:rPr>
              <a:t>addEventListener</a:t>
            </a:r>
            <a:r>
              <a:rPr>
                <a:latin typeface="Courier"/>
              </a:rPr>
              <a:t>(</a:t>
            </a:r>
            <a:r>
              <a:rPr>
                <a:solidFill>
                  <a:srgbClr val="4070A0"/>
                </a:solidFill>
                <a:latin typeface="Courier"/>
              </a:rPr>
              <a:t>"DOMContentLoaded"</a:t>
            </a:r>
            <a:r>
              <a:rPr>
                <a:solidFill>
                  <a:srgbClr val="666666"/>
                </a:solidFill>
                <a:latin typeface="Courier"/>
              </a:rPr>
              <a:t>,</a:t>
            </a:r>
            <a:r>
              <a:rPr>
                <a:latin typeface="Courier"/>
              </a:rPr>
              <a:t> </a:t>
            </a:r>
            <a:r>
              <a:rPr b="1">
                <a:solidFill>
                  <a:srgbClr val="007020"/>
                </a:solidFill>
                <a:latin typeface="Courier"/>
              </a:rPr>
              <a:t>function</a:t>
            </a:r>
            <a:r>
              <a:rPr>
                <a:latin typeface="Courier"/>
              </a:rPr>
              <a:t> () {</a:t>
            </a:r>
            <a:br/>
            <a:r>
              <a:rPr>
                <a:latin typeface="Courier"/>
              </a:rPr>
              <a:t>    </a:t>
            </a:r>
            <a:r>
              <a:rPr b="1">
                <a:solidFill>
                  <a:srgbClr val="007020"/>
                </a:solidFill>
                <a:latin typeface="Courier"/>
              </a:rPr>
              <a:t>const</a:t>
            </a:r>
            <a:r>
              <a:rPr>
                <a:latin typeface="Courier"/>
              </a:rPr>
              <a:t> tocLinks </a:t>
            </a:r>
            <a:r>
              <a:rPr>
                <a:solidFill>
                  <a:srgbClr val="666666"/>
                </a:solidFill>
                <a:latin typeface="Courier"/>
              </a:rPr>
              <a:t>=</a:t>
            </a:r>
            <a:r>
              <a:rPr>
                <a:latin typeface="Courier"/>
              </a:rPr>
              <a:t> </a:t>
            </a:r>
            <a:r>
              <a:rPr>
                <a:solidFill>
                  <a:srgbClr val="008000"/>
                </a:solidFill>
                <a:latin typeface="Courier"/>
              </a:rPr>
              <a:t>document</a:t>
            </a:r>
            <a:r>
              <a:rPr>
                <a:solidFill>
                  <a:srgbClr val="666666"/>
                </a:solidFill>
                <a:latin typeface="Courier"/>
              </a:rPr>
              <a:t>.</a:t>
            </a:r>
            <a:r>
              <a:rPr>
                <a:solidFill>
                  <a:srgbClr val="06287E"/>
                </a:solidFill>
                <a:latin typeface="Courier"/>
              </a:rPr>
              <a:t>querySelectorAll</a:t>
            </a:r>
            <a:r>
              <a:rPr>
                <a:latin typeface="Courier"/>
              </a:rPr>
              <a:t>(</a:t>
            </a:r>
            <a:br/>
            <a:r>
              <a:rPr>
                <a:latin typeface="Courier"/>
              </a:rPr>
              <a:t>        </a:t>
            </a:r>
            <a:r>
              <a:rPr>
                <a:solidFill>
                  <a:srgbClr val="4070A0"/>
                </a:solidFill>
                <a:latin typeface="Courier"/>
              </a:rPr>
              <a:t>"#text-table-of-contents a[href^='#']"</a:t>
            </a:r>
            <a:r>
              <a:rPr>
                <a:solidFill>
                  <a:srgbClr val="666666"/>
                </a:solidFill>
                <a:latin typeface="Courier"/>
              </a:rPr>
              <a:t>,</a:t>
            </a:r>
            <a:br/>
            <a:r>
              <a:rPr>
                <a:latin typeface="Courier"/>
              </a:rPr>
              <a:t>    )</a:t>
            </a:r>
            <a:r>
              <a:rPr>
                <a:solidFill>
                  <a:srgbClr val="666666"/>
                </a:solidFill>
                <a:latin typeface="Courier"/>
              </a:rPr>
              <a:t>;</a:t>
            </a:r>
            <a:br/>
            <a:br/>
            <a:r>
              <a:rPr>
                <a:latin typeface="Courier"/>
              </a:rPr>
              <a:t>    tocLinks</a:t>
            </a:r>
            <a:r>
              <a:rPr>
                <a:solidFill>
                  <a:srgbClr val="666666"/>
                </a:solidFill>
                <a:latin typeface="Courier"/>
              </a:rPr>
              <a:t>.</a:t>
            </a:r>
            <a:r>
              <a:rPr>
                <a:solidFill>
                  <a:srgbClr val="06287E"/>
                </a:solidFill>
                <a:latin typeface="Courier"/>
              </a:rPr>
              <a:t>forEach</a:t>
            </a:r>
            <a:r>
              <a:rPr>
                <a:latin typeface="Courier"/>
              </a:rPr>
              <a:t>((link) </a:t>
            </a:r>
            <a:r>
              <a:rPr b="1">
                <a:solidFill>
                  <a:srgbClr val="007020"/>
                </a:solidFill>
                <a:latin typeface="Courier"/>
              </a:rPr>
              <a:t>=&gt;</a:t>
            </a:r>
            <a:r>
              <a:rPr>
                <a:latin typeface="Courier"/>
              </a:rPr>
              <a:t> {</a:t>
            </a:r>
            <a:br/>
            <a:r>
              <a:rPr>
                <a:latin typeface="Courier"/>
              </a:rPr>
              <a:t>        link</a:t>
            </a:r>
            <a:r>
              <a:rPr>
                <a:solidFill>
                  <a:srgbClr val="666666"/>
                </a:solidFill>
                <a:latin typeface="Courier"/>
              </a:rPr>
              <a:t>.</a:t>
            </a:r>
            <a:r>
              <a:rPr>
                <a:solidFill>
                  <a:srgbClr val="06287E"/>
                </a:solidFill>
                <a:latin typeface="Courier"/>
              </a:rPr>
              <a:t>addEventListener</a:t>
            </a:r>
            <a:r>
              <a:rPr>
                <a:latin typeface="Courier"/>
              </a:rPr>
              <a:t>(</a:t>
            </a:r>
            <a:r>
              <a:rPr>
                <a:solidFill>
                  <a:srgbClr val="4070A0"/>
                </a:solidFill>
                <a:latin typeface="Courier"/>
              </a:rPr>
              <a:t>"click"</a:t>
            </a:r>
            <a:r>
              <a:rPr>
                <a:solidFill>
                  <a:srgbClr val="666666"/>
                </a:solidFill>
                <a:latin typeface="Courier"/>
              </a:rPr>
              <a:t>,</a:t>
            </a:r>
            <a:r>
              <a:rPr>
                <a:latin typeface="Courier"/>
              </a:rPr>
              <a:t> </a:t>
            </a:r>
            <a:r>
              <a:rPr b="1">
                <a:solidFill>
                  <a:srgbClr val="007020"/>
                </a:solidFill>
                <a:latin typeface="Courier"/>
              </a:rPr>
              <a:t>function</a:t>
            </a:r>
            <a:r>
              <a:rPr>
                <a:latin typeface="Courier"/>
              </a:rPr>
              <a:t> (</a:t>
            </a:r>
            <a:r>
              <a:rPr>
                <a:solidFill>
                  <a:srgbClr val="008000"/>
                </a:solidFill>
                <a:latin typeface="Courier"/>
              </a:rPr>
              <a:t>event</a:t>
            </a:r>
            <a:r>
              <a:rPr>
                <a:latin typeface="Courier"/>
              </a:rPr>
              <a:t>) {</a:t>
            </a:r>
            <a:br/>
            <a:r>
              <a:rPr>
                <a:latin typeface="Courier"/>
              </a:rPr>
              <a:t>            </a:t>
            </a:r>
            <a:r>
              <a:rPr>
                <a:solidFill>
                  <a:srgbClr val="008000"/>
                </a:solidFill>
                <a:latin typeface="Courier"/>
              </a:rPr>
              <a:t>event</a:t>
            </a:r>
            <a:r>
              <a:rPr>
                <a:solidFill>
                  <a:srgbClr val="666666"/>
                </a:solidFill>
                <a:latin typeface="Courier"/>
              </a:rPr>
              <a:t>.</a:t>
            </a:r>
            <a:r>
              <a:rPr>
                <a:solidFill>
                  <a:srgbClr val="06287E"/>
                </a:solidFill>
                <a:latin typeface="Courier"/>
              </a:rPr>
              <a:t>preventDefault</a:t>
            </a:r>
            <a:r>
              <a:rPr>
                <a:latin typeface="Courier"/>
              </a:rPr>
              <a:t>()</a:t>
            </a:r>
            <a:r>
              <a:rPr>
                <a:solidFill>
                  <a:srgbClr val="666666"/>
                </a:solidFill>
                <a:latin typeface="Courier"/>
              </a:rPr>
              <a:t>;</a:t>
            </a:r>
            <a:br/>
            <a:r>
              <a:rPr>
                <a:latin typeface="Courier"/>
              </a:rPr>
              <a:t>            </a:t>
            </a:r>
            <a:r>
              <a:rPr b="1">
                <a:solidFill>
                  <a:srgbClr val="007020"/>
                </a:solidFill>
                <a:latin typeface="Courier"/>
              </a:rPr>
              <a:t>const</a:t>
            </a:r>
            <a:r>
              <a:rPr>
                <a:latin typeface="Courier"/>
              </a:rPr>
              <a:t> targetId </a:t>
            </a:r>
            <a:r>
              <a:rPr>
                <a:solidFill>
                  <a:srgbClr val="666666"/>
                </a:solidFill>
                <a:latin typeface="Courier"/>
              </a:rPr>
              <a:t>=</a:t>
            </a:r>
            <a:r>
              <a:rPr>
                <a:latin typeface="Courier"/>
              </a:rPr>
              <a:t> </a:t>
            </a:r>
            <a:r>
              <a:rPr b="1">
                <a:solidFill>
                  <a:srgbClr val="007020"/>
                </a:solidFill>
                <a:latin typeface="Courier"/>
              </a:rPr>
              <a:t>this</a:t>
            </a:r>
            <a:r>
              <a:rPr>
                <a:solidFill>
                  <a:srgbClr val="666666"/>
                </a:solidFill>
                <a:latin typeface="Courier"/>
              </a:rPr>
              <a:t>.</a:t>
            </a:r>
            <a:r>
              <a:rPr>
                <a:solidFill>
                  <a:srgbClr val="06287E"/>
                </a:solidFill>
                <a:latin typeface="Courier"/>
              </a:rPr>
              <a:t>getAttribute</a:t>
            </a:r>
            <a:r>
              <a:rPr>
                <a:latin typeface="Courier"/>
              </a:rPr>
              <a:t>(</a:t>
            </a:r>
            <a:r>
              <a:rPr>
                <a:solidFill>
                  <a:srgbClr val="4070A0"/>
                </a:solidFill>
                <a:latin typeface="Courier"/>
              </a:rPr>
              <a:t>"href"</a:t>
            </a:r>
            <a:r>
              <a:rPr>
                <a:latin typeface="Courier"/>
              </a:rPr>
              <a:t>)</a:t>
            </a:r>
            <a:r>
              <a:rPr>
                <a:solidFill>
                  <a:srgbClr val="666666"/>
                </a:solidFill>
                <a:latin typeface="Courier"/>
              </a:rPr>
              <a:t>.</a:t>
            </a:r>
            <a:r>
              <a:rPr>
                <a:solidFill>
                  <a:srgbClr val="06287E"/>
                </a:solidFill>
                <a:latin typeface="Courier"/>
              </a:rPr>
              <a:t>substring</a:t>
            </a:r>
            <a:r>
              <a:rPr>
                <a:latin typeface="Courier"/>
              </a:rPr>
              <a:t>(</a:t>
            </a:r>
            <a:r>
              <a:rPr>
                <a:solidFill>
                  <a:srgbClr val="40A070"/>
                </a:solidFill>
                <a:latin typeface="Courier"/>
              </a:rPr>
              <a:t>1</a:t>
            </a:r>
            <a:r>
              <a:rPr>
                <a:latin typeface="Courier"/>
              </a:rPr>
              <a:t>)</a:t>
            </a:r>
            <a:r>
              <a:rPr>
                <a:solidFill>
                  <a:srgbClr val="666666"/>
                </a:solidFill>
                <a:latin typeface="Courier"/>
              </a:rPr>
              <a:t>;</a:t>
            </a:r>
            <a:br/>
            <a:r>
              <a:rPr>
                <a:latin typeface="Courier"/>
              </a:rPr>
              <a:t>            </a:t>
            </a:r>
            <a:r>
              <a:rPr b="1">
                <a:solidFill>
                  <a:srgbClr val="007020"/>
                </a:solidFill>
                <a:latin typeface="Courier"/>
              </a:rPr>
              <a:t>const</a:t>
            </a:r>
            <a:r>
              <a:rPr>
                <a:latin typeface="Courier"/>
              </a:rPr>
              <a:t> elements </a:t>
            </a:r>
            <a:r>
              <a:rPr>
                <a:solidFill>
                  <a:srgbClr val="666666"/>
                </a:solidFill>
                <a:latin typeface="Courier"/>
              </a:rPr>
              <a:t>=</a:t>
            </a:r>
            <a:r>
              <a:rPr>
                <a:latin typeface="Courier"/>
              </a:rPr>
              <a:t> </a:t>
            </a:r>
            <a:r>
              <a:rPr>
                <a:solidFill>
                  <a:srgbClr val="008000"/>
                </a:solidFill>
                <a:latin typeface="Courier"/>
              </a:rPr>
              <a:t>document</a:t>
            </a:r>
            <a:r>
              <a:rPr>
                <a:solidFill>
                  <a:srgbClr val="666666"/>
                </a:solidFill>
                <a:latin typeface="Courier"/>
              </a:rPr>
              <a:t>.</a:t>
            </a:r>
            <a:r>
              <a:rPr>
                <a:solidFill>
                  <a:srgbClr val="06287E"/>
                </a:solidFill>
                <a:latin typeface="Courier"/>
              </a:rPr>
              <a:t>querySelectorAll</a:t>
            </a:r>
            <a:r>
              <a:rPr>
                <a:latin typeface="Courier"/>
              </a:rPr>
              <a:t>(</a:t>
            </a:r>
            <a:r>
              <a:rPr>
                <a:solidFill>
                  <a:srgbClr val="4070A0"/>
                </a:solidFill>
                <a:latin typeface="Courier"/>
              </a:rPr>
              <a:t>`#${</a:t>
            </a:r>
            <a:r>
              <a:rPr>
                <a:latin typeface="Courier"/>
              </a:rPr>
              <a:t>targetId</a:t>
            </a:r>
            <a:r>
              <a:rPr>
                <a:solidFill>
                  <a:srgbClr val="4070A0"/>
                </a:solidFill>
                <a:latin typeface="Courier"/>
              </a:rPr>
              <a:t>}`</a:t>
            </a:r>
            <a:r>
              <a:rPr>
                <a:latin typeface="Courier"/>
              </a:rPr>
              <a:t>)</a:t>
            </a:r>
            <a:r>
              <a:rPr>
                <a:solidFill>
                  <a:srgbClr val="666666"/>
                </a:solidFill>
                <a:latin typeface="Courier"/>
              </a:rPr>
              <a:t>;</a:t>
            </a:r>
            <a:br/>
            <a:r>
              <a:rPr>
                <a:latin typeface="Courier"/>
              </a:rPr>
              <a:t>            </a:t>
            </a:r>
            <a:r>
              <a:rPr b="1">
                <a:solidFill>
                  <a:srgbClr val="007020"/>
                </a:solidFill>
                <a:latin typeface="Courier"/>
              </a:rPr>
              <a:t>const</a:t>
            </a:r>
            <a:r>
              <a:rPr>
                <a:latin typeface="Courier"/>
              </a:rPr>
              <a:t> targetElement </a:t>
            </a:r>
            <a:r>
              <a:rPr>
                <a:solidFill>
                  <a:srgbClr val="666666"/>
                </a:solidFill>
                <a:latin typeface="Courier"/>
              </a:rPr>
              <a:t>=</a:t>
            </a:r>
            <a:r>
              <a:rPr>
                <a:latin typeface="Courier"/>
              </a:rPr>
              <a:t> </a:t>
            </a:r>
            <a:r>
              <a:rPr>
                <a:solidFill>
                  <a:srgbClr val="008000"/>
                </a:solidFill>
                <a:latin typeface="Courier"/>
              </a:rPr>
              <a:t>Array</a:t>
            </a:r>
            <a:r>
              <a:rPr>
                <a:solidFill>
                  <a:srgbClr val="666666"/>
                </a:solidFill>
                <a:latin typeface="Courier"/>
              </a:rPr>
              <a:t>.</a:t>
            </a:r>
            <a:r>
              <a:rPr>
                <a:solidFill>
                  <a:srgbClr val="06287E"/>
                </a:solidFill>
                <a:latin typeface="Courier"/>
              </a:rPr>
              <a:t>from</a:t>
            </a:r>
            <a:r>
              <a:rPr>
                <a:latin typeface="Courier"/>
              </a:rPr>
              <a:t>(elements)</a:t>
            </a:r>
            <a:r>
              <a:rPr>
                <a:solidFill>
                  <a:srgbClr val="666666"/>
                </a:solidFill>
                <a:latin typeface="Courier"/>
              </a:rPr>
              <a:t>.</a:t>
            </a:r>
            <a:r>
              <a:rPr>
                <a:solidFill>
                  <a:srgbClr val="06287E"/>
                </a:solidFill>
                <a:latin typeface="Courier"/>
              </a:rPr>
              <a:t>filter</a:t>
            </a:r>
            <a:r>
              <a:rPr>
                <a:latin typeface="Courier"/>
              </a:rPr>
              <a:t>(</a:t>
            </a:r>
            <a:br/>
            <a:r>
              <a:rPr>
                <a:latin typeface="Courier"/>
              </a:rPr>
              <a:t>                (el) </a:t>
            </a:r>
            <a:r>
              <a:rPr b="1">
                <a:solidFill>
                  <a:srgbClr val="007020"/>
                </a:solidFill>
                <a:latin typeface="Courier"/>
              </a:rPr>
              <a:t>=&gt;</a:t>
            </a:r>
            <a:r>
              <a:rPr>
                <a:latin typeface="Courier"/>
              </a:rPr>
              <a:t> </a:t>
            </a:r>
            <a:r>
              <a:rPr>
                <a:solidFill>
                  <a:srgbClr val="666666"/>
                </a:solidFill>
                <a:latin typeface="Courier"/>
              </a:rPr>
              <a:t>!</a:t>
            </a:r>
            <a:r>
              <a:rPr>
                <a:latin typeface="Courier"/>
              </a:rPr>
              <a:t>el</a:t>
            </a:r>
            <a:r>
              <a:rPr>
                <a:solidFill>
                  <a:srgbClr val="666666"/>
                </a:solidFill>
                <a:latin typeface="Courier"/>
              </a:rPr>
              <a:t>.</a:t>
            </a:r>
            <a:r>
              <a:rPr>
                <a:solidFill>
                  <a:srgbClr val="06287E"/>
                </a:solidFill>
                <a:latin typeface="Courier"/>
              </a:rPr>
              <a:t>closest</a:t>
            </a:r>
            <a:r>
              <a:rPr>
                <a:latin typeface="Courier"/>
              </a:rPr>
              <a:t>(</a:t>
            </a:r>
            <a:r>
              <a:rPr>
                <a:solidFill>
                  <a:srgbClr val="4070A0"/>
                </a:solidFill>
                <a:latin typeface="Courier"/>
              </a:rPr>
              <a:t>"#content-clone"</a:t>
            </a:r>
            <a:r>
              <a:rPr>
                <a:latin typeface="Courier"/>
              </a:rPr>
              <a:t>)</a:t>
            </a:r>
            <a:r>
              <a:rPr>
                <a:solidFill>
                  <a:srgbClr val="666666"/>
                </a:solidFill>
                <a:latin typeface="Courier"/>
              </a:rPr>
              <a:t>,</a:t>
            </a:r>
            <a:br/>
            <a:r>
              <a:rPr>
                <a:latin typeface="Courier"/>
              </a:rPr>
              <a:t>            )[</a:t>
            </a:r>
            <a:r>
              <a:rPr>
                <a:solidFill>
                  <a:srgbClr val="40A070"/>
                </a:solidFill>
                <a:latin typeface="Courier"/>
              </a:rPr>
              <a:t>0</a:t>
            </a:r>
            <a:r>
              <a:rPr>
                <a:latin typeface="Courier"/>
              </a:rPr>
              <a:t>]</a:t>
            </a:r>
            <a:r>
              <a:rPr>
                <a:solidFill>
                  <a:srgbClr val="666666"/>
                </a:solidFill>
                <a:latin typeface="Courier"/>
              </a:rPr>
              <a:t>;</a:t>
            </a:r>
            <a:br/>
            <a:r>
              <a:rPr>
                <a:latin typeface="Courier"/>
              </a:rPr>
              <a:t>            </a:t>
            </a:r>
            <a:r>
              <a:rPr b="1">
                <a:solidFill>
                  <a:srgbClr val="007020"/>
                </a:solidFill>
                <a:latin typeface="Courier"/>
              </a:rPr>
              <a:t>if</a:t>
            </a:r>
            <a:r>
              <a:rPr>
                <a:latin typeface="Courier"/>
              </a:rPr>
              <a:t> (targetElement) {</a:t>
            </a:r>
            <a:br/>
            <a:r>
              <a:rPr>
                <a:latin typeface="Courier"/>
              </a:rPr>
              <a:t>                targetElement</a:t>
            </a:r>
            <a:r>
              <a:rPr>
                <a:solidFill>
                  <a:srgbClr val="666666"/>
                </a:solidFill>
                <a:latin typeface="Courier"/>
              </a:rPr>
              <a:t>.</a:t>
            </a:r>
            <a:r>
              <a:rPr>
                <a:solidFill>
                  <a:srgbClr val="06287E"/>
                </a:solidFill>
                <a:latin typeface="Courier"/>
              </a:rPr>
              <a:t>scrollIntoView</a:t>
            </a:r>
            <a:r>
              <a:rPr>
                <a:latin typeface="Courier"/>
              </a:rPr>
              <a:t>({</a:t>
            </a:r>
            <a:br/>
            <a:r>
              <a:rPr>
                <a:latin typeface="Courier"/>
              </a:rPr>
              <a:t>                    </a:t>
            </a:r>
            <a:r>
              <a:rPr>
                <a:solidFill>
                  <a:srgbClr val="902000"/>
                </a:solidFill>
                <a:latin typeface="Courier"/>
              </a:rPr>
              <a:t>behavior</a:t>
            </a:r>
            <a:r>
              <a:rPr>
                <a:solidFill>
                  <a:srgbClr val="666666"/>
                </a:solidFill>
                <a:latin typeface="Courier"/>
              </a:rPr>
              <a:t>:</a:t>
            </a:r>
            <a:r>
              <a:rPr>
                <a:latin typeface="Courier"/>
              </a:rPr>
              <a:t> </a:t>
            </a:r>
            <a:r>
              <a:rPr>
                <a:solidFill>
                  <a:srgbClr val="4070A0"/>
                </a:solidFill>
                <a:latin typeface="Courier"/>
              </a:rPr>
              <a:t>"smooth"</a:t>
            </a:r>
            <a:r>
              <a:rPr>
                <a:solidFill>
                  <a:srgbClr val="666666"/>
                </a:solidFill>
                <a:latin typeface="Courier"/>
              </a:rPr>
              <a:t>,</a:t>
            </a:r>
            <a:br/>
            <a:r>
              <a:rPr>
                <a:latin typeface="Courier"/>
              </a:rPr>
              <a:t>                    </a:t>
            </a:r>
            <a:r>
              <a:rPr>
                <a:solidFill>
                  <a:srgbClr val="902000"/>
                </a:solidFill>
                <a:latin typeface="Courier"/>
              </a:rPr>
              <a:t>block</a:t>
            </a:r>
            <a:r>
              <a:rPr>
                <a:solidFill>
                  <a:srgbClr val="666666"/>
                </a:solidFill>
                <a:latin typeface="Courier"/>
              </a:rPr>
              <a:t>:</a:t>
            </a:r>
            <a:r>
              <a:rPr>
                <a:latin typeface="Courier"/>
              </a:rPr>
              <a:t> </a:t>
            </a:r>
            <a:r>
              <a:rPr>
                <a:solidFill>
                  <a:srgbClr val="4070A0"/>
                </a:solidFill>
                <a:latin typeface="Courier"/>
              </a:rPr>
              <a:t>"start"</a:t>
            </a:r>
            <a:r>
              <a:rPr>
                <a:solidFill>
                  <a:srgbClr val="666666"/>
                </a:solidFill>
                <a:latin typeface="Courier"/>
              </a:rPr>
              <a:t>,</a:t>
            </a:r>
            <a:br/>
            <a:r>
              <a:rPr>
                <a:latin typeface="Courier"/>
              </a:rPr>
              <a:t>                })</a:t>
            </a:r>
            <a:r>
              <a:rPr>
                <a:solidFill>
                  <a:srgbClr val="666666"/>
                </a:solidFill>
                <a:latin typeface="Courier"/>
              </a:rPr>
              <a:t>;</a:t>
            </a:r>
            <a:br/>
            <a:r>
              <a:rPr>
                <a:latin typeface="Courier"/>
              </a:rPr>
              <a:t>            }</a:t>
            </a:r>
            <a:br/>
            <a:r>
              <a:rPr>
                <a:latin typeface="Courier"/>
              </a:rPr>
              <a:t>        })</a:t>
            </a:r>
            <a:r>
              <a:rPr>
                <a:solidFill>
                  <a:srgbClr val="666666"/>
                </a:solidFill>
                <a:latin typeface="Courier"/>
              </a:rPr>
              <a:t>;</a:t>
            </a:r>
            <a:br/>
            <a:r>
              <a:rPr>
                <a:latin typeface="Courier"/>
              </a:rPr>
              <a:t>    })</a:t>
            </a:r>
            <a:r>
              <a:rPr>
                <a:solidFill>
                  <a:srgbClr val="666666"/>
                </a:solidFill>
                <a:latin typeface="Courier"/>
              </a:rPr>
              <a:t>;</a:t>
            </a:r>
            <a:br/>
            <a:r>
              <a:rPr>
                <a:latin typeface="Courier"/>
              </a:rPr>
              <a:t>})</a:t>
            </a:r>
            <a:r>
              <a:rPr>
                <a:solidFill>
                  <a:srgbClr val="666666"/>
                </a:solidFill>
                <a:latin typeface="Courier"/>
              </a:rPr>
              <a:t>;</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Generate a TLDR for this document that will be displayed at the top of the static-site version of this document. Include internal org links to headings in this document where relevant. Org links look like this: </a:t>
            </a:r>
            <a:r>
              <a:rPr i="1"/>
              <a:t>*Footnotes</a:t>
            </a:r>
            <a:r>
              <a:rPr/>
              <a:t>. Do not use any bullets for the explanation, but you can use line breaks to help with readability. Be verbose and describe as many sections as possible</a:t>
            </a:r>
          </a:p>
        </p:txBody>
      </p:sp>
      <p:sp>
        <p:nvSpPr>
          <p:cNvPr id="3" name="Content Placeholder 2"/>
          <p:cNvSpPr>
            <a:spLocks noGrp="1"/>
          </p:cNvSpPr>
          <p:nvPr>
            <p:ph idx="1"/>
          </p:nvPr>
        </p:nvSpPr>
        <p:spPr/>
        <p:txBody>
          <a:bodyPr/>
          <a:lstStyle/>
          <a:p>
            <a:pPr lvl="0" indent="0" marL="0">
              <a:buNone/>
            </a:pPr>
            <a:r>
              <a:rPr/>
              <a:t>This document serves as a comprehensive demonstration of Org mode authoring for static sites, showing advanced features and customizations. At the top, a 1 enhance navigation. The document explores embedding 2, and suggests automations for easier iframing. It includes 3, CSS and JS linking details, and example paragraphs, quotes, and layout concepts.</a:t>
            </a:r>
          </a:p>
          <a:p>
            <a:pPr lvl="0" indent="0" marL="0">
              <a:buNone/>
            </a:pPr>
            <a:r>
              <a:rPr/>
              <a:t>There's an overview of using both 3.4.1, with practical HTML examples. Internal links (such as </a:t>
            </a:r>
            <a:r>
              <a:rPr>
                <a:hlinkClick r:id="rId2"/>
              </a:rPr>
              <a:t>Post 1</a:t>
            </a:r>
            <a:r>
              <a:rPr/>
              <a:t>) and 3.6 are covered, including the use of org-html-themes, local and global CSS, and custom inline styles.</a:t>
            </a:r>
          </a:p>
          <a:p>
            <a:pPr lvl="0" indent="0" marL="0">
              <a:buNone/>
            </a:pPr>
            <a:r>
              <a:rPr/>
              <a:t>Basic Org constructs are featured under 3.8, including 3.10, 3.10.3, and 3.10.2. Source code examples are provided for 3.11.1 and 3.11.2, including venv and session hints. Embedding media is demonstrated with 3.13, remote files, SVG diagrams, and eg 3.16.</a:t>
            </a:r>
          </a:p>
          <a:p>
            <a:pPr lvl="0" indent="0" marL="0">
              <a:buNone/>
            </a:pPr>
            <a:r>
              <a:rPr/>
              <a:t>There's also coverage of internal 3.17, proper handling of Footnotes, and ideas for future transclusion and file composition.</a:t>
            </a:r>
          </a:p>
          <a:p>
            <a:pPr lvl="0" indent="0" marL="0">
              <a:buNone/>
            </a:pPr>
            <a:r>
              <a:rPr/>
              <a:t>Document concludes with a detailed Footnotes and plans for CSS-driven layout enhancements, including arranging multiple views or panels side by side (figures + captions) using CSS grid.</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post0</dc:title>
  <dc:creator>Charles Baker</dc:creator>
  <cp:keywords/>
  <dcterms:created xsi:type="dcterms:W3CDTF">2025-10-10T21:19:13Z</dcterms:created>
  <dcterms:modified xsi:type="dcterms:W3CDTF">2025-10-10T21:19:13Z</dcterms:modified>
</cp:coreProperties>
</file>

<file path=docProps/custom.xml><?xml version="1.0" encoding="utf-8"?>
<Properties xmlns="http://schemas.openxmlformats.org/officeDocument/2006/custom-properties" xmlns:vt="http://schemas.openxmlformats.org/officeDocument/2006/docPropsVTypes"/>
</file>