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4" r:id="rId16"/>
    <p:sldId id="275" r:id="rId17"/>
    <p:sldId id="277" r:id="rId18"/>
    <p:sldId id="278" r:id="rId19"/>
    <p:sldId id="279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66020-FBA8-4FE9-95F7-7D73185EAE6D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13556-2726-42E4-9071-D4D88FC6D8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8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13556-2726-42E4-9071-D4D88FC6D80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B70EB9-723E-4D39-9B2F-E024615ABC1A}" type="datetimeFigureOut">
              <a:rPr lang="en-US" smtClean="0"/>
              <a:pPr/>
              <a:t>7/20/2010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8C92F2-5B61-4EC1-9212-082159CA3C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OSD_Support@Dell.com" TargetMode="External"/><Relationship Id="rId2" Type="http://schemas.openxmlformats.org/officeDocument/2006/relationships/hyperlink" Target="mailto:DOSD_ADMIN@Del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762000"/>
            <a:ext cx="8229600" cy="1828800"/>
          </a:xfrm>
        </p:spPr>
        <p:txBody>
          <a:bodyPr/>
          <a:lstStyle/>
          <a:p>
            <a:r>
              <a:rPr lang="en-US" dirty="0" smtClean="0"/>
              <a:t>How To: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31698"/>
            <a:ext cx="7696200" cy="1752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j-lt"/>
              </a:rPr>
              <a:t>Dispatching Instructions</a:t>
            </a:r>
            <a:endParaRPr lang="en-US" sz="44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85847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Please note:  Displayed screen shots in this How To guide may change and look different as enhancements are made to the DOSD tool but the process and steps  to request a part should remain the same.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To Address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97180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sz="2000" b="1" dirty="0" smtClean="0"/>
              <a:t>Select the “Ship To Address” tab at the bottom of the screen.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If you have a preloaded address set up you can select that address from the drop down search button.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If you need to add a new address, check the “Override” box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Add your address and click “Apply”.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1002"/>
            <a:ext cx="8229600" cy="152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62214"/>
            <a:ext cx="8229600" cy="154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“Parts” selection tab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6934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There are (2) ways to select the part you need: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“ Add Part”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/>
              <a:t> If you know your part number, you can select  this choice and add the part you need.</a:t>
            </a:r>
          </a:p>
          <a:p>
            <a:pPr lvl="1">
              <a:buFont typeface="Arial" pitchFamily="34" charset="0"/>
              <a:buChar char="•"/>
            </a:pP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“Parts List”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/>
              <a:t> This feature will allow you to search  by a listing of parts. </a:t>
            </a:r>
          </a:p>
          <a:p>
            <a:endParaRPr lang="en-US" sz="2000" b="1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76835"/>
            <a:ext cx="8229600" cy="191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25" y="5543550"/>
            <a:ext cx="52482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7315200" y="5867400"/>
            <a:ext cx="533400" cy="304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“Add Part” button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932872"/>
            <a:ext cx="632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Add part number 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Add serial number  if  part has a PPID number such as a notebook battery or  monitor.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Press “Apply” to add part to request.</a:t>
            </a:r>
          </a:p>
          <a:p>
            <a:endParaRPr lang="en-US" sz="2000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184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“Parts List” button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657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Page will display a listing of parts by a number  of  views: Part Type, Part Number, Part Description.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006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parts and checking ‘Apply”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3276600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Example of how multiple parts can be requested by selecting each part and then pressing “Apply” to  each  item.</a:t>
            </a:r>
            <a:endParaRPr lang="en-US" sz="2000" b="1" dirty="0"/>
          </a:p>
        </p:txBody>
      </p:sp>
      <p:pic>
        <p:nvPicPr>
          <p:cNvPr id="8" name="Content Placeholder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0633"/>
            <a:ext cx="8229600" cy="152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00600"/>
            <a:ext cx="8229600" cy="17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History will show the request status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21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WO History Tab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229600" cy="2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ready to “Submit Request”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44869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Problem Description  and Troubleshooting Performed notes added.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Primary Contact Information provided.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Ship-To Address information provided.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Part or Parts needed selected.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Press “Submit Request” in the middle of the page.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382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124200" y="3810000"/>
            <a:ext cx="12954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“Submit Request” button is pressed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391561"/>
            <a:ext cx="716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The system will bring you back to Dispatch page where you can submit  another  Service Tag to request another part by selecting “Create Dispatch”. </a:t>
            </a:r>
          </a:p>
          <a:p>
            <a:endParaRPr lang="en-US" sz="20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229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Clicking on “Dispatch List” will show the status of requests submitted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5352871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You can customize the viewing columns by selecting “Customize View”.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The “Search” button will allow you to find a specific order submitted. 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258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To: Process Flow and Steps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1676400"/>
            <a:ext cx="802014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b="1" dirty="0" smtClean="0"/>
              <a:t>Log On to DOSD web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Select Dispatches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Select Create Dispatches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Input Service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Add Problem Description &amp; Troubleshooting Performed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Add Primary Contact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 If requesting On-site Technician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 smtClean="0"/>
              <a:t>Alternate Contact Information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Ship to Address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 Provide address for part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Parts 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/>
              <a:t> Select warranty replacement part / parts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Apply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Submit Request Button in the middle of the screen when done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can also search by the following for orders submitted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229600" cy="2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questions: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075795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For any Enrollment or Certification issues, send a e-mail to the </a:t>
            </a:r>
            <a:r>
              <a:rPr lang="en-US" sz="2000" b="1" dirty="0" smtClean="0">
                <a:hlinkClick r:id="rId2"/>
              </a:rPr>
              <a:t>DOSD_ADMIN@Dell.com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For any Parts Dispatch issues, send a e-mail to the </a:t>
            </a:r>
            <a:r>
              <a:rPr lang="en-US" sz="2000" b="1" dirty="0" smtClean="0">
                <a:hlinkClick r:id="rId3"/>
              </a:rPr>
              <a:t>DOSD_Support@Dell.com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For  any other  type of questions, refer to the “Contact Us” tab at the top of the main DOSD web site.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Logon to the main DOSD web site with your User Name and Password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256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DOSD web site with function tabs at the top of the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Dispatches and then Create Dispatch</a:t>
            </a:r>
            <a:endParaRPr lang="en-US" dirty="0"/>
          </a:p>
        </p:txBody>
      </p:sp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914400" y="2895600"/>
            <a:ext cx="838200" cy="381000"/>
          </a:xfrm>
          <a:prstGeom prst="ellipse">
            <a:avLst/>
          </a:prstGeom>
          <a:solidFill>
            <a:srgbClr val="FF0000">
              <a:alpha val="0"/>
            </a:srgbClr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657600"/>
            <a:ext cx="685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 Service tag of system and press go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209800"/>
            <a:ext cx="4114799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368" y="2209800"/>
            <a:ext cx="450623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648200" y="4648200"/>
            <a:ext cx="1066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Dispatch Request Page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507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Breakdown: Work Order# and  Product System Information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381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Section shows Work Order #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Warranty Status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System Information</a:t>
            </a:r>
          </a:p>
          <a:p>
            <a:endParaRPr lang="en-US" sz="20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2672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207966"/>
            <a:ext cx="4343400" cy="158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Dispatch 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65760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Provide Problem Description &amp; Troubleshooting Performed.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Contact Information.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If this is a Complete Care repair check off box.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If you need a Dell Onsite tech select “True” and provide alternate contact  information.</a:t>
            </a:r>
            <a:endParaRPr lang="en-US" sz="2000" b="1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235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5887" y="5743575"/>
            <a:ext cx="35671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2487</TotalTime>
  <Words>669</Words>
  <Application>Microsoft Office PowerPoint</Application>
  <PresentationFormat>On-screen Show (4:3)</PresentationFormat>
  <Paragraphs>83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How To: </vt:lpstr>
      <vt:lpstr>How To: Process Flow and Steps</vt:lpstr>
      <vt:lpstr>Logon to the main DOSD web site with your User Name and Password</vt:lpstr>
      <vt:lpstr>Main DOSD web site with function tabs at the top of the page</vt:lpstr>
      <vt:lpstr>Select Dispatches and then Create Dispatch</vt:lpstr>
      <vt:lpstr>Enter Service tag of system and press go</vt:lpstr>
      <vt:lpstr>New Dispatch Request Page</vt:lpstr>
      <vt:lpstr>Section Breakdown: Work Order# and  Product System Information</vt:lpstr>
      <vt:lpstr>Submit Dispatch Section</vt:lpstr>
      <vt:lpstr>Ship To Address Information</vt:lpstr>
      <vt:lpstr>“Parts” selection tab</vt:lpstr>
      <vt:lpstr>“Add Part” button screen</vt:lpstr>
      <vt:lpstr>“Parts List” button screen</vt:lpstr>
      <vt:lpstr>Adding parts and checking ‘Apply”</vt:lpstr>
      <vt:lpstr>Status History will show the request status</vt:lpstr>
      <vt:lpstr>Product WO History Tab</vt:lpstr>
      <vt:lpstr>When ready to “Submit Request”</vt:lpstr>
      <vt:lpstr>“Submit Request” button is pressed</vt:lpstr>
      <vt:lpstr>Clicking on “Dispatch List” will show the status of requests submitted</vt:lpstr>
      <vt:lpstr>You can also search by the following for orders submitted</vt:lpstr>
      <vt:lpstr>If you have questions:</vt:lpstr>
    </vt:vector>
  </TitlesOfParts>
  <Company>Dell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Paul_Luke</dc:creator>
  <cp:lastModifiedBy>tom</cp:lastModifiedBy>
  <cp:revision>56</cp:revision>
  <dcterms:created xsi:type="dcterms:W3CDTF">2010-02-01T20:28:09Z</dcterms:created>
  <dcterms:modified xsi:type="dcterms:W3CDTF">2010-07-20T13:14:34Z</dcterms:modified>
</cp:coreProperties>
</file>