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08" y="-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7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5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2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8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449D8-A0B6-4FFC-A79C-D3463D0B0464}" type="datetimeFigureOut">
              <a:rPr lang="en-US" smtClean="0"/>
              <a:t>11/18/2013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7FD00-F79B-4961-900F-77CCE70C3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2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Promoting Gender Equality:</a:t>
            </a:r>
            <a:br>
              <a:rPr lang="en-US" dirty="0" smtClean="0"/>
            </a:br>
            <a:r>
              <a:rPr lang="en-US" sz="3600" dirty="0" smtClean="0"/>
              <a:t>Responses to Greenhouse Program Questions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Jay McClelland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/>
              <a:t>Lucie Stern Professor in the Social Sciences</a:t>
            </a:r>
            <a:br>
              <a:rPr lang="en-US" dirty="0" smtClean="0"/>
            </a:br>
            <a:r>
              <a:rPr lang="en-US" dirty="0" smtClean="0"/>
              <a:t>Director, Center for Mind, Brain and 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0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Cognitive Science and Cognitive Neuroscience</a:t>
            </a:r>
          </a:p>
          <a:p>
            <a:r>
              <a:rPr lang="en-US" dirty="0" smtClean="0"/>
              <a:t>Models of Cognitive Processes</a:t>
            </a:r>
          </a:p>
          <a:p>
            <a:r>
              <a:rPr lang="en-US" dirty="0" smtClean="0"/>
              <a:t>No Research History in Gender Issues</a:t>
            </a:r>
          </a:p>
          <a:p>
            <a:r>
              <a:rPr lang="en-US" dirty="0" smtClean="0"/>
              <a:t>Some Relevant Knowledge</a:t>
            </a:r>
          </a:p>
          <a:p>
            <a:pPr lvl="1"/>
            <a:r>
              <a:rPr lang="en-US" dirty="0" smtClean="0"/>
              <a:t>Exposure to research on gender differences in mathematical and visuospatial abilities and effects of interventions on these abilities</a:t>
            </a:r>
          </a:p>
          <a:p>
            <a:pPr lvl="1"/>
            <a:r>
              <a:rPr lang="en-US" dirty="0" smtClean="0"/>
              <a:t>Exposure to research by psychologists in my department that speaks to issues related to racial and gender inequality</a:t>
            </a:r>
          </a:p>
        </p:txBody>
      </p:sp>
    </p:spTree>
    <p:extLst>
      <p:ext uri="{BB962C8B-B14F-4D97-AF65-F5344CB8AC3E}">
        <p14:creationId xmlns:p14="http://schemas.microsoft.com/office/powerpoint/2010/main" val="51531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Greenhouse Program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What areas of research point to success around gender equality?</a:t>
            </a:r>
          </a:p>
          <a:p>
            <a:pPr lvl="1"/>
            <a:r>
              <a:rPr lang="en-US" sz="1600" dirty="0" smtClean="0"/>
              <a:t>Stereotype threat </a:t>
            </a:r>
            <a:r>
              <a:rPr lang="en-US" sz="1600" dirty="0" smtClean="0"/>
              <a:t>research (Claude Steele, Now Dean of School of Education)</a:t>
            </a:r>
            <a:endParaRPr lang="en-US" sz="1600" dirty="0" smtClean="0"/>
          </a:p>
          <a:p>
            <a:pPr lvl="1"/>
            <a:r>
              <a:rPr lang="en-US" sz="1600" dirty="0" smtClean="0"/>
              <a:t>Belongingness </a:t>
            </a:r>
            <a:r>
              <a:rPr lang="en-US" sz="1600" dirty="0" smtClean="0"/>
              <a:t>research (Geoff Cohen and Greg Walton, School of Ed. </a:t>
            </a:r>
            <a:r>
              <a:rPr lang="en-US" sz="1600" dirty="0" smtClean="0"/>
              <a:t>and Psychology)</a:t>
            </a:r>
            <a:endParaRPr lang="en-US" sz="1600" dirty="0" smtClean="0"/>
          </a:p>
          <a:p>
            <a:pPr lvl="1"/>
            <a:r>
              <a:rPr lang="en-US" sz="1600" dirty="0" smtClean="0"/>
              <a:t>Mindset </a:t>
            </a:r>
            <a:r>
              <a:rPr lang="en-US" sz="1600" dirty="0" smtClean="0"/>
              <a:t>research (Carol </a:t>
            </a:r>
            <a:r>
              <a:rPr lang="en-US" sz="1600" dirty="0" err="1" smtClean="0"/>
              <a:t>Dweck</a:t>
            </a:r>
            <a:r>
              <a:rPr lang="en-US" sz="1600" dirty="0" smtClean="0"/>
              <a:t>, Psychology)</a:t>
            </a:r>
            <a:endParaRPr lang="en-US" sz="1600" dirty="0" smtClean="0"/>
          </a:p>
          <a:p>
            <a:pPr lvl="1"/>
            <a:r>
              <a:rPr lang="en-US" sz="1600" dirty="0" smtClean="0"/>
              <a:t>Research on the malleability of cognitive skills relevant to academic disciplines in which there remains considerable gender </a:t>
            </a:r>
            <a:r>
              <a:rPr lang="en-US" sz="1600" dirty="0" smtClean="0"/>
              <a:t>imbalance </a:t>
            </a:r>
            <a:br>
              <a:rPr lang="en-US" sz="1600" dirty="0" smtClean="0"/>
            </a:br>
            <a:r>
              <a:rPr lang="en-US" sz="1600" dirty="0" smtClean="0"/>
              <a:t>	(Nora </a:t>
            </a:r>
            <a:r>
              <a:rPr lang="en-US" sz="1600" dirty="0" err="1" smtClean="0"/>
              <a:t>Newcombe</a:t>
            </a:r>
            <a:r>
              <a:rPr lang="en-US" sz="1600" dirty="0" smtClean="0"/>
              <a:t>, Temple University; Mary </a:t>
            </a:r>
            <a:r>
              <a:rPr lang="en-US" sz="1600" dirty="0" err="1" smtClean="0"/>
              <a:t>Hegarty</a:t>
            </a:r>
            <a:r>
              <a:rPr lang="en-US" sz="1600" dirty="0" smtClean="0"/>
              <a:t>, UC Santa Barbara)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research hasn’t been done that could be explored to test new theories and interventions? </a:t>
            </a:r>
          </a:p>
          <a:p>
            <a:pPr marL="742950" lvl="2" indent="-342900"/>
            <a:r>
              <a:rPr lang="en-US" sz="1600" dirty="0" smtClean="0"/>
              <a:t>Research that seeks to understand why interventions lead to improvements and whether these improvements actually impact on career choice / and measures of success within career </a:t>
            </a:r>
            <a:r>
              <a:rPr lang="en-US" sz="1600" dirty="0" smtClean="0"/>
              <a:t>chosen</a:t>
            </a:r>
            <a:endParaRPr lang="en-US" sz="1600" dirty="0"/>
          </a:p>
          <a:p>
            <a:pPr marL="742950" lvl="2" indent="-342900"/>
            <a:r>
              <a:rPr lang="en-US" sz="1600" dirty="0" smtClean="0"/>
              <a:t>(Research that seeks to understand how value and advancement is apportioned to contributions of different kinds and different styles)</a:t>
            </a:r>
          </a:p>
        </p:txBody>
      </p:sp>
    </p:spTree>
    <p:extLst>
      <p:ext uri="{BB962C8B-B14F-4D97-AF65-F5344CB8AC3E}">
        <p14:creationId xmlns:p14="http://schemas.microsoft.com/office/powerpoint/2010/main" val="88918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132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Promoting Gender Equality: Responses to Greenhouse Program Questions</vt:lpstr>
      <vt:lpstr>My Background</vt:lpstr>
      <vt:lpstr>Greenhouse Program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Promoting Gender Equality: Responses to State Street Questions</dc:title>
  <dc:creator>James McClelland</dc:creator>
  <cp:lastModifiedBy>James McClelland</cp:lastModifiedBy>
  <cp:revision>4</cp:revision>
  <dcterms:created xsi:type="dcterms:W3CDTF">2013-11-19T05:48:06Z</dcterms:created>
  <dcterms:modified xsi:type="dcterms:W3CDTF">2013-11-19T06:27:45Z</dcterms:modified>
</cp:coreProperties>
</file>