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B1762-D33B-2D4C-8BBE-0709F42BCBD5}" type="datetimeFigureOut">
              <a:t>10/8/19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DC16D-7BA6-C54C-A5EF-FE506FEBC1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74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DC16D-7BA6-C54C-A5EF-FE506FEBC1D6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26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14088-92CA-3A40-8035-5DCF95C93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18936-BAA0-E646-9DC3-E392B988A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84657-B3CA-3849-9C26-F6B06F490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B59E3-AD4D-9947-8F31-487C51A0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6E627-DE85-5C42-9236-0C0603E6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3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D29C-150E-B142-8D48-3E9A8B94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ECBF3-B4A8-2244-AF26-AA4F6B7A7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E5B63-ACD0-5246-A37D-187ADE76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9EDFF-45E5-A843-AB47-35F2BC52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453A1-7A3E-234F-871E-0A582530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3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BB3BA8-8921-5C4A-9C71-D3D0FC1BD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FB987-78F8-BB45-AB3F-74A5598B4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16935-0CBF-DA4C-B7C7-D868509C6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38EDA-B21C-734A-90C7-657CE9BC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75360-966A-304D-860F-B04DB69E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1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362B-A56B-D345-9CE0-5872C206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31AE1-0FBA-5A45-BFE7-765EA81A7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D50A0-C12B-B84B-9E7E-F02DE186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4B27E-26FF-1B41-90D4-A0B498ECE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8F278-54EF-8940-BFC8-B78F041F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3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938-A390-8A48-87D3-D3E6C906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51E06-1464-4141-B863-810928D98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B115C-5B8C-4445-AFD6-2A1F9511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B525B-1A56-BD4B-BD09-CF116F69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EFC78-EAAC-3045-AA8A-0A48F6E2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4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87CB-745D-854A-8B54-9DCD22C6E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3415C-0E33-F04A-B4D7-E40C63E98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D5863-5668-454B-B47D-7DFFC31F3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8DED7-264F-144C-B30F-A25513B9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26326-2FCA-A149-AA14-35F04F40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39A01-C053-2C4A-B16D-2AE378E7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8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6F4F-36E6-1B4A-BB5C-86FF008B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6F6D0-2834-FE4E-BCDE-18AF18EB8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00D90-57D2-7F4A-A265-A962B1B4F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B5D12-DEC0-7F45-86A0-8BB11BFDD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2D35E-4658-5C42-8524-D070AB6C0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6D431-78D8-3047-AB9B-758F5481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0E331-D1D2-3B4D-8763-B91B3DED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B6CEF5-7F41-7240-9C65-419462B4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7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EAF92-8E91-EB45-902A-68405B940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64E37-EB83-9943-A20C-BEE17BCE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84E2C-9148-0A41-85FD-C255FB4D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49671-6430-C849-AA1B-C1D2AFE6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1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18A6D7-85C3-4148-8E6C-4DAF88537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1C0E0-1D79-E340-BE4E-42FDF77A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6A531-4807-FA46-A0F9-6B55CE11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0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3231-6C68-CB46-B251-85C23A16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0F532-6984-F54E-AEA9-C18D980FF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BBAC7-0A35-F64C-9C7A-5DFC320B3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0341A-A9FE-7940-A548-A71CDA25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98B02-029E-A44F-BC1C-85A1F4358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ED491-A352-6F40-A50D-E7B2A2C8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CEE1-AA3A-EC48-B298-A1191557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FD8D22-354A-B942-BB1A-E53D3FE18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A6F50-7D06-E743-BAB0-67C816F20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0C402-1737-FF45-BABA-AED936E44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A0105-0A59-814B-931E-9C2F21A8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0F1F1-3B49-BE43-8D9C-4ED69EFA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6ADB1-0645-DD48-B230-E7B939C5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D6593-6DF7-2141-AD02-FC99742B0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DECA7-9A02-6246-8A89-54969C9FD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7F018-826C-CE4C-A706-F4FED366862D}" type="datetimeFigureOut"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CAE71-339E-B84E-9485-2F946443C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95B3C-A036-8B47-9C4C-0F24A817E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7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6FA64-129B-6B43-BECF-C150AD9132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33784-C031-0545-A912-34AD2B4C2A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9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4752649-7998-A04C-B37A-13D2EEB260AC}"/>
              </a:ext>
            </a:extLst>
          </p:cNvPr>
          <p:cNvSpPr txBox="1">
            <a:spLocks/>
          </p:cNvSpPr>
          <p:nvPr/>
        </p:nvSpPr>
        <p:spPr>
          <a:xfrm>
            <a:off x="457199" y="274638"/>
            <a:ext cx="1157828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Background: Hard to write fast code for programmable substrates</a:t>
            </a:r>
          </a:p>
        </p:txBody>
      </p:sp>
    </p:spTree>
    <p:extLst>
      <p:ext uri="{BB962C8B-B14F-4D97-AF65-F5344CB8AC3E}">
        <p14:creationId xmlns:p14="http://schemas.microsoft.com/office/powerpoint/2010/main" val="146652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844687-45CA-1341-BB5E-C5F23A6CEE91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Solution: Use program synthesis to autogenerate fast code</a:t>
            </a:r>
          </a:p>
        </p:txBody>
      </p:sp>
    </p:spTree>
    <p:extLst>
      <p:ext uri="{BB962C8B-B14F-4D97-AF65-F5344CB8AC3E}">
        <p14:creationId xmlns:p14="http://schemas.microsoft.com/office/powerpoint/2010/main" val="23077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DD46B16-AED3-624D-8BC4-BB2206AF9163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Introduction to Sketch</a:t>
            </a:r>
          </a:p>
        </p:txBody>
      </p:sp>
    </p:spTree>
    <p:extLst>
      <p:ext uri="{BB962C8B-B14F-4D97-AF65-F5344CB8AC3E}">
        <p14:creationId xmlns:p14="http://schemas.microsoft.com/office/powerpoint/2010/main" val="348439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FBBF016-832E-6A44-A07B-84D8ABA9A932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Chipmunk Structure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372D6-0F58-7A40-9A19-8DC505AD83C6}"/>
              </a:ext>
            </a:extLst>
          </p:cNvPr>
          <p:cNvSpPr txBox="1"/>
          <p:nvPr/>
        </p:nvSpPr>
        <p:spPr>
          <a:xfrm>
            <a:off x="926757" y="2335427"/>
            <a:ext cx="6932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Question? Can we use the graph in NSDI paper? Will it leaking the information beforehand?</a:t>
            </a:r>
          </a:p>
        </p:txBody>
      </p:sp>
    </p:spTree>
    <p:extLst>
      <p:ext uri="{BB962C8B-B14F-4D97-AF65-F5344CB8AC3E}">
        <p14:creationId xmlns:p14="http://schemas.microsoft.com/office/powerpoint/2010/main" val="1187366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3A31754-0177-F142-95C7-FC2EEE7BE3A2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Optimization methods to speed up synthesis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1EEDC4-B336-414F-BCB6-2D62D1A89B78}"/>
              </a:ext>
            </a:extLst>
          </p:cNvPr>
          <p:cNvSpPr txBox="1">
            <a:spLocks/>
          </p:cNvSpPr>
          <p:nvPr/>
        </p:nvSpPr>
        <p:spPr>
          <a:xfrm>
            <a:off x="815546" y="1613287"/>
            <a:ext cx="48191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325C81-C848-E746-9688-5443C05818AD}"/>
              </a:ext>
            </a:extLst>
          </p:cNvPr>
          <p:cNvSpPr txBox="1"/>
          <p:nvPr/>
        </p:nvSpPr>
        <p:spPr>
          <a:xfrm>
            <a:off x="926757" y="2335427"/>
            <a:ext cx="6932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Reduce the constant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External counterexample mode vs hole-elimination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Canonicalized allocation vs synthesized allocation</a:t>
            </a:r>
          </a:p>
        </p:txBody>
      </p:sp>
    </p:spTree>
    <p:extLst>
      <p:ext uri="{BB962C8B-B14F-4D97-AF65-F5344CB8AC3E}">
        <p14:creationId xmlns:p14="http://schemas.microsoft.com/office/powerpoint/2010/main" val="1727348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488B10-E791-B84B-9454-529036FFBC58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Benchmark 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3FD2C-73AC-8340-9279-08D34ACFC067}"/>
              </a:ext>
            </a:extLst>
          </p:cNvPr>
          <p:cNvSpPr txBox="1"/>
          <p:nvPr/>
        </p:nvSpPr>
        <p:spPr>
          <a:xfrm>
            <a:off x="926757" y="2298357"/>
            <a:ext cx="6932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Add (1==1)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Switch the if-else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Switch the order of statement within if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DC3E62-9309-6C4A-8691-357902D7B937}"/>
              </a:ext>
            </a:extLst>
          </p:cNvPr>
          <p:cNvSpPr txBox="1"/>
          <p:nvPr/>
        </p:nvSpPr>
        <p:spPr>
          <a:xfrm>
            <a:off x="926757" y="1488665"/>
            <a:ext cx="693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Totally three ways to generate mutator </a:t>
            </a:r>
          </a:p>
        </p:txBody>
      </p:sp>
    </p:spTree>
    <p:extLst>
      <p:ext uri="{BB962C8B-B14F-4D97-AF65-F5344CB8AC3E}">
        <p14:creationId xmlns:p14="http://schemas.microsoft.com/office/powerpoint/2010/main" val="258649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488B10-E791-B84B-9454-529036FFBC58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Compilation result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3FD2C-73AC-8340-9279-08D34ACFC067}"/>
              </a:ext>
            </a:extLst>
          </p:cNvPr>
          <p:cNvSpPr txBox="1"/>
          <p:nvPr/>
        </p:nvSpPr>
        <p:spPr>
          <a:xfrm>
            <a:off x="926757" y="2347784"/>
            <a:ext cx="6932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Compilation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Resource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Compilation time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F54D0-C445-5246-B19F-2D7BF091539A}"/>
              </a:ext>
            </a:extLst>
          </p:cNvPr>
          <p:cNvSpPr txBox="1"/>
          <p:nvPr/>
        </p:nvSpPr>
        <p:spPr>
          <a:xfrm>
            <a:off x="926757" y="1488665"/>
            <a:ext cx="693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Compare Chipmunk with Domino in three aspects</a:t>
            </a:r>
          </a:p>
        </p:txBody>
      </p:sp>
    </p:spTree>
    <p:extLst>
      <p:ext uri="{BB962C8B-B14F-4D97-AF65-F5344CB8AC3E}">
        <p14:creationId xmlns:p14="http://schemas.microsoft.com/office/powerpoint/2010/main" val="2249567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442AC4-4D21-CC43-91B5-08A9F368D471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Future direction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CF1A6-427E-444D-8AFA-8FBF0F26D6C9}"/>
              </a:ext>
            </a:extLst>
          </p:cNvPr>
          <p:cNvSpPr txBox="1"/>
          <p:nvPr/>
        </p:nvSpPr>
        <p:spPr>
          <a:xfrm>
            <a:off x="926757" y="2335427"/>
            <a:ext cx="76117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Improve the degree of completeness of compilation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Fill in ‘hot’ holes region to speed up synthesis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Synthesize network programs with bounded inaccuracy over a packet trace</a:t>
            </a:r>
          </a:p>
        </p:txBody>
      </p:sp>
    </p:spTree>
    <p:extLst>
      <p:ext uri="{BB962C8B-B14F-4D97-AF65-F5344CB8AC3E}">
        <p14:creationId xmlns:p14="http://schemas.microsoft.com/office/powerpoint/2010/main" val="3476096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136</Words>
  <Application>Microsoft Macintosh PowerPoint</Application>
  <PresentationFormat>Widescreen</PresentationFormat>
  <Paragraphs>32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office365</dc:creator>
  <cp:lastModifiedBy>office365</cp:lastModifiedBy>
  <cp:revision>5</cp:revision>
  <dcterms:created xsi:type="dcterms:W3CDTF">2019-10-08T15:17:24Z</dcterms:created>
  <dcterms:modified xsi:type="dcterms:W3CDTF">2019-10-09T01:24:37Z</dcterms:modified>
</cp:coreProperties>
</file>