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75" r:id="rId9"/>
    <p:sldId id="261" r:id="rId10"/>
    <p:sldId id="269" r:id="rId11"/>
    <p:sldId id="277" r:id="rId12"/>
    <p:sldId id="268" r:id="rId13"/>
    <p:sldId id="276" r:id="rId14"/>
    <p:sldId id="264" r:id="rId15"/>
    <p:sldId id="262" r:id="rId16"/>
    <p:sldId id="272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1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triangle with </a:t>
            </a:r>
            <a:r>
              <a:rPr lang="en-US"/>
              <a:t>trapezoid in mux.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C8BA-01A7-C346-84A6-E0092FC6B84D}"/>
              </a:ext>
            </a:extLst>
          </p:cNvPr>
          <p:cNvSpPr txBox="1"/>
          <p:nvPr/>
        </p:nvSpPr>
        <p:spPr>
          <a:xfrm>
            <a:off x="2033087" y="1630419"/>
            <a:ext cx="121768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Spec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AAEE2-78AA-E54C-9C8D-07AEE91960AD}"/>
              </a:ext>
            </a:extLst>
          </p:cNvPr>
          <p:cNvSpPr/>
          <p:nvPr/>
        </p:nvSpPr>
        <p:spPr>
          <a:xfrm>
            <a:off x="5241442" y="1665707"/>
            <a:ext cx="1489828" cy="7007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5F9A-552C-064D-BDBC-3DB902295451}"/>
              </a:ext>
            </a:extLst>
          </p:cNvPr>
          <p:cNvSpPr txBox="1"/>
          <p:nvPr/>
        </p:nvSpPr>
        <p:spPr>
          <a:xfrm>
            <a:off x="5219345" y="1803675"/>
            <a:ext cx="1619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Sketch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6480B-0D0E-F543-A664-30B0D172458A}"/>
              </a:ext>
            </a:extLst>
          </p:cNvPr>
          <p:cNvSpPr txBox="1"/>
          <p:nvPr/>
        </p:nvSpPr>
        <p:spPr>
          <a:xfrm>
            <a:off x="6570716" y="3272289"/>
            <a:ext cx="2034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Failure – Counter Example </a:t>
            </a:r>
            <a:r>
              <a:rPr lang="en-US" sz="1500" b="1" i="1" dirty="0"/>
              <a:t>c</a:t>
            </a:r>
            <a:r>
              <a:rPr lang="en-US" sz="1500" b="1" dirty="0"/>
              <a:t> Found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06B2-EA7B-D040-8BB8-E9AEE8F26B89}"/>
              </a:ext>
            </a:extLst>
          </p:cNvPr>
          <p:cNvSpPr txBox="1"/>
          <p:nvPr/>
        </p:nvSpPr>
        <p:spPr>
          <a:xfrm>
            <a:off x="5266796" y="2495800"/>
            <a:ext cx="7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 </a:t>
            </a:r>
            <a:r>
              <a:rPr lang="en-US" sz="1500" b="1" i="1" dirty="0"/>
              <a:t>c</a:t>
            </a:r>
            <a:r>
              <a:rPr lang="en-US" sz="1500" b="1" dirty="0"/>
              <a:t> to X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D0A8DB16-C926-9248-9E25-A9C52A793CA4}"/>
              </a:ext>
            </a:extLst>
          </p:cNvPr>
          <p:cNvSpPr/>
          <p:nvPr/>
        </p:nvSpPr>
        <p:spPr>
          <a:xfrm rot="10800000" flipH="1">
            <a:off x="8675814" y="1891650"/>
            <a:ext cx="699025" cy="110231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84770A-C57C-FD49-8989-6A9EB69A97CD}"/>
              </a:ext>
            </a:extLst>
          </p:cNvPr>
          <p:cNvSpPr/>
          <p:nvPr/>
        </p:nvSpPr>
        <p:spPr>
          <a:xfrm>
            <a:off x="8725433" y="3193902"/>
            <a:ext cx="1147611" cy="67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/>
              <a:t>Verification on 10 bits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791177A0-0DED-FD4A-B605-9856D7283142}"/>
              </a:ext>
            </a:extLst>
          </p:cNvPr>
          <p:cNvSpPr/>
          <p:nvPr/>
        </p:nvSpPr>
        <p:spPr>
          <a:xfrm>
            <a:off x="6606718" y="1186469"/>
            <a:ext cx="1660825" cy="3397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3E49B-8A62-1847-A1E7-8A038508B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4087" y="1123082"/>
            <a:ext cx="2485258" cy="8421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D89DA-855C-B049-B515-1ABC1EA6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37" y="1612441"/>
            <a:ext cx="537233" cy="727504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374DC5CA-CE7E-B44C-9190-6397684C2B76}"/>
              </a:ext>
            </a:extLst>
          </p:cNvPr>
          <p:cNvSpPr/>
          <p:nvPr/>
        </p:nvSpPr>
        <p:spPr>
          <a:xfrm flipH="1">
            <a:off x="6261141" y="2734581"/>
            <a:ext cx="2111913" cy="87046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F8B3-2AD4-0C42-9324-2A55F143572D}"/>
              </a:ext>
            </a:extLst>
          </p:cNvPr>
          <p:cNvSpPr txBox="1"/>
          <p:nvPr/>
        </p:nvSpPr>
        <p:spPr>
          <a:xfrm>
            <a:off x="7433845" y="2483269"/>
            <a:ext cx="1542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Completed Sketch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8A4854-9295-4549-8075-B6165547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40" y="823247"/>
            <a:ext cx="537233" cy="72750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23E951BF-668D-D444-88D5-FB6CB41DEB1B}"/>
              </a:ext>
            </a:extLst>
          </p:cNvPr>
          <p:cNvSpPr/>
          <p:nvPr/>
        </p:nvSpPr>
        <p:spPr>
          <a:xfrm>
            <a:off x="9215324" y="4135489"/>
            <a:ext cx="139168" cy="675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AD0D-F482-4546-A24D-13C8D83164DF}"/>
              </a:ext>
            </a:extLst>
          </p:cNvPr>
          <p:cNvSpPr txBox="1"/>
          <p:nvPr/>
        </p:nvSpPr>
        <p:spPr>
          <a:xfrm>
            <a:off x="9669941" y="4196478"/>
            <a:ext cx="114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Successful Verification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98642-D94F-5249-B74D-C33A1740BEFA}"/>
              </a:ext>
            </a:extLst>
          </p:cNvPr>
          <p:cNvSpPr txBox="1"/>
          <p:nvPr/>
        </p:nvSpPr>
        <p:spPr>
          <a:xfrm>
            <a:off x="6662402" y="718116"/>
            <a:ext cx="182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Completes spec with 2 bit inputs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2DF6C2-2339-C04C-95C7-6D5C53C6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26" y="4940651"/>
            <a:ext cx="537233" cy="727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9D0E66-E061-6F4D-8A3B-B2CBF32E6687}"/>
              </a:ext>
            </a:extLst>
          </p:cNvPr>
          <p:cNvSpPr txBox="1"/>
          <p:nvPr/>
        </p:nvSpPr>
        <p:spPr>
          <a:xfrm>
            <a:off x="8767254" y="5785845"/>
            <a:ext cx="133412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Verified Sketch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D7C26-81DC-C14A-8952-04DC305FB3BF}"/>
              </a:ext>
            </a:extLst>
          </p:cNvPr>
          <p:cNvSpPr txBox="1"/>
          <p:nvPr/>
        </p:nvSpPr>
        <p:spPr>
          <a:xfrm>
            <a:off x="1917623" y="3521565"/>
            <a:ext cx="188110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Sketch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9572BF-824A-3F40-A176-5DD866C8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0" y="2775040"/>
            <a:ext cx="537233" cy="727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2D292-844A-0C45-A845-BEDE6006E24F}"/>
              </a:ext>
            </a:extLst>
          </p:cNvPr>
          <p:cNvCxnSpPr>
            <a:cxnSpLocks/>
          </p:cNvCxnSpPr>
          <p:nvPr/>
        </p:nvCxnSpPr>
        <p:spPr>
          <a:xfrm flipV="1">
            <a:off x="3692306" y="2434355"/>
            <a:ext cx="869680" cy="2416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2B2DC-AB19-F84D-873A-7B5989D0AFE7}"/>
              </a:ext>
            </a:extLst>
          </p:cNvPr>
          <p:cNvSpPr/>
          <p:nvPr/>
        </p:nvSpPr>
        <p:spPr>
          <a:xfrm>
            <a:off x="601100" y="379773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External counterexample mode vs hole-elimination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9F1CB-0A1F-B449-87CA-7DD7266539C0}"/>
              </a:ext>
            </a:extLst>
          </p:cNvPr>
          <p:cNvSpPr/>
          <p:nvPr/>
        </p:nvSpPr>
        <p:spPr>
          <a:xfrm>
            <a:off x="370634" y="5968712"/>
            <a:ext cx="723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this figure is borrowed from NSDI, we should make a lot of changes</a:t>
            </a:r>
          </a:p>
        </p:txBody>
      </p:sp>
    </p:spTree>
    <p:extLst>
      <p:ext uri="{BB962C8B-B14F-4D97-AF65-F5344CB8AC3E}">
        <p14:creationId xmlns:p14="http://schemas.microsoft.com/office/powerpoint/2010/main" val="82951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825631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757429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672337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582721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433384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55543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5358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3357033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423934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840661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671721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650037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682550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433384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56779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5481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3369390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425169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5121117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5121117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Canonicalized allocation vs synthesized allocation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25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Gradual search for stateless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046B-A10C-9E45-A65A-9286E1E73485}"/>
              </a:ext>
            </a:extLst>
          </p:cNvPr>
          <p:cNvSpPr txBox="1"/>
          <p:nvPr/>
        </p:nvSpPr>
        <p:spPr>
          <a:xfrm>
            <a:off x="4243773" y="1304741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 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686C-453A-7E4E-8207-7596EE6347BE}"/>
              </a:ext>
            </a:extLst>
          </p:cNvPr>
          <p:cNvSpPr txBox="1"/>
          <p:nvPr/>
        </p:nvSpPr>
        <p:spPr>
          <a:xfrm>
            <a:off x="3628595" y="2003458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Stateless_alu_arith_rel_cond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E959-57C0-884D-A3C6-DC570BC1BEA1}"/>
              </a:ext>
            </a:extLst>
          </p:cNvPr>
          <p:cNvSpPr txBox="1"/>
          <p:nvPr/>
        </p:nvSpPr>
        <p:spPr>
          <a:xfrm>
            <a:off x="3853978" y="2761284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4481-B9B1-4743-AE31-8094F073A817}"/>
              </a:ext>
            </a:extLst>
          </p:cNvPr>
          <p:cNvSpPr txBox="1"/>
          <p:nvPr/>
        </p:nvSpPr>
        <p:spPr>
          <a:xfrm>
            <a:off x="3951073" y="3686252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A3C65-6E30-1F4D-995F-8A522BC92E5B}"/>
              </a:ext>
            </a:extLst>
          </p:cNvPr>
          <p:cNvSpPr/>
          <p:nvPr/>
        </p:nvSpPr>
        <p:spPr>
          <a:xfrm>
            <a:off x="432418" y="4958129"/>
            <a:ext cx="10290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It looks like we delete the table to compare compilation time of stateless_alu vs stateless_alu_arith</a:t>
            </a:r>
          </a:p>
          <a:p>
            <a:r>
              <a:rPr lang="en-US" b="1">
                <a:solidFill>
                  <a:srgbClr val="FF0000"/>
                </a:solidFill>
              </a:rPr>
              <a:t>             in HotNets paper. We could add them back to the paper if there is enough space (7 pages at most)</a:t>
            </a:r>
          </a:p>
          <a:p>
            <a:r>
              <a:rPr lang="en-US" b="1">
                <a:solidFill>
                  <a:srgbClr val="FF0000"/>
                </a:solidFill>
              </a:rPr>
              <a:t>             and then show the table/graph here</a:t>
            </a:r>
          </a:p>
        </p:txBody>
      </p:sp>
    </p:spTree>
    <p:extLst>
      <p:ext uri="{BB962C8B-B14F-4D97-AF65-F5344CB8AC3E}">
        <p14:creationId xmlns:p14="http://schemas.microsoft.com/office/powerpoint/2010/main" val="838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2298357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406352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468181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2299226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2150259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3246396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8635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BD539-7863-6541-AF91-14BA4AF0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56" y="1951858"/>
            <a:ext cx="4577729" cy="338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E803-CD09-0B45-8D82-2A3BB3DA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51858"/>
            <a:ext cx="4719420" cy="3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2052512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934272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897696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4463435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4227467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Feasible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413127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Infeasible sketch; no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975339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897696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873312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370700" y="1062683"/>
            <a:ext cx="28797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2898621" y="2274121"/>
            <a:ext cx="3185900" cy="13627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864185" y="2274300"/>
            <a:ext cx="3181575" cy="13648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662805" y="39408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(X ⊆ 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blipFill>
                <a:blip r:embed="rId2"/>
                <a:stretch>
                  <a:fillRect t="-4478" r="-104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blipFill>
                <a:blip r:embed="rId3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5169304" y="848656"/>
            <a:ext cx="274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671316" y="4615659"/>
            <a:ext cx="38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851185" y="5229429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611502" y="3596314"/>
            <a:ext cx="155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10140582" y="3024034"/>
            <a:ext cx="1232236" cy="21436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10360880" y="5225061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9210677" y="4059951"/>
            <a:ext cx="2981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832873" y="13961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364789" y="3024032"/>
            <a:ext cx="1234674" cy="2143662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231584" y="4016438"/>
            <a:ext cx="3581377" cy="567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88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810560" y="1893680"/>
            <a:ext cx="466170" cy="70892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422382" y="987689"/>
            <a:ext cx="2746554" cy="9525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3138820" y="3353645"/>
            <a:ext cx="11852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693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1351</Words>
  <Application>Microsoft Macintosh PowerPoint</Application>
  <PresentationFormat>Widescreen</PresentationFormat>
  <Paragraphs>276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18</cp:revision>
  <dcterms:created xsi:type="dcterms:W3CDTF">2019-10-08T15:17:24Z</dcterms:created>
  <dcterms:modified xsi:type="dcterms:W3CDTF">2019-10-10T00:20:07Z</dcterms:modified>
</cp:coreProperties>
</file>