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71" r:id="rId6"/>
    <p:sldId id="267" r:id="rId7"/>
    <p:sldId id="274" r:id="rId8"/>
    <p:sldId id="261" r:id="rId9"/>
    <p:sldId id="269" r:id="rId10"/>
    <p:sldId id="270" r:id="rId11"/>
    <p:sldId id="268" r:id="rId12"/>
    <p:sldId id="264" r:id="rId13"/>
    <p:sldId id="262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triangle with </a:t>
            </a:r>
            <a:r>
              <a:rPr lang="en-US"/>
              <a:t>trapezoid in mux.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594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External counterexample mode vs hole-elimination mode</a:t>
            </a:r>
          </a:p>
        </p:txBody>
      </p:sp>
    </p:spTree>
    <p:extLst>
      <p:ext uri="{BB962C8B-B14F-4D97-AF65-F5344CB8AC3E}">
        <p14:creationId xmlns:p14="http://schemas.microsoft.com/office/powerpoint/2010/main" val="102207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825631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757429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672337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582721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433384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55543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5358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3357033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423934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840661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671721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650037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682550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433384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56779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5481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3369390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425169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495400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420073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3344129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4254902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495400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420073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3344129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4254902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5121117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5121117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518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Canonicalized allocation vs synthesized allocation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2298357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406352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468181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2299226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2150259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3246396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8635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2052512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934272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897696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4463435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4227467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Feasible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4131278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Infeasible sketch; no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975339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897696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873312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370700" y="1062683"/>
            <a:ext cx="28797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2898621" y="2274121"/>
            <a:ext cx="3185900" cy="13627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864185" y="2274300"/>
            <a:ext cx="3181575" cy="13648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662805" y="3940842"/>
            <a:ext cx="3551566" cy="6606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676482" y="2529715"/>
                <a:ext cx="36251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(X ⊆ Y)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482" y="2529715"/>
                <a:ext cx="3625162" cy="830997"/>
              </a:xfrm>
              <a:prstGeom prst="rect">
                <a:avLst/>
              </a:prstGeom>
              <a:blipFill>
                <a:blip r:embed="rId2"/>
                <a:stretch>
                  <a:fillRect t="-4478" r="-104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2802229" y="2527324"/>
                <a:ext cx="34638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29" y="2527324"/>
                <a:ext cx="3463829" cy="830997"/>
              </a:xfrm>
              <a:prstGeom prst="rect">
                <a:avLst/>
              </a:prstGeom>
              <a:blipFill>
                <a:blip r:embed="rId3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5169304" y="848656"/>
            <a:ext cx="274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671316" y="4615659"/>
            <a:ext cx="381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851185" y="5229429"/>
            <a:ext cx="1536049" cy="6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611502" y="3596314"/>
            <a:ext cx="155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10140582" y="3024034"/>
            <a:ext cx="1232236" cy="21436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10360880" y="5225061"/>
            <a:ext cx="1536049" cy="6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9210677" y="4059951"/>
            <a:ext cx="2981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832873" y="1396142"/>
            <a:ext cx="3551566" cy="6606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364789" y="3024032"/>
            <a:ext cx="1234674" cy="2143662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231584" y="4016438"/>
            <a:ext cx="3581377" cy="567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88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810560" y="1893680"/>
            <a:ext cx="466170" cy="70892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422382" y="987689"/>
            <a:ext cx="2746554" cy="9525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3138820" y="3353645"/>
            <a:ext cx="11852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Canonicalized allocation vs synthesized allocation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747</Words>
  <Application>Microsoft Macintosh PowerPoint</Application>
  <PresentationFormat>Widescreen</PresentationFormat>
  <Paragraphs>212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15</cp:revision>
  <dcterms:created xsi:type="dcterms:W3CDTF">2019-10-08T15:17:24Z</dcterms:created>
  <dcterms:modified xsi:type="dcterms:W3CDTF">2019-10-09T20:44:21Z</dcterms:modified>
</cp:coreProperties>
</file>