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5" r:id="rId5"/>
    <p:sldId id="264" r:id="rId6"/>
    <p:sldId id="262" r:id="rId7"/>
    <p:sldId id="259" r:id="rId8"/>
  </p:sldIdLst>
  <p:sldSz cx="12192000" cy="6858000"/>
  <p:notesSz cx="6858000" cy="9144000"/>
  <p:embeddedFontLst>
    <p:embeddedFont>
      <p:font typeface="Eras Bold ITC" panose="020B0907030504020204" pitchFamily="34" charset="0"/>
      <p:regular r:id="rId10"/>
    </p:embeddedFont>
    <p:embeddedFont>
      <p:font typeface="Lato Black" panose="020F0502020204030203" pitchFamily="34" charset="0"/>
      <p:bold r:id="rId11"/>
      <p:boldItalic r:id="rId12"/>
    </p:embeddedFont>
    <p:embeddedFont>
      <p:font typeface="Libre Baskerville" panose="02000000000000000000" pitchFamily="2" charset="0"/>
      <p:regular r:id="rId13"/>
      <p:bold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7960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NESAIKIR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902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58284" y="3464947"/>
            <a:ext cx="1147424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i="0" dirty="0">
                <a:solidFill>
                  <a:srgbClr val="202124"/>
                </a:solidFill>
                <a:effectLst/>
                <a:latin typeface="docs-Roboto"/>
              </a:rPr>
              <a:t> Building AI-Powered Solution </a:t>
            </a:r>
            <a:endParaRPr lang="en-US" sz="5400" b="1" dirty="0">
              <a:solidFill>
                <a:srgbClr val="202124"/>
              </a:solidFill>
              <a:latin typeface="docs-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dirty="0">
                <a:solidFill>
                  <a:srgbClr val="202124"/>
                </a:solidFill>
                <a:effectLst/>
                <a:latin typeface="docs-Roboto"/>
              </a:rPr>
              <a:t>For Assisting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325EC-0B4E-3140-4987-1412A38CE956}"/>
              </a:ext>
            </a:extLst>
          </p:cNvPr>
          <p:cNvSpPr txBox="1"/>
          <p:nvPr/>
        </p:nvSpPr>
        <p:spPr>
          <a:xfrm>
            <a:off x="9202994" y="5496232"/>
            <a:ext cx="1443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RAMESH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D4BD0-845A-5F00-173E-EEB09AEFF7E0}"/>
              </a:ext>
            </a:extLst>
          </p:cNvPr>
          <p:cNvSpPr txBox="1"/>
          <p:nvPr/>
        </p:nvSpPr>
        <p:spPr>
          <a:xfrm>
            <a:off x="1288026" y="1445342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Name: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CHIPPABATHULA RAMESH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18CD9-D51F-0330-05E4-0ACF7A03B8D0}"/>
              </a:ext>
            </a:extLst>
          </p:cNvPr>
          <p:cNvSpPr txBox="1"/>
          <p:nvPr/>
        </p:nvSpPr>
        <p:spPr>
          <a:xfrm>
            <a:off x="1219199" y="2162891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Qualification: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COM(COMMERCE)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8C589-5454-2F04-A317-7E19E26E575E}"/>
              </a:ext>
            </a:extLst>
          </p:cNvPr>
          <p:cNvSpPr txBox="1"/>
          <p:nvPr/>
        </p:nvSpPr>
        <p:spPr>
          <a:xfrm>
            <a:off x="1219199" y="2876598"/>
            <a:ext cx="9451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to learn Data Science because it allows me to transform raw data into actionable insights, enabling smarter decision-making and driving innovation across industries.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3BEEF-7937-089F-B8DA-6370413BF01B}"/>
              </a:ext>
            </a:extLst>
          </p:cNvPr>
          <p:cNvSpPr txBox="1"/>
          <p:nvPr/>
        </p:nvSpPr>
        <p:spPr>
          <a:xfrm>
            <a:off x="1219199" y="3805748"/>
            <a:ext cx="933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accent1"/>
                </a:solidFill>
                <a:latin typeface="Eras Bold ITC" panose="020B0907030504020204" pitchFamily="34" charset="0"/>
              </a:rPr>
              <a:t>Experience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Science  with Gen AI Internship – Innomatics Research Labs</a:t>
            </a:r>
            <a:r>
              <a:rPr lang="en-IN" dirty="0"/>
              <a:t>  -- (</a:t>
            </a:r>
            <a:r>
              <a:rPr lang="en-IN" b="1" dirty="0"/>
              <a:t>Sept-Nov)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88D68-EF6C-3BD7-0E44-32EAEE604A55}"/>
              </a:ext>
            </a:extLst>
          </p:cNvPr>
          <p:cNvSpPr txBox="1"/>
          <p:nvPr/>
        </p:nvSpPr>
        <p:spPr>
          <a:xfrm>
            <a:off x="1219199" y="484352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3B298-6460-8FED-658D-7DC60A06675F}"/>
              </a:ext>
            </a:extLst>
          </p:cNvPr>
          <p:cNvSpPr txBox="1"/>
          <p:nvPr/>
        </p:nvSpPr>
        <p:spPr>
          <a:xfrm>
            <a:off x="1219199" y="555912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2806A-1427-032D-F1A0-EA3028BBD4C4}"/>
              </a:ext>
            </a:extLst>
          </p:cNvPr>
          <p:cNvSpPr txBox="1"/>
          <p:nvPr/>
        </p:nvSpPr>
        <p:spPr>
          <a:xfrm>
            <a:off x="2519555" y="5542744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i="0" dirty="0"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https://github.com/chippabathularamesh </a:t>
            </a:r>
            <a:endParaRPr lang="en-IN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3804F-8A55-459B-8E58-19F3CF8F2728}"/>
              </a:ext>
            </a:extLst>
          </p:cNvPr>
          <p:cNvSpPr txBox="1"/>
          <p:nvPr/>
        </p:nvSpPr>
        <p:spPr>
          <a:xfrm>
            <a:off x="2615381" y="4957724"/>
            <a:ext cx="4072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-apple-system"/>
              </a:rPr>
              <a:t>www.linkedin.com/in/ramesh-chippabathula</a:t>
            </a:r>
            <a:endParaRPr lang="en-IN" sz="1600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FD280-23C6-BDD1-C1AD-F3892EEA9B40}"/>
              </a:ext>
            </a:extLst>
          </p:cNvPr>
          <p:cNvSpPr txBox="1"/>
          <p:nvPr/>
        </p:nvSpPr>
        <p:spPr>
          <a:xfrm>
            <a:off x="216310" y="3672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0D0D0D"/>
                </a:solidFill>
                <a:effectLst/>
                <a:latin typeface="Eras Bold ITC" panose="020B0907030504020204" pitchFamily="34" charset="0"/>
              </a:rPr>
              <a:t>Problem Statement &amp; Solution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B309-BBEF-7FF8-12F2-D1626B7DC980}"/>
              </a:ext>
            </a:extLst>
          </p:cNvPr>
          <p:cNvSpPr txBox="1"/>
          <p:nvPr/>
        </p:nvSpPr>
        <p:spPr>
          <a:xfrm>
            <a:off x="727587" y="1982450"/>
            <a:ext cx="92718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Visually impaired individuals struggle with navigation, reading text, and completing sight-based tasks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457200" lvl="1" algn="l"/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application using 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Generative AI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Scene understanding, Text-to-Speech, Object/Obstacle detection, and Personalized Assistance</a:t>
            </a:r>
          </a:p>
        </p:txBody>
      </p:sp>
    </p:spTree>
    <p:extLst>
      <p:ext uri="{BB962C8B-B14F-4D97-AF65-F5344CB8AC3E}">
        <p14:creationId xmlns:p14="http://schemas.microsoft.com/office/powerpoint/2010/main" val="21555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EE3F36-B280-6880-E980-D893BBB97C36}"/>
              </a:ext>
            </a:extLst>
          </p:cNvPr>
          <p:cNvSpPr txBox="1"/>
          <p:nvPr/>
        </p:nvSpPr>
        <p:spPr>
          <a:xfrm>
            <a:off x="619432" y="5638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75D9D-4AF2-5164-4903-EF5D1A7784E0}"/>
              </a:ext>
            </a:extLst>
          </p:cNvPr>
          <p:cNvSpPr txBox="1"/>
          <p:nvPr/>
        </p:nvSpPr>
        <p:spPr>
          <a:xfrm>
            <a:off x="1229032" y="1377144"/>
            <a:ext cx="726603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IN" sz="20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language model integration.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the user interface and application deployment.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Generative AI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scene analysis and text generation.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940086-EFB6-5500-46EE-C2FC86A8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0" y="3429000"/>
            <a:ext cx="3484614" cy="1861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7260E8-61A7-43E5-68A0-38B719E1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22" y="5396370"/>
            <a:ext cx="5113290" cy="14196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820EC9-F676-CDFD-F884-4F0EAF50C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257" y="3736329"/>
            <a:ext cx="5381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79C063-55A6-913B-6897-9BE4B9C99E00}"/>
              </a:ext>
            </a:extLst>
          </p:cNvPr>
          <p:cNvSpPr txBox="1"/>
          <p:nvPr/>
        </p:nvSpPr>
        <p:spPr>
          <a:xfrm>
            <a:off x="137653" y="1627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:</a:t>
            </a:r>
            <a:endParaRPr lang="en-IN" sz="1800" b="1" i="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73379-F86B-6800-55EB-720AA205C28B}"/>
              </a:ext>
            </a:extLst>
          </p:cNvPr>
          <p:cNvSpPr txBox="1"/>
          <p:nvPr/>
        </p:nvSpPr>
        <p:spPr>
          <a:xfrm>
            <a:off x="570269" y="982177"/>
            <a:ext cx="110416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Scene Understanding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Describes the content of images to help users understand their environment.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Text-to-Speech Conversion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Converts extracted text from images into audible speech.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and Obstacle Detection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obstacles and objects for safer navigation.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Assistance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with daily tasks, such as recognizing items and reading labels.</a:t>
            </a:r>
            <a:br>
              <a:rPr lang="en-US" dirty="0"/>
            </a:b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75BE3-9721-3EE7-F80A-68D62D857B38}"/>
              </a:ext>
            </a:extLst>
          </p:cNvPr>
          <p:cNvSpPr txBox="1"/>
          <p:nvPr/>
        </p:nvSpPr>
        <p:spPr>
          <a:xfrm>
            <a:off x="137653" y="33514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Future Enhancements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792D9-5594-ACAA-8B50-B3A27CE3B427}"/>
              </a:ext>
            </a:extLst>
          </p:cNvPr>
          <p:cNvSpPr txBox="1"/>
          <p:nvPr/>
        </p:nvSpPr>
        <p:spPr>
          <a:xfrm>
            <a:off x="727587" y="400830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 and real-time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Ambiguous or complex scene interpretation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F88B0-B0CE-7C94-2A4F-A40DE7CFBB0B}"/>
              </a:ext>
            </a:extLst>
          </p:cNvPr>
          <p:cNvSpPr txBox="1"/>
          <p:nvPr/>
        </p:nvSpPr>
        <p:spPr>
          <a:xfrm>
            <a:off x="727587" y="53617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 Enhancements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support (sound, vibration).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real-time data integration and user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70035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EC3CDE-BF3E-BE21-8990-EABD3E020D7E}"/>
              </a:ext>
            </a:extLst>
          </p:cNvPr>
          <p:cNvSpPr txBox="1"/>
          <p:nvPr/>
        </p:nvSpPr>
        <p:spPr>
          <a:xfrm>
            <a:off x="324465" y="580103"/>
            <a:ext cx="7042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b="1" i="0" dirty="0">
                <a:solidFill>
                  <a:srgbClr val="0D0D0D"/>
                </a:solidFill>
                <a:effectLst/>
                <a:latin typeface="ui-sans-serif"/>
              </a:rPr>
              <a:t>Conclusion &amp; Acknowledgments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165D1-8606-4ECD-0C6B-DE26E76C9ED8}"/>
              </a:ext>
            </a:extLst>
          </p:cNvPr>
          <p:cNvSpPr txBox="1"/>
          <p:nvPr/>
        </p:nvSpPr>
        <p:spPr>
          <a:xfrm>
            <a:off x="629263" y="1951947"/>
            <a:ext cx="816077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 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empowers visually impaired individuals by enhancing accessibility through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offers real-time scene understanding, safe navigation, and personalized assistance.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Acknowledgments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/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Thanks to </a:t>
            </a:r>
            <a:r>
              <a:rPr lang="en-US" sz="1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Kanav</a:t>
            </a: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Bansal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his guidance and support throughout the project.</a:t>
            </a:r>
          </a:p>
          <a:p>
            <a:pPr lvl="1"/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35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338</Words>
  <Application>Microsoft Office PowerPoint</Application>
  <PresentationFormat>Widescreen</PresentationFormat>
  <Paragraphs>60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Lato Black</vt:lpstr>
      <vt:lpstr>Libre Baskerville</vt:lpstr>
      <vt:lpstr>Calibri</vt:lpstr>
      <vt:lpstr>Arial</vt:lpstr>
      <vt:lpstr>-apple-system</vt:lpstr>
      <vt:lpstr>Eras Bold ITC</vt:lpstr>
      <vt:lpstr>docs-Roboto</vt:lpstr>
      <vt:lpstr>Times New Roman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rameshchippabathula630@outlook.com</cp:lastModifiedBy>
  <cp:revision>3</cp:revision>
  <dcterms:created xsi:type="dcterms:W3CDTF">2021-02-16T05:19:01Z</dcterms:created>
  <dcterms:modified xsi:type="dcterms:W3CDTF">2024-11-27T10:59:04Z</dcterms:modified>
</cp:coreProperties>
</file>