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6858000" cx="12192000"/>
  <p:notesSz cx="6858000" cy="9144000"/>
  <p:embeddedFontLst>
    <p:embeddedFont>
      <p:font typeface="Gill Sans"/>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7680">
          <p15:clr>
            <a:srgbClr val="A4A3A4"/>
          </p15:clr>
        </p15:guide>
        <p15:guide id="2" pos="336">
          <p15:clr>
            <a:srgbClr val="A4A3A4"/>
          </p15:clr>
        </p15:guide>
        <p15:guide id="3" orient="horz">
          <p15:clr>
            <a:srgbClr val="A4A3A4"/>
          </p15:clr>
        </p15:guide>
        <p15:guide id="4" orient="horz" pos="4320">
          <p15:clr>
            <a:srgbClr val="A4A3A4"/>
          </p15:clr>
        </p15:guide>
        <p15:guide id="5" orient="horz" pos="984">
          <p15:clr>
            <a:srgbClr val="A4A3A4"/>
          </p15:clr>
        </p15:guide>
      </p15:sldGuideLst>
    </p:ext>
    <p:ext uri="http://customooxmlschemas.google.com/">
      <go:slidesCustomData xmlns:go="http://customooxmlschemas.google.com/" r:id="rId23" roundtripDataSignature="AMtx7mijT/F+pT+9kkjoTFDilyKXxTdB1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ob Main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680"/>
        <p:guide pos="336"/>
        <p:guide orient="horz"/>
        <p:guide pos="4320" orient="horz"/>
        <p:guide pos="98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4.xml"/><Relationship Id="rId22" Type="http://schemas.openxmlformats.org/officeDocument/2006/relationships/font" Target="fonts/OpenSans-boldItalic.fntdata"/><Relationship Id="rId10" Type="http://schemas.openxmlformats.org/officeDocument/2006/relationships/slide" Target="slides/slide3.xml"/><Relationship Id="rId21" Type="http://schemas.openxmlformats.org/officeDocument/2006/relationships/font" Target="fonts/OpenSans-italic.fntdata"/><Relationship Id="rId13" Type="http://schemas.openxmlformats.org/officeDocument/2006/relationships/slide" Target="slides/slide6.xml"/><Relationship Id="rId12" Type="http://schemas.openxmlformats.org/officeDocument/2006/relationships/slide" Target="slides/slide5.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GillSans-regular.fntdata"/><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slideMaster" Target="slideMasters/slideMaster2.xml"/><Relationship Id="rId18" Type="http://schemas.openxmlformats.org/officeDocument/2006/relationships/font" Target="fonts/GillSans-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2-05T15:24:35.877">
    <p:pos x="10" y="10"/>
    <p:text/>
    <p:extLst>
      <p:ext uri="{C676402C-5697-4E1C-873F-D02D1690AC5C}">
        <p15:threadingInfo timeZoneBias="0"/>
      </p:ext>
      <p:ext uri="http://customooxmlschemas.google.com/">
        <go:slidesCustomData xmlns:go="http://customooxmlschemas.google.com/" commentPostId="AAAAYdqWx1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Hello: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My name is Rob Mains and I am general manager of CHIPS Alliance, which is part of the Linux Foundation.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As a nearly 40 year veteran in the chip development industry,  with stints at IBM, Magma, Sun, Oracle, and Qualcomm,I have seen many trends and paradigms come and go, only to resurface again.. My experience covers both technical as well as executive management level stints.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Suffice to say, there have been many changes, but a continuing  theme is change, particularly as it relates to innovation, productivity, cost, and time to market.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Similar as to what happened in software, open source hardware design offers new opportunities for collaboration, innovation, and product creation. </a:t>
            </a:r>
            <a:endParaRPr/>
          </a:p>
          <a:p>
            <a:pPr indent="0" lvl="0" marL="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Clr>
                <a:srgbClr val="000000"/>
              </a:buClr>
              <a:buSzPts val="1400"/>
              <a:buFont typeface="Arial"/>
              <a:buNone/>
            </a:pPr>
            <a:r>
              <a:rPr lang="en-US"/>
              <a:t>CHIPS Alliance  has pillars of interest and associated workgroups across  architecture, specification, reference implementation, interconnect, tools, FPGA, analog, verification, and artificial intelligence.  Groups can spin up or down depending upon the challenges ahead. </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en-US"/>
              <a:t>Many ask what does my company have to provide in terms of IP. You don’t have to. </a:t>
            </a:r>
            <a:endParaRPr/>
          </a:p>
          <a:p>
            <a:pPr indent="-228600" lvl="0" marL="457200" marR="0" rtl="0" algn="l">
              <a:lnSpc>
                <a:spcPct val="100000"/>
              </a:lnSpc>
              <a:spcBef>
                <a:spcPts val="0"/>
              </a:spcBef>
              <a:spcAft>
                <a:spcPts val="0"/>
              </a:spcAft>
              <a:buClr>
                <a:srgbClr val="000000"/>
              </a:buClr>
              <a:buSzPts val="1400"/>
              <a:buFont typeface="Arial"/>
              <a:buNone/>
            </a:pPr>
            <a:r>
              <a:rPr lang="en-US"/>
              <a:t>In fact, the level of participation is up to you, and can be done without even being a member of CHIPS.  Our goal is to encourage collaboration.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76" name="Google Shape;1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SzPts val="1400"/>
              <a:buFont typeface="Arial"/>
              <a:buChar char="•"/>
            </a:pPr>
            <a:r>
              <a:rPr lang="en-US"/>
              <a:t>CHIPS strives to create an open system of collaboration across the elements of silicon development with many different contributors. As in the software world, this will enable experts in different arenas to contribute, and other to leverage their strength. </a:t>
            </a:r>
            <a:endParaRPr/>
          </a:p>
          <a:p>
            <a:pPr indent="0" lvl="0" marL="0" rtl="0" algn="l">
              <a:lnSpc>
                <a:spcPct val="100000"/>
              </a:lnSpc>
              <a:spcBef>
                <a:spcPts val="0"/>
              </a:spcBef>
              <a:spcAft>
                <a:spcPts val="0"/>
              </a:spcAft>
              <a:buSzPts val="1400"/>
              <a:buNone/>
            </a:pPr>
            <a:r>
              <a:t/>
            </a:r>
            <a:endParaRPr/>
          </a:p>
          <a:p>
            <a:pPr indent="-171450" lvl="0" marL="171450" rtl="0" algn="l">
              <a:lnSpc>
                <a:spcPct val="100000"/>
              </a:lnSpc>
              <a:spcBef>
                <a:spcPts val="0"/>
              </a:spcBef>
              <a:spcAft>
                <a:spcPts val="0"/>
              </a:spcAft>
              <a:buSzPts val="1400"/>
              <a:buFont typeface="Arial"/>
              <a:buChar char="•"/>
            </a:pPr>
            <a:r>
              <a:rPr lang="en-US"/>
              <a:t>Specification, Implementation, PDK, Tooling, PHY’s, Standards are some of the key areas. </a:t>
            </a:r>
            <a:endParaRPr/>
          </a:p>
          <a:p>
            <a:pPr indent="0" lvl="0" marL="0" rtl="0" algn="l">
              <a:lnSpc>
                <a:spcPct val="100000"/>
              </a:lnSpc>
              <a:spcBef>
                <a:spcPts val="0"/>
              </a:spcBef>
              <a:spcAft>
                <a:spcPts val="0"/>
              </a:spcAft>
              <a:buSzPts val="1400"/>
              <a:buNone/>
            </a:pPr>
            <a:r>
              <a:t/>
            </a:r>
            <a:endParaRPr/>
          </a:p>
          <a:p>
            <a:pPr indent="-171450" lvl="0" marL="171450" rtl="0" algn="l">
              <a:lnSpc>
                <a:spcPct val="100000"/>
              </a:lnSpc>
              <a:spcBef>
                <a:spcPts val="0"/>
              </a:spcBef>
              <a:spcAft>
                <a:spcPts val="0"/>
              </a:spcAft>
              <a:buSzPts val="1400"/>
              <a:buFont typeface="Arial"/>
              <a:buChar char="•"/>
            </a:pPr>
            <a:r>
              <a:rPr lang="en-US"/>
              <a:t>There are many possible contributors to this ecosystem</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01" name="Google Shape;201;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sum it all up, CHIPS Alliance as part of the Linux Foundation is working to create an open source, design enablement system with a catalog of trusted open source IP ingredients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goal is to help accelerate community innovation and provide a way for differentiated product development on a much more rapid schedule than previously seen.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10" name="Google Shape;210;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This  will allow new business opportunities to develop for</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rtl="0" algn="l">
              <a:lnSpc>
                <a:spcPct val="100000"/>
              </a:lnSpc>
              <a:spcBef>
                <a:spcPts val="0"/>
              </a:spcBef>
              <a:spcAft>
                <a:spcPts val="0"/>
              </a:spcAft>
              <a:buSzPts val="1400"/>
              <a:buFont typeface="Arial"/>
              <a:buChar char="•"/>
            </a:pPr>
            <a:r>
              <a:rPr lang="en-US"/>
              <a:t>IP providers</a:t>
            </a:r>
            <a:endParaRPr/>
          </a:p>
          <a:p>
            <a:pPr indent="-228600" lvl="0" marL="457200" rtl="0" algn="l">
              <a:lnSpc>
                <a:spcPct val="100000"/>
              </a:lnSpc>
              <a:spcBef>
                <a:spcPts val="0"/>
              </a:spcBef>
              <a:spcAft>
                <a:spcPts val="0"/>
              </a:spcAft>
              <a:buSzPts val="1400"/>
              <a:buFont typeface="Arial"/>
              <a:buChar char="•"/>
            </a:pPr>
            <a:r>
              <a:rPr lang="en-US"/>
              <a:t>EDA development / support companies</a:t>
            </a:r>
            <a:endParaRPr/>
          </a:p>
        </p:txBody>
      </p:sp>
      <p:sp>
        <p:nvSpPr>
          <p:cNvPr id="268" name="Google Shape;26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Hello: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My name is Rob Mains and I am general manager of CHIPS Alliance, which is part of the Linux Foundation.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As a nearly 40 year veteran in the chip development industry,  with stints at IBM, Magma, Sun, Oracle, and Qualcomm,I have seen many trends and paradigms come and go, only to resurface again.. My experience covers both technical as well as executive management level stints.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Suffice to say, there have been many changes, but a continuing  theme is change, particularly as it relates to innovation, productivity, cost, and time to market.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Similar as to what happened in software, open source hardware design offers new opportunities for collaboration, innovation, and product creation. </a:t>
            </a:r>
            <a:endParaRPr/>
          </a:p>
          <a:p>
            <a:pPr indent="0" lvl="0" marL="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Clr>
                <a:srgbClr val="000000"/>
              </a:buClr>
              <a:buSzPts val="1400"/>
              <a:buFont typeface="Arial"/>
              <a:buNone/>
            </a:pPr>
            <a:r>
              <a:rPr lang="en-US"/>
              <a:t>CHIPS Alliance  has pillars of interest and associated workgroups across  architecture, specification, reference implementation, interconnect, tools, FPGA, analog, verification, and artificial intelligence.  Groups can spin up or down depending upon the challenges ahead. </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en-US"/>
              <a:t>Many ask what does my company have to provide in terms of IP. You don’t have to. </a:t>
            </a:r>
            <a:endParaRPr/>
          </a:p>
          <a:p>
            <a:pPr indent="-228600" lvl="0" marL="457200" marR="0" rtl="0" algn="l">
              <a:lnSpc>
                <a:spcPct val="100000"/>
              </a:lnSpc>
              <a:spcBef>
                <a:spcPts val="0"/>
              </a:spcBef>
              <a:spcAft>
                <a:spcPts val="0"/>
              </a:spcAft>
              <a:buClr>
                <a:srgbClr val="000000"/>
              </a:buClr>
              <a:buSzPts val="1400"/>
              <a:buFont typeface="Arial"/>
              <a:buNone/>
            </a:pPr>
            <a:r>
              <a:rPr lang="en-US"/>
              <a:t>In fact, the level of participation is up to you, and can be done without even being a member of CHIPS.  Our goal is to encourage collaboration.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89" name="Google Shape;2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14" name="Shape 14"/>
        <p:cNvGrpSpPr/>
        <p:nvPr/>
      </p:nvGrpSpPr>
      <p:grpSpPr>
        <a:xfrm>
          <a:off x="0" y="0"/>
          <a:ext cx="0" cy="0"/>
          <a:chOff x="0" y="0"/>
          <a:chExt cx="0" cy="0"/>
        </a:xfrm>
      </p:grpSpPr>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Center Title Image Background">
  <p:cSld name="Text Center Title Image Background">
    <p:spTree>
      <p:nvGrpSpPr>
        <p:cNvPr id="62" name="Shape 62"/>
        <p:cNvGrpSpPr/>
        <p:nvPr/>
      </p:nvGrpSpPr>
      <p:grpSpPr>
        <a:xfrm>
          <a:off x="0" y="0"/>
          <a:ext cx="0" cy="0"/>
          <a:chOff x="0" y="0"/>
          <a:chExt cx="0" cy="0"/>
        </a:xfrm>
      </p:grpSpPr>
      <p:sp>
        <p:nvSpPr>
          <p:cNvPr id="63" name="Google Shape;63;p20"/>
          <p:cNvSpPr/>
          <p:nvPr>
            <p:ph idx="2" type="pic"/>
          </p:nvPr>
        </p:nvSpPr>
        <p:spPr>
          <a:xfrm>
            <a:off x="0" y="-8238"/>
            <a:ext cx="12192000" cy="6866238"/>
          </a:xfrm>
          <a:prstGeom prst="rect">
            <a:avLst/>
          </a:prstGeom>
          <a:noFill/>
          <a:ln>
            <a:noFill/>
          </a:ln>
        </p:spPr>
      </p:sp>
      <p:sp>
        <p:nvSpPr>
          <p:cNvPr id="64" name="Google Shape;64;p20"/>
          <p:cNvSpPr txBox="1"/>
          <p:nvPr>
            <p:ph type="title"/>
          </p:nvPr>
        </p:nvSpPr>
        <p:spPr>
          <a:xfrm>
            <a:off x="838200" y="923925"/>
            <a:ext cx="10515600" cy="1325563"/>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rgbClr val="168FDF"/>
              </a:buClr>
              <a:buSzPts val="2400"/>
              <a:buFont typeface="Gill Sans"/>
              <a:buNone/>
              <a:defRPr b="0" i="0" sz="2400" u="none" cap="none" strike="noStrike">
                <a:solidFill>
                  <a:srgbClr val="168FDF"/>
                </a:solidFill>
                <a:latin typeface="Gill Sans"/>
                <a:ea typeface="Gill Sans"/>
                <a:cs typeface="Gill Sans"/>
                <a:sym typeface="Gill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5" name="Google Shape;65;p20"/>
          <p:cNvSpPr txBox="1"/>
          <p:nvPr>
            <p:ph idx="1" type="body"/>
          </p:nvPr>
        </p:nvSpPr>
        <p:spPr>
          <a:xfrm>
            <a:off x="838200" y="2279968"/>
            <a:ext cx="10515600" cy="3105150"/>
          </a:xfrm>
          <a:prstGeom prst="rect">
            <a:avLst/>
          </a:prstGeom>
          <a:noFill/>
          <a:ln>
            <a:noFill/>
          </a:ln>
        </p:spPr>
        <p:txBody>
          <a:bodyPr anchorCtr="0" anchor="t" bIns="45700" lIns="91425" spcFirstLastPara="1" rIns="91425" wrap="square" tIns="45700">
            <a:noAutofit/>
          </a:bodyPr>
          <a:lstStyle>
            <a:lvl1pPr indent="-368300" lvl="0" marL="457200" marR="0" algn="ctr">
              <a:lnSpc>
                <a:spcPct val="100000"/>
              </a:lnSpc>
              <a:spcBef>
                <a:spcPts val="1000"/>
              </a:spcBef>
              <a:spcAft>
                <a:spcPts val="0"/>
              </a:spcAft>
              <a:buClr>
                <a:srgbClr val="168FDF"/>
              </a:buClr>
              <a:buSzPts val="2200"/>
              <a:buFont typeface="Helvetica Neue"/>
              <a:buChar char="›"/>
              <a:defRPr b="0" i="0" sz="2200" u="none" cap="none" strike="noStrike">
                <a:solidFill>
                  <a:srgbClr val="2F2F2F"/>
                </a:solidFill>
                <a:latin typeface="Gill Sans"/>
                <a:ea typeface="Gill Sans"/>
                <a:cs typeface="Gill Sans"/>
                <a:sym typeface="Gill Sans"/>
              </a:defRPr>
            </a:lvl1pPr>
            <a:lvl2pPr indent="-355600" lvl="1" marL="914400" marR="0" algn="ctr">
              <a:lnSpc>
                <a:spcPct val="100000"/>
              </a:lnSpc>
              <a:spcBef>
                <a:spcPts val="5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algn="ctr">
              <a:lnSpc>
                <a:spcPct val="100000"/>
              </a:lnSpc>
              <a:spcBef>
                <a:spcPts val="5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0200" lvl="3" marL="1828800" marR="0" algn="ctr">
              <a:lnSpc>
                <a:spcPct val="100000"/>
              </a:lnSpc>
              <a:spcBef>
                <a:spcPts val="500"/>
              </a:spcBef>
              <a:spcAft>
                <a:spcPts val="0"/>
              </a:spcAft>
              <a:buClr>
                <a:srgbClr val="168FDF"/>
              </a:buClr>
              <a:buSzPts val="1600"/>
              <a:buFont typeface="Helvetica Neue"/>
              <a:buChar char="›"/>
              <a:defRPr b="0" i="0" sz="1600" u="none" cap="none" strike="noStrike">
                <a:solidFill>
                  <a:srgbClr val="2F2F2F"/>
                </a:solidFill>
                <a:latin typeface="Gill Sans"/>
                <a:ea typeface="Gill Sans"/>
                <a:cs typeface="Gill Sans"/>
                <a:sym typeface="Gill Sans"/>
              </a:defRPr>
            </a:lvl4pPr>
            <a:lvl5pPr indent="-317500" lvl="4" marL="2286000" marR="0" algn="ctr">
              <a:lnSpc>
                <a:spcPct val="100000"/>
              </a:lnSpc>
              <a:spcBef>
                <a:spcPts val="500"/>
              </a:spcBef>
              <a:spcAft>
                <a:spcPts val="0"/>
              </a:spcAft>
              <a:buClr>
                <a:srgbClr val="168FDF"/>
              </a:buClr>
              <a:buSzPts val="1400"/>
              <a:buFont typeface="Helvetica Neue"/>
              <a:buChar char="›"/>
              <a:defRPr b="0" i="0" sz="1400" u="none" cap="none" strike="noStrike">
                <a:solidFill>
                  <a:srgbClr val="2F2F2F"/>
                </a:solidFill>
                <a:latin typeface="Gill Sans"/>
                <a:ea typeface="Gill Sans"/>
                <a:cs typeface="Gill Sans"/>
                <a:sym typeface="Gill Sans"/>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66" name="Google Shape;66;p20"/>
          <p:cNvSpPr txBox="1"/>
          <p:nvPr>
            <p:ph idx="10" type="dt"/>
          </p:nvPr>
        </p:nvSpPr>
        <p:spPr>
          <a:xfrm>
            <a:off x="10990556" y="6583680"/>
            <a:ext cx="824906" cy="274320"/>
          </a:xfrm>
          <a:prstGeom prst="rect">
            <a:avLst/>
          </a:prstGeom>
          <a:noFill/>
          <a:ln>
            <a:noFill/>
          </a:ln>
        </p:spPr>
        <p:txBody>
          <a:bodyPr anchorCtr="0" anchor="ctr" bIns="45700" lIns="91425" spcFirstLastPara="1" rIns="91425" wrap="square" tIns="45700">
            <a:noAutofit/>
          </a:bodyPr>
          <a:lstStyle>
            <a:lvl1pPr lvl="0" marR="0" algn="r">
              <a:lnSpc>
                <a:spcPct val="100000"/>
              </a:lnSpc>
              <a:spcBef>
                <a:spcPts val="0"/>
              </a:spcBef>
              <a:spcAft>
                <a:spcPts val="0"/>
              </a:spcAft>
              <a:buSzPts val="1400"/>
              <a:buNone/>
              <a:defRPr sz="1100">
                <a:solidFill>
                  <a:srgbClr val="2F2F2F"/>
                </a:solidFill>
                <a:latin typeface="Gill Sans"/>
                <a:ea typeface="Gill Sans"/>
                <a:cs typeface="Gill Sans"/>
                <a:sym typeface="Gill Sans"/>
              </a:defRPr>
            </a:lvl1pPr>
            <a:lvl2pPr lvl="1"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67" name="Google Shape;67;p20"/>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Center Title Dark Background">
  <p:cSld name="Text Center Title Dark Background">
    <p:bg>
      <p:bgPr>
        <a:solidFill>
          <a:srgbClr val="00183C"/>
        </a:solidFill>
      </p:bgPr>
    </p:bg>
    <p:spTree>
      <p:nvGrpSpPr>
        <p:cNvPr id="68" name="Shape 68"/>
        <p:cNvGrpSpPr/>
        <p:nvPr/>
      </p:nvGrpSpPr>
      <p:grpSpPr>
        <a:xfrm>
          <a:off x="0" y="0"/>
          <a:ext cx="0" cy="0"/>
          <a:chOff x="0" y="0"/>
          <a:chExt cx="0" cy="0"/>
        </a:xfrm>
      </p:grpSpPr>
      <p:sp>
        <p:nvSpPr>
          <p:cNvPr id="69" name="Google Shape;69;p21"/>
          <p:cNvSpPr txBox="1"/>
          <p:nvPr>
            <p:ph idx="10" type="dt"/>
          </p:nvPr>
        </p:nvSpPr>
        <p:spPr>
          <a:xfrm>
            <a:off x="10990556" y="6583680"/>
            <a:ext cx="824906" cy="274320"/>
          </a:xfrm>
          <a:prstGeom prst="rect">
            <a:avLst/>
          </a:prstGeom>
          <a:noFill/>
          <a:ln>
            <a:noFill/>
          </a:ln>
        </p:spPr>
        <p:txBody>
          <a:bodyPr anchorCtr="0" anchor="ctr" bIns="45700" lIns="91425" spcFirstLastPara="1" rIns="91425" wrap="square" tIns="45700">
            <a:noAutofit/>
          </a:bodyPr>
          <a:lstStyle>
            <a:lvl1pPr lvl="0" marR="0" algn="r">
              <a:lnSpc>
                <a:spcPct val="100000"/>
              </a:lnSpc>
              <a:spcBef>
                <a:spcPts val="0"/>
              </a:spcBef>
              <a:spcAft>
                <a:spcPts val="0"/>
              </a:spcAft>
              <a:buSzPts val="1400"/>
              <a:buNone/>
              <a:defRPr sz="1100">
                <a:solidFill>
                  <a:schemeClr val="lt1"/>
                </a:solidFill>
                <a:latin typeface="Gill Sans"/>
                <a:ea typeface="Gill Sans"/>
                <a:cs typeface="Gill Sans"/>
                <a:sym typeface="Gill Sans"/>
              </a:defRPr>
            </a:lvl1pPr>
            <a:lvl2pPr lvl="1"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70" name="Google Shape;70;p21"/>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21"/>
          <p:cNvSpPr txBox="1"/>
          <p:nvPr>
            <p:ph type="title"/>
          </p:nvPr>
        </p:nvSpPr>
        <p:spPr>
          <a:xfrm>
            <a:off x="838200" y="923925"/>
            <a:ext cx="10515600" cy="1325563"/>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rgbClr val="168FDF"/>
              </a:buClr>
              <a:buSzPts val="2400"/>
              <a:buFont typeface="Gill Sans"/>
              <a:buNone/>
              <a:defRPr b="0" i="0" sz="2400" u="none" cap="none" strike="noStrike">
                <a:solidFill>
                  <a:srgbClr val="168FDF"/>
                </a:solidFill>
                <a:latin typeface="Gill Sans"/>
                <a:ea typeface="Gill Sans"/>
                <a:cs typeface="Gill Sans"/>
                <a:sym typeface="Gill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2" name="Google Shape;72;p21"/>
          <p:cNvSpPr txBox="1"/>
          <p:nvPr>
            <p:ph idx="1" type="body"/>
          </p:nvPr>
        </p:nvSpPr>
        <p:spPr>
          <a:xfrm>
            <a:off x="838200" y="2279968"/>
            <a:ext cx="10515600" cy="3105150"/>
          </a:xfrm>
          <a:prstGeom prst="rect">
            <a:avLst/>
          </a:prstGeom>
          <a:noFill/>
          <a:ln>
            <a:noFill/>
          </a:ln>
        </p:spPr>
        <p:txBody>
          <a:bodyPr anchorCtr="0" anchor="t" bIns="45700" lIns="91425" spcFirstLastPara="1" rIns="91425" wrap="square" tIns="45700">
            <a:noAutofit/>
          </a:bodyPr>
          <a:lstStyle>
            <a:lvl1pPr indent="-368300" lvl="0" marL="457200" marR="0" algn="ctr">
              <a:lnSpc>
                <a:spcPct val="100000"/>
              </a:lnSpc>
              <a:spcBef>
                <a:spcPts val="1000"/>
              </a:spcBef>
              <a:spcAft>
                <a:spcPts val="0"/>
              </a:spcAft>
              <a:buClr>
                <a:srgbClr val="168FDF"/>
              </a:buClr>
              <a:buSzPts val="2200"/>
              <a:buFont typeface="Helvetica Neue"/>
              <a:buChar char="›"/>
              <a:defRPr b="0" i="0" sz="2200" u="none" cap="none" strike="noStrike">
                <a:solidFill>
                  <a:schemeClr val="lt1"/>
                </a:solidFill>
                <a:latin typeface="Gill Sans"/>
                <a:ea typeface="Gill Sans"/>
                <a:cs typeface="Gill Sans"/>
                <a:sym typeface="Gill Sans"/>
              </a:defRPr>
            </a:lvl1pPr>
            <a:lvl2pPr indent="-355600" lvl="1" marL="914400" marR="0" algn="ctr">
              <a:lnSpc>
                <a:spcPct val="100000"/>
              </a:lnSpc>
              <a:spcBef>
                <a:spcPts val="500"/>
              </a:spcBef>
              <a:spcAft>
                <a:spcPts val="0"/>
              </a:spcAft>
              <a:buClr>
                <a:srgbClr val="168FDF"/>
              </a:buClr>
              <a:buSzPts val="2000"/>
              <a:buFont typeface="Helvetica Neue"/>
              <a:buChar char="›"/>
              <a:defRPr b="0" i="0" sz="2000" u="none" cap="none" strike="noStrike">
                <a:solidFill>
                  <a:schemeClr val="lt1"/>
                </a:solidFill>
                <a:latin typeface="Gill Sans"/>
                <a:ea typeface="Gill Sans"/>
                <a:cs typeface="Gill Sans"/>
                <a:sym typeface="Gill Sans"/>
              </a:defRPr>
            </a:lvl2pPr>
            <a:lvl3pPr indent="-342900" lvl="2" marL="1371600" marR="0" algn="ctr">
              <a:lnSpc>
                <a:spcPct val="100000"/>
              </a:lnSpc>
              <a:spcBef>
                <a:spcPts val="500"/>
              </a:spcBef>
              <a:spcAft>
                <a:spcPts val="0"/>
              </a:spcAft>
              <a:buClr>
                <a:srgbClr val="168FDF"/>
              </a:buClr>
              <a:buSzPts val="1800"/>
              <a:buFont typeface="Helvetica Neue"/>
              <a:buChar char="›"/>
              <a:defRPr b="0" i="0" sz="1800" u="none" cap="none" strike="noStrike">
                <a:solidFill>
                  <a:schemeClr val="lt1"/>
                </a:solidFill>
                <a:latin typeface="Gill Sans"/>
                <a:ea typeface="Gill Sans"/>
                <a:cs typeface="Gill Sans"/>
                <a:sym typeface="Gill Sans"/>
              </a:defRPr>
            </a:lvl3pPr>
            <a:lvl4pPr indent="-330200" lvl="3" marL="1828800" marR="0" algn="ctr">
              <a:lnSpc>
                <a:spcPct val="100000"/>
              </a:lnSpc>
              <a:spcBef>
                <a:spcPts val="500"/>
              </a:spcBef>
              <a:spcAft>
                <a:spcPts val="0"/>
              </a:spcAft>
              <a:buClr>
                <a:srgbClr val="168FDF"/>
              </a:buClr>
              <a:buSzPts val="1600"/>
              <a:buFont typeface="Helvetica Neue"/>
              <a:buChar char="›"/>
              <a:defRPr b="0" i="0" sz="1600" u="none" cap="none" strike="noStrike">
                <a:solidFill>
                  <a:schemeClr val="lt1"/>
                </a:solidFill>
                <a:latin typeface="Gill Sans"/>
                <a:ea typeface="Gill Sans"/>
                <a:cs typeface="Gill Sans"/>
                <a:sym typeface="Gill Sans"/>
              </a:defRPr>
            </a:lvl4pPr>
            <a:lvl5pPr indent="-317500" lvl="4" marL="2286000" marR="0" algn="ctr">
              <a:lnSpc>
                <a:spcPct val="100000"/>
              </a:lnSpc>
              <a:spcBef>
                <a:spcPts val="500"/>
              </a:spcBef>
              <a:spcAft>
                <a:spcPts val="0"/>
              </a:spcAft>
              <a:buClr>
                <a:srgbClr val="168FDF"/>
              </a:buClr>
              <a:buSzPts val="1400"/>
              <a:buFont typeface="Helvetica Neue"/>
              <a:buChar char="›"/>
              <a:defRPr b="0" i="0" sz="1400" u="none" cap="none" strike="noStrike">
                <a:solidFill>
                  <a:schemeClr val="lt1"/>
                </a:solidFill>
                <a:latin typeface="Gill Sans"/>
                <a:ea typeface="Gill Sans"/>
                <a:cs typeface="Gill Sans"/>
                <a:sym typeface="Gill Sans"/>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73" name="Shape 73"/>
        <p:cNvGrpSpPr/>
        <p:nvPr/>
      </p:nvGrpSpPr>
      <p:grpSpPr>
        <a:xfrm>
          <a:off x="0" y="0"/>
          <a:ext cx="0" cy="0"/>
          <a:chOff x="0" y="0"/>
          <a:chExt cx="0" cy="0"/>
        </a:xfrm>
      </p:grpSpPr>
      <p:sp>
        <p:nvSpPr>
          <p:cNvPr id="74" name="Google Shape;74;p22"/>
          <p:cNvSpPr txBox="1"/>
          <p:nvPr>
            <p:ph idx="10" type="dt"/>
          </p:nvPr>
        </p:nvSpPr>
        <p:spPr>
          <a:xfrm>
            <a:off x="10990556" y="6583680"/>
            <a:ext cx="824906"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2"/>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22"/>
          <p:cNvSpPr/>
          <p:nvPr/>
        </p:nvSpPr>
        <p:spPr>
          <a:xfrm>
            <a:off x="304800" y="177800"/>
            <a:ext cx="1320800" cy="1219200"/>
          </a:xfrm>
          <a:prstGeom prst="rect">
            <a:avLst/>
          </a:prstGeom>
          <a:solidFill>
            <a:schemeClr val="lt1"/>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77" name="Google Shape;77;p22"/>
          <p:cNvSpPr/>
          <p:nvPr/>
        </p:nvSpPr>
        <p:spPr>
          <a:xfrm>
            <a:off x="4248299" y="5664200"/>
            <a:ext cx="3860800" cy="1219200"/>
          </a:xfrm>
          <a:prstGeom prst="rect">
            <a:avLst/>
          </a:prstGeom>
          <a:solidFill>
            <a:schemeClr val="lt1"/>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23"/>
          <p:cNvSpPr txBox="1"/>
          <p:nvPr>
            <p:ph type="title"/>
          </p:nvPr>
        </p:nvSpPr>
        <p:spPr>
          <a:xfrm>
            <a:off x="838200" y="2127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2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1000"/>
              </a:spcBef>
              <a:spcAft>
                <a:spcPts val="0"/>
              </a:spcAft>
              <a:buSzPts val="2200"/>
              <a:buChar char="›"/>
              <a:defRPr/>
            </a:lvl1pPr>
            <a:lvl2pPr indent="-355600" lvl="1" marL="914400" algn="l">
              <a:lnSpc>
                <a:spcPct val="100000"/>
              </a:lnSpc>
              <a:spcBef>
                <a:spcPts val="500"/>
              </a:spcBef>
              <a:spcAft>
                <a:spcPts val="0"/>
              </a:spcAft>
              <a:buSzPts val="2000"/>
              <a:buChar char="›"/>
              <a:defRPr/>
            </a:lvl2pPr>
            <a:lvl3pPr indent="-342900" lvl="2" marL="1371600" algn="l">
              <a:lnSpc>
                <a:spcPct val="100000"/>
              </a:lnSpc>
              <a:spcBef>
                <a:spcPts val="500"/>
              </a:spcBef>
              <a:spcAft>
                <a:spcPts val="0"/>
              </a:spcAft>
              <a:buSzPts val="1800"/>
              <a:buChar char="›"/>
              <a:defRPr/>
            </a:lvl3pPr>
            <a:lvl4pPr indent="-330200" lvl="3" marL="1828800" algn="l">
              <a:lnSpc>
                <a:spcPct val="100000"/>
              </a:lnSpc>
              <a:spcBef>
                <a:spcPts val="500"/>
              </a:spcBef>
              <a:spcAft>
                <a:spcPts val="0"/>
              </a:spcAft>
              <a:buSzPts val="1600"/>
              <a:buChar char="›"/>
              <a:defRPr/>
            </a:lvl4pPr>
            <a:lvl5pPr indent="-317500" lvl="4" marL="2286000" algn="l">
              <a:lnSpc>
                <a:spcPct val="100000"/>
              </a:lnSpc>
              <a:spcBef>
                <a:spcPts val="500"/>
              </a:spcBef>
              <a:spcAft>
                <a:spcPts val="0"/>
              </a:spcAft>
              <a:buSzPts val="14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81" name="Google Shape;81;p23"/>
          <p:cNvSpPr txBox="1"/>
          <p:nvPr>
            <p:ph idx="10" type="dt"/>
          </p:nvPr>
        </p:nvSpPr>
        <p:spPr>
          <a:xfrm>
            <a:off x="10990556" y="6583680"/>
            <a:ext cx="824906"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3" name="Google Shape;83;p23"/>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a:lvl1pPr>
            <a:lvl2pPr indent="0" lvl="1" marL="0" marR="0" algn="r">
              <a:lnSpc>
                <a:spcPct val="100000"/>
              </a:lnSpc>
              <a:spcBef>
                <a:spcPts val="0"/>
              </a:spcBef>
              <a:spcAft>
                <a:spcPts val="0"/>
              </a:spcAft>
              <a:buClr>
                <a:srgbClr val="000000"/>
              </a:buClr>
              <a:buSzPts val="1100"/>
              <a:buFont typeface="Arial"/>
              <a:buNone/>
              <a:defRPr/>
            </a:lvl2pPr>
            <a:lvl3pPr indent="0" lvl="2" marL="0" marR="0" algn="r">
              <a:lnSpc>
                <a:spcPct val="100000"/>
              </a:lnSpc>
              <a:spcBef>
                <a:spcPts val="0"/>
              </a:spcBef>
              <a:spcAft>
                <a:spcPts val="0"/>
              </a:spcAft>
              <a:buClr>
                <a:srgbClr val="000000"/>
              </a:buClr>
              <a:buSzPts val="1100"/>
              <a:buFont typeface="Arial"/>
              <a:buNone/>
              <a:defRPr/>
            </a:lvl3pPr>
            <a:lvl4pPr indent="0" lvl="3" marL="0" marR="0" algn="r">
              <a:lnSpc>
                <a:spcPct val="100000"/>
              </a:lnSpc>
              <a:spcBef>
                <a:spcPts val="0"/>
              </a:spcBef>
              <a:spcAft>
                <a:spcPts val="0"/>
              </a:spcAft>
              <a:buClr>
                <a:srgbClr val="000000"/>
              </a:buClr>
              <a:buSzPts val="1100"/>
              <a:buFont typeface="Arial"/>
              <a:buNone/>
              <a:defRPr/>
            </a:lvl4pPr>
            <a:lvl5pPr indent="0" lvl="4" marL="0" marR="0" algn="r">
              <a:lnSpc>
                <a:spcPct val="100000"/>
              </a:lnSpc>
              <a:spcBef>
                <a:spcPts val="0"/>
              </a:spcBef>
              <a:spcAft>
                <a:spcPts val="0"/>
              </a:spcAft>
              <a:buClr>
                <a:srgbClr val="000000"/>
              </a:buClr>
              <a:buSzPts val="1100"/>
              <a:buFont typeface="Arial"/>
              <a:buNone/>
              <a:defRPr/>
            </a:lvl5pPr>
            <a:lvl6pPr indent="0" lvl="5" marL="0" marR="0" algn="r">
              <a:lnSpc>
                <a:spcPct val="100000"/>
              </a:lnSpc>
              <a:spcBef>
                <a:spcPts val="0"/>
              </a:spcBef>
              <a:spcAft>
                <a:spcPts val="0"/>
              </a:spcAft>
              <a:buClr>
                <a:srgbClr val="000000"/>
              </a:buClr>
              <a:buSzPts val="1100"/>
              <a:buFont typeface="Arial"/>
              <a:buNone/>
              <a:defRPr/>
            </a:lvl6pPr>
            <a:lvl7pPr indent="0" lvl="6" marL="0" marR="0" algn="r">
              <a:lnSpc>
                <a:spcPct val="100000"/>
              </a:lnSpc>
              <a:spcBef>
                <a:spcPts val="0"/>
              </a:spcBef>
              <a:spcAft>
                <a:spcPts val="0"/>
              </a:spcAft>
              <a:buClr>
                <a:srgbClr val="000000"/>
              </a:buClr>
              <a:buSzPts val="1100"/>
              <a:buFont typeface="Arial"/>
              <a:buNone/>
              <a:defRPr/>
            </a:lvl7pPr>
            <a:lvl8pPr indent="0" lvl="7" marL="0" marR="0" algn="r">
              <a:lnSpc>
                <a:spcPct val="100000"/>
              </a:lnSpc>
              <a:spcBef>
                <a:spcPts val="0"/>
              </a:spcBef>
              <a:spcAft>
                <a:spcPts val="0"/>
              </a:spcAft>
              <a:buClr>
                <a:srgbClr val="000000"/>
              </a:buClr>
              <a:buSzPts val="1100"/>
              <a:buFont typeface="Arial"/>
              <a:buNone/>
              <a:defRPr/>
            </a:lvl8pPr>
            <a:lvl9pPr indent="0" lvl="8" marL="0" marR="0" algn="r">
              <a:lnSpc>
                <a:spcPct val="100000"/>
              </a:lnSpc>
              <a:spcBef>
                <a:spcPts val="0"/>
              </a:spcBef>
              <a:spcAft>
                <a:spcPts val="0"/>
              </a:spcAft>
              <a:buClr>
                <a:srgbClr val="000000"/>
              </a:buClr>
              <a:buSzPts val="11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0" name="Shape 90"/>
        <p:cNvGrpSpPr/>
        <p:nvPr/>
      </p:nvGrpSpPr>
      <p:grpSpPr>
        <a:xfrm>
          <a:off x="0" y="0"/>
          <a:ext cx="0" cy="0"/>
          <a:chOff x="0" y="0"/>
          <a:chExt cx="0" cy="0"/>
        </a:xfrm>
      </p:grpSpPr>
      <p:pic>
        <p:nvPicPr>
          <p:cNvPr id="91" name="Google Shape;91;p25"/>
          <p:cNvPicPr preferRelativeResize="0"/>
          <p:nvPr/>
        </p:nvPicPr>
        <p:blipFill rotWithShape="1">
          <a:blip r:embed="rId2">
            <a:alphaModFix/>
          </a:blip>
          <a:srcRect b="0" l="0" r="0" t="0"/>
          <a:stretch/>
        </p:blipFill>
        <p:spPr>
          <a:xfrm>
            <a:off x="3070990" y="1590144"/>
            <a:ext cx="5889246" cy="2469094"/>
          </a:xfrm>
          <a:prstGeom prst="rect">
            <a:avLst/>
          </a:prstGeom>
          <a:noFill/>
          <a:ln>
            <a:noFill/>
          </a:ln>
        </p:spPr>
      </p:pic>
      <p:sp>
        <p:nvSpPr>
          <p:cNvPr id="92" name="Google Shape;92;p25"/>
          <p:cNvSpPr txBox="1"/>
          <p:nvPr/>
        </p:nvSpPr>
        <p:spPr>
          <a:xfrm>
            <a:off x="3502059" y="4326131"/>
            <a:ext cx="2944167"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Arial"/>
                <a:ea typeface="Arial"/>
                <a:cs typeface="Arial"/>
                <a:sym typeface="Arial"/>
              </a:rPr>
              <a:t>DEC 5 - 9,</a:t>
            </a:r>
            <a:r>
              <a:rPr b="0" i="0" lang="en-US" sz="2200" u="none" cap="none" strike="noStrike">
                <a:solidFill>
                  <a:srgbClr val="000000"/>
                </a:solidFill>
                <a:latin typeface="Arial"/>
                <a:ea typeface="Arial"/>
                <a:cs typeface="Arial"/>
                <a:sym typeface="Arial"/>
              </a:rPr>
              <a:t> 2021</a:t>
            </a:r>
            <a:endParaRPr b="0" i="0" sz="2200" u="none" cap="none" strike="noStrike">
              <a:solidFill>
                <a:srgbClr val="000000"/>
              </a:solidFill>
              <a:latin typeface="Arial"/>
              <a:ea typeface="Arial"/>
              <a:cs typeface="Arial"/>
              <a:sym typeface="Arial"/>
            </a:endParaRPr>
          </a:p>
        </p:txBody>
      </p:sp>
      <p:sp>
        <p:nvSpPr>
          <p:cNvPr id="93" name="Google Shape;93;p25"/>
          <p:cNvSpPr txBox="1"/>
          <p:nvPr/>
        </p:nvSpPr>
        <p:spPr>
          <a:xfrm>
            <a:off x="5787850" y="4290272"/>
            <a:ext cx="356259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San Francisco, California</a:t>
            </a:r>
            <a:endParaRPr/>
          </a:p>
        </p:txBody>
      </p:sp>
      <p:sp>
        <p:nvSpPr>
          <p:cNvPr id="94" name="Google Shape;94;p25"/>
          <p:cNvSpPr/>
          <p:nvPr/>
        </p:nvSpPr>
        <p:spPr>
          <a:xfrm flipH="1" rot="2820000">
            <a:off x="5567728" y="4450895"/>
            <a:ext cx="182880" cy="181360"/>
          </a:xfrm>
          <a:prstGeom prst="rect">
            <a:avLst/>
          </a:prstGeom>
          <a:solidFill>
            <a:srgbClr val="F47836"/>
          </a:solidFill>
          <a:ln cap="flat" cmpd="sng" w="12700">
            <a:solidFill>
              <a:srgbClr val="F47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95" name="Google Shape;95;p25"/>
          <p:cNvPicPr preferRelativeResize="0"/>
          <p:nvPr/>
        </p:nvPicPr>
        <p:blipFill rotWithShape="1">
          <a:blip r:embed="rId3">
            <a:alphaModFix/>
          </a:blip>
          <a:srcRect b="0" l="0" r="0" t="0"/>
          <a:stretch/>
        </p:blipFill>
        <p:spPr>
          <a:xfrm>
            <a:off x="263478" y="173711"/>
            <a:ext cx="1136014" cy="1152671"/>
          </a:xfrm>
          <a:prstGeom prst="rect">
            <a:avLst/>
          </a:prstGeom>
          <a:noFill/>
          <a:ln>
            <a:noFill/>
          </a:ln>
        </p:spPr>
      </p:pic>
      <p:sp>
        <p:nvSpPr>
          <p:cNvPr id="96" name="Google Shape;96;p25"/>
          <p:cNvSpPr/>
          <p:nvPr/>
        </p:nvSpPr>
        <p:spPr>
          <a:xfrm>
            <a:off x="1698171" y="643095"/>
            <a:ext cx="9686611" cy="180870"/>
          </a:xfrm>
          <a:prstGeom prst="roundRect">
            <a:avLst>
              <a:gd fmla="val 16667" name="adj"/>
            </a:avLst>
          </a:prstGeom>
          <a:solidFill>
            <a:srgbClr val="F47836"/>
          </a:solidFill>
          <a:ln cap="flat" cmpd="sng" w="12700">
            <a:solidFill>
              <a:srgbClr val="F47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47836"/>
              </a:solidFill>
              <a:latin typeface="Arial"/>
              <a:ea typeface="Arial"/>
              <a:cs typeface="Arial"/>
              <a:sym typeface="Arial"/>
            </a:endParaRPr>
          </a:p>
        </p:txBody>
      </p:sp>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7" name="Shape 97"/>
        <p:cNvGrpSpPr/>
        <p:nvPr/>
      </p:nvGrpSpPr>
      <p:grpSpPr>
        <a:xfrm>
          <a:off x="0" y="0"/>
          <a:ext cx="0" cy="0"/>
          <a:chOff x="0" y="0"/>
          <a:chExt cx="0" cy="0"/>
        </a:xfrm>
      </p:grpSpPr>
      <p:sp>
        <p:nvSpPr>
          <p:cNvPr id="98" name="Google Shape;98;p26"/>
          <p:cNvSpPr txBox="1"/>
          <p:nvPr>
            <p:ph type="title"/>
          </p:nvPr>
        </p:nvSpPr>
        <p:spPr>
          <a:xfrm>
            <a:off x="1943100" y="954113"/>
            <a:ext cx="9410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6"/>
          <p:cNvSpPr txBox="1"/>
          <p:nvPr>
            <p:ph idx="1" type="body"/>
          </p:nvPr>
        </p:nvSpPr>
        <p:spPr>
          <a:xfrm>
            <a:off x="1943100" y="2486025"/>
            <a:ext cx="9410700" cy="36909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6"/>
          <p:cNvSpPr/>
          <p:nvPr/>
        </p:nvSpPr>
        <p:spPr>
          <a:xfrm>
            <a:off x="1698171" y="643095"/>
            <a:ext cx="9686611" cy="180870"/>
          </a:xfrm>
          <a:prstGeom prst="roundRect">
            <a:avLst>
              <a:gd fmla="val 16667" name="adj"/>
            </a:avLst>
          </a:prstGeom>
          <a:solidFill>
            <a:srgbClr val="F47836"/>
          </a:solidFill>
          <a:ln cap="flat" cmpd="sng" w="12700">
            <a:solidFill>
              <a:srgbClr val="F47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47836"/>
              </a:solidFill>
              <a:latin typeface="Arial"/>
              <a:ea typeface="Arial"/>
              <a:cs typeface="Arial"/>
              <a:sym typeface="Arial"/>
            </a:endParaRPr>
          </a:p>
        </p:txBody>
      </p:sp>
      <p:pic>
        <p:nvPicPr>
          <p:cNvPr id="104" name="Google Shape;104;p26"/>
          <p:cNvPicPr preferRelativeResize="0"/>
          <p:nvPr/>
        </p:nvPicPr>
        <p:blipFill rotWithShape="1">
          <a:blip r:embed="rId2">
            <a:alphaModFix/>
          </a:blip>
          <a:srcRect b="0" l="0" r="0" t="0"/>
          <a:stretch/>
        </p:blipFill>
        <p:spPr>
          <a:xfrm>
            <a:off x="263478" y="173711"/>
            <a:ext cx="1136014" cy="1152671"/>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05" name="Shape 105"/>
        <p:cNvGrpSpPr/>
        <p:nvPr/>
      </p:nvGrpSpPr>
      <p:grpSpPr>
        <a:xfrm>
          <a:off x="0" y="0"/>
          <a:ext cx="0" cy="0"/>
          <a:chOff x="0" y="0"/>
          <a:chExt cx="0" cy="0"/>
        </a:xfrm>
      </p:grpSpPr>
      <p:sp>
        <p:nvSpPr>
          <p:cNvPr id="106" name="Google Shape;106;p27"/>
          <p:cNvSpPr txBox="1"/>
          <p:nvPr>
            <p:ph type="title"/>
          </p:nvPr>
        </p:nvSpPr>
        <p:spPr>
          <a:xfrm>
            <a:off x="1943100" y="954113"/>
            <a:ext cx="9410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27"/>
          <p:cNvSpPr/>
          <p:nvPr/>
        </p:nvSpPr>
        <p:spPr>
          <a:xfrm>
            <a:off x="1698171" y="643095"/>
            <a:ext cx="9686611" cy="180870"/>
          </a:xfrm>
          <a:prstGeom prst="roundRect">
            <a:avLst>
              <a:gd fmla="val 16667" name="adj"/>
            </a:avLst>
          </a:prstGeom>
          <a:solidFill>
            <a:srgbClr val="F47836"/>
          </a:solidFill>
          <a:ln cap="flat" cmpd="sng" w="12700">
            <a:solidFill>
              <a:srgbClr val="F47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47836"/>
              </a:solidFill>
              <a:latin typeface="Arial"/>
              <a:ea typeface="Arial"/>
              <a:cs typeface="Arial"/>
              <a:sym typeface="Arial"/>
            </a:endParaRPr>
          </a:p>
        </p:txBody>
      </p:sp>
      <p:pic>
        <p:nvPicPr>
          <p:cNvPr id="111" name="Google Shape;111;p27"/>
          <p:cNvPicPr preferRelativeResize="0"/>
          <p:nvPr/>
        </p:nvPicPr>
        <p:blipFill rotWithShape="1">
          <a:blip r:embed="rId2">
            <a:alphaModFix/>
          </a:blip>
          <a:srcRect b="0" l="0" r="0" t="0"/>
          <a:stretch/>
        </p:blipFill>
        <p:spPr>
          <a:xfrm>
            <a:off x="263478" y="173711"/>
            <a:ext cx="1136014" cy="1152671"/>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28"/>
          <p:cNvSpPr txBox="1"/>
          <p:nvPr>
            <p:ph type="title"/>
          </p:nvPr>
        </p:nvSpPr>
        <p:spPr>
          <a:xfrm>
            <a:off x="1698170" y="1326382"/>
            <a:ext cx="9686611" cy="115170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8"/>
          <p:cNvSpPr txBox="1"/>
          <p:nvPr>
            <p:ph idx="1" type="body"/>
          </p:nvPr>
        </p:nvSpPr>
        <p:spPr>
          <a:xfrm>
            <a:off x="1698169" y="2657475"/>
            <a:ext cx="4616905" cy="35194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8"/>
          <p:cNvSpPr txBox="1"/>
          <p:nvPr>
            <p:ph idx="2" type="body"/>
          </p:nvPr>
        </p:nvSpPr>
        <p:spPr>
          <a:xfrm>
            <a:off x="6472238" y="2657475"/>
            <a:ext cx="4912543" cy="35194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pic>
        <p:nvPicPr>
          <p:cNvPr id="119" name="Google Shape;119;p28"/>
          <p:cNvPicPr preferRelativeResize="0"/>
          <p:nvPr/>
        </p:nvPicPr>
        <p:blipFill rotWithShape="1">
          <a:blip r:embed="rId2">
            <a:alphaModFix/>
          </a:blip>
          <a:srcRect b="0" l="0" r="0" t="0"/>
          <a:stretch/>
        </p:blipFill>
        <p:spPr>
          <a:xfrm>
            <a:off x="263478" y="173711"/>
            <a:ext cx="1136014" cy="1152671"/>
          </a:xfrm>
          <a:prstGeom prst="rect">
            <a:avLst/>
          </a:prstGeom>
          <a:noFill/>
          <a:ln>
            <a:noFill/>
          </a:ln>
        </p:spPr>
      </p:pic>
      <p:sp>
        <p:nvSpPr>
          <p:cNvPr id="120" name="Google Shape;120;p28"/>
          <p:cNvSpPr/>
          <p:nvPr/>
        </p:nvSpPr>
        <p:spPr>
          <a:xfrm>
            <a:off x="1698171" y="643095"/>
            <a:ext cx="9686611" cy="180870"/>
          </a:xfrm>
          <a:prstGeom prst="roundRect">
            <a:avLst>
              <a:gd fmla="val 16667" name="adj"/>
            </a:avLst>
          </a:prstGeom>
          <a:solidFill>
            <a:srgbClr val="F47836"/>
          </a:solidFill>
          <a:ln cap="flat" cmpd="sng" w="12700">
            <a:solidFill>
              <a:srgbClr val="F47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47836"/>
              </a:solidFill>
              <a:latin typeface="Arial"/>
              <a:ea typeface="Arial"/>
              <a:cs typeface="Arial"/>
              <a:sym typeface="Arial"/>
            </a:endParaRPr>
          </a:p>
        </p:txBody>
      </p:sp>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Blue">
  <p:cSld name="Title and Content - Blue">
    <p:spTree>
      <p:nvGrpSpPr>
        <p:cNvPr id="121" name="Shape 121"/>
        <p:cNvGrpSpPr/>
        <p:nvPr/>
      </p:nvGrpSpPr>
      <p:grpSpPr>
        <a:xfrm>
          <a:off x="0" y="0"/>
          <a:ext cx="0" cy="0"/>
          <a:chOff x="0" y="0"/>
          <a:chExt cx="0" cy="0"/>
        </a:xfrm>
      </p:grpSpPr>
      <p:sp>
        <p:nvSpPr>
          <p:cNvPr id="122" name="Google Shape;12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9"/>
          <p:cNvSpPr/>
          <p:nvPr/>
        </p:nvSpPr>
        <p:spPr>
          <a:xfrm>
            <a:off x="0" y="0"/>
            <a:ext cx="121920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 name="Google Shape;124;p29"/>
          <p:cNvSpPr txBox="1"/>
          <p:nvPr>
            <p:ph idx="1" type="body"/>
          </p:nvPr>
        </p:nvSpPr>
        <p:spPr>
          <a:xfrm>
            <a:off x="457200" y="1828800"/>
            <a:ext cx="11277600" cy="434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9"/>
          <p:cNvSpPr txBox="1"/>
          <p:nvPr>
            <p:ph idx="10" type="dt"/>
          </p:nvPr>
        </p:nvSpPr>
        <p:spPr>
          <a:xfrm>
            <a:off x="964069" y="6400800"/>
            <a:ext cx="689674"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9"/>
          <p:cNvSpPr txBox="1"/>
          <p:nvPr>
            <p:ph idx="11" type="ftr"/>
          </p:nvPr>
        </p:nvSpPr>
        <p:spPr>
          <a:xfrm>
            <a:off x="1697331" y="6400800"/>
            <a:ext cx="4572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9"/>
          <p:cNvSpPr txBox="1"/>
          <p:nvPr>
            <p:ph idx="12" type="sldNum"/>
          </p:nvPr>
        </p:nvSpPr>
        <p:spPr>
          <a:xfrm>
            <a:off x="464574" y="6400800"/>
            <a:ext cx="455907" cy="45720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1000" u="none" cap="none" strike="noStrik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1000" u="none" cap="none" strike="noStrik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1000" u="none" cap="none" strike="noStrik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1000" u="none" cap="none" strike="noStrik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1000" u="none" cap="none" strike="noStrik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1000" u="none" cap="none" strike="noStrik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1000" u="none" cap="none" strike="noStrik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1000" u="none" cap="none" strike="noStrik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28" name="Google Shape;128;p29"/>
          <p:cNvSpPr txBox="1"/>
          <p:nvPr/>
        </p:nvSpPr>
        <p:spPr>
          <a:xfrm>
            <a:off x="8104239" y="6518828"/>
            <a:ext cx="2970215" cy="215444"/>
          </a:xfrm>
          <a:prstGeom prst="rect">
            <a:avLst/>
          </a:prstGeom>
          <a:noFill/>
          <a:ln>
            <a:noFill/>
          </a:ln>
        </p:spPr>
        <p:txBody>
          <a:bodyPr anchorCtr="0" anchor="t" bIns="45700" lIns="0" spcFirstLastPara="1" rIns="91425" wrap="square" tIns="45700">
            <a:spAutoFit/>
          </a:bodyPr>
          <a:lstStyle/>
          <a:p>
            <a:pPr indent="0" lvl="0" marL="0" marR="0" rtl="0" algn="r">
              <a:lnSpc>
                <a:spcPct val="100000"/>
              </a:lnSpc>
              <a:spcBef>
                <a:spcPts val="0"/>
              </a:spcBef>
              <a:spcAft>
                <a:spcPts val="0"/>
              </a:spcAft>
              <a:buNone/>
            </a:pPr>
            <a:r>
              <a:rPr b="0" i="0" lang="en-US" sz="800" u="none" cap="none" strike="noStrike">
                <a:solidFill>
                  <a:schemeClr val="dk1"/>
                </a:solidFill>
                <a:latin typeface="Calibri"/>
                <a:ea typeface="Calibri"/>
                <a:cs typeface="Calibri"/>
                <a:sym typeface="Calibri"/>
              </a:rPr>
              <a:t>© 2020 SiFive. All Rights Reserved.   </a:t>
            </a:r>
            <a:endParaRPr/>
          </a:p>
        </p:txBody>
      </p:sp>
      <p:pic>
        <p:nvPicPr>
          <p:cNvPr id="129" name="Google Shape;129;p29"/>
          <p:cNvPicPr preferRelativeResize="0"/>
          <p:nvPr/>
        </p:nvPicPr>
        <p:blipFill rotWithShape="1">
          <a:blip r:embed="rId2">
            <a:alphaModFix amt="25000"/>
          </a:blip>
          <a:srcRect b="0" l="0" r="0" t="0"/>
          <a:stretch/>
        </p:blipFill>
        <p:spPr>
          <a:xfrm>
            <a:off x="11076390" y="6518828"/>
            <a:ext cx="658410" cy="221145"/>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Full Width">
  <p:cSld name="Text Full Width">
    <p:spTree>
      <p:nvGrpSpPr>
        <p:cNvPr id="130" name="Shape 130"/>
        <p:cNvGrpSpPr/>
        <p:nvPr/>
      </p:nvGrpSpPr>
      <p:grpSpPr>
        <a:xfrm>
          <a:off x="0" y="0"/>
          <a:ext cx="0" cy="0"/>
          <a:chOff x="0" y="0"/>
          <a:chExt cx="0" cy="0"/>
        </a:xfrm>
      </p:grpSpPr>
      <p:pic>
        <p:nvPicPr>
          <p:cNvPr id="131" name="Google Shape;131;p30"/>
          <p:cNvPicPr preferRelativeResize="0"/>
          <p:nvPr/>
        </p:nvPicPr>
        <p:blipFill rotWithShape="1">
          <a:blip r:embed="rId2">
            <a:alphaModFix/>
          </a:blip>
          <a:srcRect b="0" l="0" r="0" t="0"/>
          <a:stretch/>
        </p:blipFill>
        <p:spPr>
          <a:xfrm>
            <a:off x="612775" y="6211738"/>
            <a:ext cx="1112843" cy="372802"/>
          </a:xfrm>
          <a:prstGeom prst="rect">
            <a:avLst/>
          </a:prstGeom>
          <a:noFill/>
          <a:ln>
            <a:noFill/>
          </a:ln>
        </p:spPr>
      </p:pic>
      <p:sp>
        <p:nvSpPr>
          <p:cNvPr id="132" name="Google Shape;132;p30"/>
          <p:cNvSpPr txBox="1"/>
          <p:nvPr>
            <p:ph type="title"/>
          </p:nvPr>
        </p:nvSpPr>
        <p:spPr>
          <a:xfrm>
            <a:off x="528637" y="235900"/>
            <a:ext cx="10836663" cy="935674"/>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rgbClr val="168FDF"/>
              </a:buClr>
              <a:buSzPts val="2400"/>
              <a:buFont typeface="Gill Sans"/>
              <a:buNone/>
              <a:defRPr b="0" i="0" sz="3200" u="none" cap="none" strike="noStrike">
                <a:solidFill>
                  <a:srgbClr val="2B2E7D"/>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33" name="Google Shape;133;p30"/>
          <p:cNvSpPr txBox="1"/>
          <p:nvPr>
            <p:ph idx="1" type="body"/>
          </p:nvPr>
        </p:nvSpPr>
        <p:spPr>
          <a:xfrm>
            <a:off x="429827" y="1335088"/>
            <a:ext cx="10836664" cy="4351338"/>
          </a:xfrm>
          <a:prstGeom prst="rect">
            <a:avLst/>
          </a:prstGeom>
          <a:noFill/>
          <a:ln>
            <a:noFill/>
          </a:ln>
        </p:spPr>
        <p:txBody>
          <a:bodyPr anchorCtr="0" anchor="t" bIns="45700" lIns="91425" spcFirstLastPara="1" rIns="91425" wrap="square" tIns="0">
            <a:noAutofit/>
          </a:bodyPr>
          <a:lstStyle>
            <a:lvl1pPr indent="-381000" lvl="0" marL="457200" marR="0" algn="l">
              <a:lnSpc>
                <a:spcPct val="100000"/>
              </a:lnSpc>
              <a:spcBef>
                <a:spcPts val="1600"/>
              </a:spcBef>
              <a:spcAft>
                <a:spcPts val="0"/>
              </a:spcAft>
              <a:buClr>
                <a:srgbClr val="2B2E7D"/>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5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algn="l">
              <a:lnSpc>
                <a:spcPct val="100000"/>
              </a:lnSpc>
              <a:spcBef>
                <a:spcPts val="5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0200" lvl="3" marL="1828800" marR="0" algn="l">
              <a:lnSpc>
                <a:spcPct val="100000"/>
              </a:lnSpc>
              <a:spcBef>
                <a:spcPts val="500"/>
              </a:spcBef>
              <a:spcAft>
                <a:spcPts val="0"/>
              </a:spcAft>
              <a:buClr>
                <a:srgbClr val="168FDF"/>
              </a:buClr>
              <a:buSzPts val="1600"/>
              <a:buFont typeface="Helvetica Neue"/>
              <a:buChar char="›"/>
              <a:defRPr b="0" i="0" sz="1600" u="none" cap="none" strike="noStrike">
                <a:solidFill>
                  <a:srgbClr val="2F2F2F"/>
                </a:solidFill>
                <a:latin typeface="Gill Sans"/>
                <a:ea typeface="Gill Sans"/>
                <a:cs typeface="Gill Sans"/>
                <a:sym typeface="Gill Sans"/>
              </a:defRPr>
            </a:lvl4pPr>
            <a:lvl5pPr indent="-317500" lvl="4" marL="2286000" marR="0" algn="l">
              <a:lnSpc>
                <a:spcPct val="100000"/>
              </a:lnSpc>
              <a:spcBef>
                <a:spcPts val="500"/>
              </a:spcBef>
              <a:spcAft>
                <a:spcPts val="0"/>
              </a:spcAft>
              <a:buClr>
                <a:srgbClr val="168FDF"/>
              </a:buClr>
              <a:buSzPts val="1400"/>
              <a:buFont typeface="Helvetica Neue"/>
              <a:buChar char="›"/>
              <a:defRPr b="0" i="0" sz="1400" u="none" cap="none" strike="noStrike">
                <a:solidFill>
                  <a:srgbClr val="2F2F2F"/>
                </a:solidFill>
                <a:latin typeface="Gill Sans"/>
                <a:ea typeface="Gill Sans"/>
                <a:cs typeface="Gill Sans"/>
                <a:sym typeface="Gill Sans"/>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134" name="Google Shape;134;p30"/>
          <p:cNvSpPr txBox="1"/>
          <p:nvPr>
            <p:ph idx="12" type="sldNum"/>
          </p:nvPr>
        </p:nvSpPr>
        <p:spPr>
          <a:xfrm>
            <a:off x="11408430" y="6386416"/>
            <a:ext cx="367661"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rgbClr val="2B2E7D"/>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rgbClr val="2B2E7D"/>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rgbClr val="2B2E7D"/>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rgbClr val="2B2E7D"/>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rgbClr val="2B2E7D"/>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rgbClr val="2B2E7D"/>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rgbClr val="2B2E7D"/>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rgbClr val="2B2E7D"/>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rgbClr val="2B2E7D"/>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50">
        <p:push/>
      </p:transition>
    </mc:Choice>
    <mc:Fallback>
      <p:transition spd="slow">
        <p:fade/>
      </p:transition>
    </mc:Fallback>
  </mc:AlternateContent>
  <p:extLst>
    <p:ext uri="{DCECCB84-F9BA-43D5-87BE-67443E8EF086}">
      <p15:sldGuideLst>
        <p15:guide id="1" pos="386">
          <p15:clr>
            <a:srgbClr val="FBAE40"/>
          </p15:clr>
        </p15:guide>
        <p15:guide id="2" pos="7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1">
  <p:cSld name="1_Title Only1">
    <p:spTree>
      <p:nvGrpSpPr>
        <p:cNvPr id="15" name="Shape 15"/>
        <p:cNvGrpSpPr/>
        <p:nvPr/>
      </p:nvGrpSpPr>
      <p:grpSpPr>
        <a:xfrm>
          <a:off x="0" y="0"/>
          <a:ext cx="0" cy="0"/>
          <a:chOff x="0" y="0"/>
          <a:chExt cx="0" cy="0"/>
        </a:xfrm>
      </p:grpSpPr>
      <p:grpSp>
        <p:nvGrpSpPr>
          <p:cNvPr id="16" name="Google Shape;16;p12"/>
          <p:cNvGrpSpPr/>
          <p:nvPr/>
        </p:nvGrpSpPr>
        <p:grpSpPr>
          <a:xfrm>
            <a:off x="7325139" y="-1"/>
            <a:ext cx="4876023" cy="6221898"/>
            <a:chOff x="7325139" y="-1"/>
            <a:chExt cx="4876023" cy="6221898"/>
          </a:xfrm>
        </p:grpSpPr>
        <p:pic>
          <p:nvPicPr>
            <p:cNvPr id="17" name="Google Shape;17;p12"/>
            <p:cNvPicPr preferRelativeResize="0"/>
            <p:nvPr/>
          </p:nvPicPr>
          <p:blipFill rotWithShape="1">
            <a:blip r:embed="rId2">
              <a:alphaModFix amt="25000"/>
            </a:blip>
            <a:srcRect b="0" l="0" r="0" t="10959"/>
            <a:stretch/>
          </p:blipFill>
          <p:spPr>
            <a:xfrm>
              <a:off x="7325139" y="-1"/>
              <a:ext cx="4876023" cy="4341651"/>
            </a:xfrm>
            <a:prstGeom prst="rect">
              <a:avLst/>
            </a:prstGeom>
            <a:noFill/>
            <a:ln>
              <a:noFill/>
            </a:ln>
          </p:spPr>
        </p:pic>
        <p:sp>
          <p:nvSpPr>
            <p:cNvPr id="18" name="Google Shape;18;p12"/>
            <p:cNvSpPr/>
            <p:nvPr/>
          </p:nvSpPr>
          <p:spPr>
            <a:xfrm>
              <a:off x="8666922" y="1"/>
              <a:ext cx="3525078" cy="6221896"/>
            </a:xfrm>
            <a:prstGeom prst="rect">
              <a:avLst/>
            </a:prstGeom>
            <a:gradFill>
              <a:gsLst>
                <a:gs pos="0">
                  <a:srgbClr val="FFFFFF">
                    <a:alpha val="0"/>
                  </a:srgbClr>
                </a:gs>
                <a:gs pos="46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9" name="Google Shape;19;p12"/>
          <p:cNvSpPr txBox="1"/>
          <p:nvPr>
            <p:ph type="title"/>
          </p:nvPr>
        </p:nvSpPr>
        <p:spPr>
          <a:xfrm>
            <a:off x="838200" y="2127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2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1pPr>
            <a:lvl2pPr indent="0" lvl="1"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2pPr>
            <a:lvl3pPr indent="0" lvl="2"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3pPr>
            <a:lvl4pPr indent="0" lvl="3"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4pPr>
            <a:lvl5pPr indent="0" lvl="4"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5pPr>
            <a:lvl6pPr indent="0" lvl="5"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6pPr>
            <a:lvl7pPr indent="0" lvl="6"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7pPr>
            <a:lvl8pPr indent="0" lvl="7"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8pPr>
            <a:lvl9pPr indent="0" lvl="8"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2"/>
          <p:cNvPicPr preferRelativeResize="0"/>
          <p:nvPr/>
        </p:nvPicPr>
        <p:blipFill rotWithShape="1">
          <a:blip r:embed="rId3">
            <a:alphaModFix/>
          </a:blip>
          <a:srcRect b="0" l="0" r="0" t="0"/>
          <a:stretch/>
        </p:blipFill>
        <p:spPr>
          <a:xfrm>
            <a:off x="614680" y="6084276"/>
            <a:ext cx="1626147" cy="544759"/>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ue tint Single column network image">
  <p:cSld name="1_Blue tint Single column network image">
    <p:spTree>
      <p:nvGrpSpPr>
        <p:cNvPr id="135" name="Shape 135"/>
        <p:cNvGrpSpPr/>
        <p:nvPr/>
      </p:nvGrpSpPr>
      <p:grpSpPr>
        <a:xfrm>
          <a:off x="0" y="0"/>
          <a:ext cx="0" cy="0"/>
          <a:chOff x="0" y="0"/>
          <a:chExt cx="0" cy="0"/>
        </a:xfrm>
      </p:grpSpPr>
      <p:sp>
        <p:nvSpPr>
          <p:cNvPr id="136" name="Google Shape;136;p31"/>
          <p:cNvSpPr txBox="1"/>
          <p:nvPr>
            <p:ph type="title"/>
          </p:nvPr>
        </p:nvSpPr>
        <p:spPr>
          <a:xfrm>
            <a:off x="838200" y="556181"/>
            <a:ext cx="10515600" cy="55333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86210"/>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1"/>
          <p:cNvSpPr txBox="1"/>
          <p:nvPr>
            <p:ph idx="1" type="body"/>
          </p:nvPr>
        </p:nvSpPr>
        <p:spPr>
          <a:xfrm>
            <a:off x="838200" y="1383489"/>
            <a:ext cx="10515600" cy="42346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rgbClr val="186210"/>
              </a:buClr>
              <a:buSzPts val="2000"/>
              <a:buFont typeface="Arial"/>
              <a:buChar char="•"/>
              <a:defRPr sz="2667"/>
            </a:lvl1pPr>
            <a:lvl2pPr indent="-330200" lvl="1" marL="914400" algn="l">
              <a:lnSpc>
                <a:spcPct val="90000"/>
              </a:lnSpc>
              <a:spcBef>
                <a:spcPts val="500"/>
              </a:spcBef>
              <a:spcAft>
                <a:spcPts val="0"/>
              </a:spcAft>
              <a:buClr>
                <a:srgbClr val="186210"/>
              </a:buClr>
              <a:buSzPts val="1600"/>
              <a:buChar char="-"/>
              <a:defRPr sz="2133"/>
            </a:lvl2pPr>
            <a:lvl3pPr indent="-330200" lvl="2" marL="1371600" algn="l">
              <a:lnSpc>
                <a:spcPct val="90000"/>
              </a:lnSpc>
              <a:spcBef>
                <a:spcPts val="500"/>
              </a:spcBef>
              <a:spcAft>
                <a:spcPts val="0"/>
              </a:spcAft>
              <a:buClr>
                <a:srgbClr val="186210"/>
              </a:buClr>
              <a:buSzPts val="1600"/>
              <a:buChar char="•"/>
              <a:defRPr sz="2133"/>
            </a:lvl3pPr>
            <a:lvl4pPr indent="-330200" lvl="3" marL="1828800" algn="l">
              <a:lnSpc>
                <a:spcPct val="90000"/>
              </a:lnSpc>
              <a:spcBef>
                <a:spcPts val="500"/>
              </a:spcBef>
              <a:spcAft>
                <a:spcPts val="0"/>
              </a:spcAft>
              <a:buClr>
                <a:srgbClr val="186210"/>
              </a:buClr>
              <a:buSzPts val="1600"/>
              <a:buChar char="▪"/>
              <a:defRPr sz="2133"/>
            </a:lvl4pPr>
            <a:lvl5pPr indent="-330200" lvl="4" marL="2286000" algn="l">
              <a:lnSpc>
                <a:spcPct val="90000"/>
              </a:lnSpc>
              <a:spcBef>
                <a:spcPts val="500"/>
              </a:spcBef>
              <a:spcAft>
                <a:spcPts val="0"/>
              </a:spcAft>
              <a:buClr>
                <a:srgbClr val="186210"/>
              </a:buClr>
              <a:buSzPts val="1600"/>
              <a:buChar char="o"/>
              <a:defRPr sz="2133"/>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31"/>
          <p:cNvSpPr txBox="1"/>
          <p:nvPr>
            <p:ph idx="12" type="sldNum"/>
          </p:nvPr>
        </p:nvSpPr>
        <p:spPr>
          <a:xfrm>
            <a:off x="11380078" y="6377864"/>
            <a:ext cx="648879" cy="365125"/>
          </a:xfrm>
          <a:prstGeom prst="rect">
            <a:avLst/>
          </a:prstGeom>
          <a:noFill/>
          <a:ln>
            <a:noFill/>
          </a:ln>
        </p:spPr>
        <p:txBody>
          <a:bodyPr anchorCtr="0" anchor="t" bIns="45700" lIns="91425" spcFirstLastPara="1" rIns="91425" wrap="square" tIns="45700">
            <a:noAutofit/>
          </a:bodyPr>
          <a:lstStyle>
            <a:lvl1pPr indent="0" lvl="0" marL="0" algn="l">
              <a:lnSpc>
                <a:spcPct val="100000"/>
              </a:lnSpc>
              <a:spcBef>
                <a:spcPts val="0"/>
              </a:spcBef>
              <a:spcAft>
                <a:spcPts val="0"/>
              </a:spcAft>
              <a:buSzPts val="1467"/>
              <a:buNone/>
              <a:defRPr b="0" i="0" sz="1467" u="none" cap="none" strike="noStrike">
                <a:solidFill>
                  <a:schemeClr val="lt1"/>
                </a:solidFill>
                <a:latin typeface="Calibri"/>
                <a:ea typeface="Calibri"/>
                <a:cs typeface="Calibri"/>
                <a:sym typeface="Calibri"/>
              </a:defRPr>
            </a:lvl1pPr>
            <a:lvl2pPr indent="0" lvl="1" marL="0" algn="l">
              <a:lnSpc>
                <a:spcPct val="100000"/>
              </a:lnSpc>
              <a:spcBef>
                <a:spcPts val="0"/>
              </a:spcBef>
              <a:spcAft>
                <a:spcPts val="0"/>
              </a:spcAft>
              <a:buSzPts val="1467"/>
              <a:buNone/>
              <a:defRPr b="0" i="0" sz="1467" u="none" cap="none" strike="noStrike">
                <a:solidFill>
                  <a:schemeClr val="lt1"/>
                </a:solidFill>
                <a:latin typeface="Calibri"/>
                <a:ea typeface="Calibri"/>
                <a:cs typeface="Calibri"/>
                <a:sym typeface="Calibri"/>
              </a:defRPr>
            </a:lvl2pPr>
            <a:lvl3pPr indent="0" lvl="2" marL="0" algn="l">
              <a:lnSpc>
                <a:spcPct val="100000"/>
              </a:lnSpc>
              <a:spcBef>
                <a:spcPts val="0"/>
              </a:spcBef>
              <a:spcAft>
                <a:spcPts val="0"/>
              </a:spcAft>
              <a:buSzPts val="1467"/>
              <a:buNone/>
              <a:defRPr b="0" i="0" sz="1467" u="none" cap="none" strike="noStrike">
                <a:solidFill>
                  <a:schemeClr val="lt1"/>
                </a:solidFill>
                <a:latin typeface="Calibri"/>
                <a:ea typeface="Calibri"/>
                <a:cs typeface="Calibri"/>
                <a:sym typeface="Calibri"/>
              </a:defRPr>
            </a:lvl3pPr>
            <a:lvl4pPr indent="0" lvl="3" marL="0" algn="l">
              <a:lnSpc>
                <a:spcPct val="100000"/>
              </a:lnSpc>
              <a:spcBef>
                <a:spcPts val="0"/>
              </a:spcBef>
              <a:spcAft>
                <a:spcPts val="0"/>
              </a:spcAft>
              <a:buSzPts val="1467"/>
              <a:buNone/>
              <a:defRPr b="0" i="0" sz="1467" u="none" cap="none" strike="noStrike">
                <a:solidFill>
                  <a:schemeClr val="lt1"/>
                </a:solidFill>
                <a:latin typeface="Calibri"/>
                <a:ea typeface="Calibri"/>
                <a:cs typeface="Calibri"/>
                <a:sym typeface="Calibri"/>
              </a:defRPr>
            </a:lvl4pPr>
            <a:lvl5pPr indent="0" lvl="4" marL="0" algn="l">
              <a:lnSpc>
                <a:spcPct val="100000"/>
              </a:lnSpc>
              <a:spcBef>
                <a:spcPts val="0"/>
              </a:spcBef>
              <a:spcAft>
                <a:spcPts val="0"/>
              </a:spcAft>
              <a:buSzPts val="1467"/>
              <a:buNone/>
              <a:defRPr b="0" i="0" sz="1467" u="none" cap="none" strike="noStrike">
                <a:solidFill>
                  <a:schemeClr val="lt1"/>
                </a:solidFill>
                <a:latin typeface="Calibri"/>
                <a:ea typeface="Calibri"/>
                <a:cs typeface="Calibri"/>
                <a:sym typeface="Calibri"/>
              </a:defRPr>
            </a:lvl5pPr>
            <a:lvl6pPr indent="0" lvl="5" marL="0" algn="l">
              <a:lnSpc>
                <a:spcPct val="100000"/>
              </a:lnSpc>
              <a:spcBef>
                <a:spcPts val="0"/>
              </a:spcBef>
              <a:spcAft>
                <a:spcPts val="0"/>
              </a:spcAft>
              <a:buSzPts val="1467"/>
              <a:buNone/>
              <a:defRPr b="0" i="0" sz="1467" u="none" cap="none" strike="noStrike">
                <a:solidFill>
                  <a:schemeClr val="lt1"/>
                </a:solidFill>
                <a:latin typeface="Calibri"/>
                <a:ea typeface="Calibri"/>
                <a:cs typeface="Calibri"/>
                <a:sym typeface="Calibri"/>
              </a:defRPr>
            </a:lvl6pPr>
            <a:lvl7pPr indent="0" lvl="6" marL="0" algn="l">
              <a:lnSpc>
                <a:spcPct val="100000"/>
              </a:lnSpc>
              <a:spcBef>
                <a:spcPts val="0"/>
              </a:spcBef>
              <a:spcAft>
                <a:spcPts val="0"/>
              </a:spcAft>
              <a:buSzPts val="1467"/>
              <a:buNone/>
              <a:defRPr b="0" i="0" sz="1467" u="none" cap="none" strike="noStrike">
                <a:solidFill>
                  <a:schemeClr val="lt1"/>
                </a:solidFill>
                <a:latin typeface="Calibri"/>
                <a:ea typeface="Calibri"/>
                <a:cs typeface="Calibri"/>
                <a:sym typeface="Calibri"/>
              </a:defRPr>
            </a:lvl7pPr>
            <a:lvl8pPr indent="0" lvl="7" marL="0" algn="l">
              <a:lnSpc>
                <a:spcPct val="100000"/>
              </a:lnSpc>
              <a:spcBef>
                <a:spcPts val="0"/>
              </a:spcBef>
              <a:spcAft>
                <a:spcPts val="0"/>
              </a:spcAft>
              <a:buSzPts val="1467"/>
              <a:buNone/>
              <a:defRPr b="0" i="0" sz="1467" u="none" cap="none" strike="noStrike">
                <a:solidFill>
                  <a:schemeClr val="lt1"/>
                </a:solidFill>
                <a:latin typeface="Calibri"/>
                <a:ea typeface="Calibri"/>
                <a:cs typeface="Calibri"/>
                <a:sym typeface="Calibri"/>
              </a:defRPr>
            </a:lvl8pPr>
            <a:lvl9pPr indent="0" lvl="8" marL="0" algn="l">
              <a:lnSpc>
                <a:spcPct val="100000"/>
              </a:lnSpc>
              <a:spcBef>
                <a:spcPts val="0"/>
              </a:spcBef>
              <a:spcAft>
                <a:spcPts val="0"/>
              </a:spcAft>
              <a:buSzPts val="1467"/>
              <a:buNone/>
              <a:defRPr b="0" i="0" sz="1467"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ntent">
  <p:cSld name="Title+Content">
    <p:spTree>
      <p:nvGrpSpPr>
        <p:cNvPr id="139" name="Shape 139"/>
        <p:cNvGrpSpPr/>
        <p:nvPr/>
      </p:nvGrpSpPr>
      <p:grpSpPr>
        <a:xfrm>
          <a:off x="0" y="0"/>
          <a:ext cx="0" cy="0"/>
          <a:chOff x="0" y="0"/>
          <a:chExt cx="0" cy="0"/>
        </a:xfrm>
      </p:grpSpPr>
      <p:grpSp>
        <p:nvGrpSpPr>
          <p:cNvPr id="140" name="Google Shape;140;p32"/>
          <p:cNvGrpSpPr/>
          <p:nvPr/>
        </p:nvGrpSpPr>
        <p:grpSpPr>
          <a:xfrm>
            <a:off x="7325139" y="-1"/>
            <a:ext cx="4876023" cy="6221898"/>
            <a:chOff x="7325139" y="-1"/>
            <a:chExt cx="4876023" cy="6221898"/>
          </a:xfrm>
        </p:grpSpPr>
        <p:pic>
          <p:nvPicPr>
            <p:cNvPr id="141" name="Google Shape;141;p32"/>
            <p:cNvPicPr preferRelativeResize="0"/>
            <p:nvPr/>
          </p:nvPicPr>
          <p:blipFill rotWithShape="1">
            <a:blip r:embed="rId2">
              <a:alphaModFix amt="25000"/>
            </a:blip>
            <a:srcRect b="0" l="0" r="0" t="10959"/>
            <a:stretch/>
          </p:blipFill>
          <p:spPr>
            <a:xfrm>
              <a:off x="7325139" y="-1"/>
              <a:ext cx="4876023" cy="4341651"/>
            </a:xfrm>
            <a:prstGeom prst="rect">
              <a:avLst/>
            </a:prstGeom>
            <a:noFill/>
            <a:ln>
              <a:noFill/>
            </a:ln>
          </p:spPr>
        </p:pic>
        <p:sp>
          <p:nvSpPr>
            <p:cNvPr id="142" name="Google Shape;142;p32"/>
            <p:cNvSpPr/>
            <p:nvPr/>
          </p:nvSpPr>
          <p:spPr>
            <a:xfrm>
              <a:off x="8666922" y="1"/>
              <a:ext cx="3525078" cy="6221896"/>
            </a:xfrm>
            <a:prstGeom prst="rect">
              <a:avLst/>
            </a:prstGeom>
            <a:gradFill>
              <a:gsLst>
                <a:gs pos="0">
                  <a:srgbClr val="FFFFFF">
                    <a:alpha val="0"/>
                  </a:srgbClr>
                </a:gs>
                <a:gs pos="46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43" name="Google Shape;14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45" name="Google Shape;145;p32"/>
          <p:cNvSpPr txBox="1"/>
          <p:nvPr>
            <p:ph idx="1" type="body"/>
          </p:nvPr>
        </p:nvSpPr>
        <p:spPr>
          <a:xfrm>
            <a:off x="609600" y="1514628"/>
            <a:ext cx="10963275" cy="452151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6" name="Google Shape;146;p32"/>
          <p:cNvPicPr preferRelativeResize="0"/>
          <p:nvPr/>
        </p:nvPicPr>
        <p:blipFill rotWithShape="1">
          <a:blip r:embed="rId3">
            <a:alphaModFix/>
          </a:blip>
          <a:srcRect b="0" l="0" r="0" t="0"/>
          <a:stretch/>
        </p:blipFill>
        <p:spPr>
          <a:xfrm>
            <a:off x="614680" y="6084276"/>
            <a:ext cx="1626147" cy="544759"/>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ext Full Width">
  <p:cSld name="2_Text Full Width">
    <p:spTree>
      <p:nvGrpSpPr>
        <p:cNvPr id="147" name="Shape 147"/>
        <p:cNvGrpSpPr/>
        <p:nvPr/>
      </p:nvGrpSpPr>
      <p:grpSpPr>
        <a:xfrm>
          <a:off x="0" y="0"/>
          <a:ext cx="0" cy="0"/>
          <a:chOff x="0" y="0"/>
          <a:chExt cx="0" cy="0"/>
        </a:xfrm>
      </p:grpSpPr>
      <p:sp>
        <p:nvSpPr>
          <p:cNvPr id="148" name="Google Shape;148;p33"/>
          <p:cNvSpPr txBox="1"/>
          <p:nvPr>
            <p:ph type="title"/>
          </p:nvPr>
        </p:nvSpPr>
        <p:spPr>
          <a:xfrm>
            <a:off x="624842" y="365125"/>
            <a:ext cx="10933887" cy="935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168FDF"/>
              </a:buClr>
              <a:buSzPts val="2700"/>
              <a:buFont typeface="Gill Sans"/>
              <a:buNone/>
              <a:defRPr sz="1467">
                <a:solidFill>
                  <a:srgbClr val="168FDF"/>
                </a:solidFill>
              </a:defRPr>
            </a:lvl1pPr>
            <a:lvl2pPr lvl="1" algn="l">
              <a:lnSpc>
                <a:spcPct val="100000"/>
              </a:lnSpc>
              <a:spcBef>
                <a:spcPts val="0"/>
              </a:spcBef>
              <a:spcAft>
                <a:spcPts val="0"/>
              </a:spcAft>
              <a:buSzPts val="1100"/>
              <a:buNone/>
              <a:defRPr sz="1467"/>
            </a:lvl2pPr>
            <a:lvl3pPr lvl="2" algn="l">
              <a:lnSpc>
                <a:spcPct val="100000"/>
              </a:lnSpc>
              <a:spcBef>
                <a:spcPts val="0"/>
              </a:spcBef>
              <a:spcAft>
                <a:spcPts val="0"/>
              </a:spcAft>
              <a:buSzPts val="1100"/>
              <a:buNone/>
              <a:defRPr sz="1467"/>
            </a:lvl3pPr>
            <a:lvl4pPr lvl="3" algn="l">
              <a:lnSpc>
                <a:spcPct val="100000"/>
              </a:lnSpc>
              <a:spcBef>
                <a:spcPts val="0"/>
              </a:spcBef>
              <a:spcAft>
                <a:spcPts val="0"/>
              </a:spcAft>
              <a:buSzPts val="1100"/>
              <a:buNone/>
              <a:defRPr sz="1467"/>
            </a:lvl4pPr>
            <a:lvl5pPr lvl="4" algn="l">
              <a:lnSpc>
                <a:spcPct val="100000"/>
              </a:lnSpc>
              <a:spcBef>
                <a:spcPts val="0"/>
              </a:spcBef>
              <a:spcAft>
                <a:spcPts val="0"/>
              </a:spcAft>
              <a:buSzPts val="1100"/>
              <a:buNone/>
              <a:defRPr sz="1467"/>
            </a:lvl5pPr>
            <a:lvl6pPr lvl="5" algn="l">
              <a:lnSpc>
                <a:spcPct val="100000"/>
              </a:lnSpc>
              <a:spcBef>
                <a:spcPts val="0"/>
              </a:spcBef>
              <a:spcAft>
                <a:spcPts val="0"/>
              </a:spcAft>
              <a:buSzPts val="1100"/>
              <a:buNone/>
              <a:defRPr sz="1467"/>
            </a:lvl6pPr>
            <a:lvl7pPr lvl="6" algn="l">
              <a:lnSpc>
                <a:spcPct val="100000"/>
              </a:lnSpc>
              <a:spcBef>
                <a:spcPts val="0"/>
              </a:spcBef>
              <a:spcAft>
                <a:spcPts val="0"/>
              </a:spcAft>
              <a:buSzPts val="1100"/>
              <a:buNone/>
              <a:defRPr sz="1467"/>
            </a:lvl7pPr>
            <a:lvl8pPr lvl="7" algn="l">
              <a:lnSpc>
                <a:spcPct val="100000"/>
              </a:lnSpc>
              <a:spcBef>
                <a:spcPts val="0"/>
              </a:spcBef>
              <a:spcAft>
                <a:spcPts val="0"/>
              </a:spcAft>
              <a:buSzPts val="1100"/>
              <a:buNone/>
              <a:defRPr sz="1467"/>
            </a:lvl8pPr>
            <a:lvl9pPr lvl="8" algn="l">
              <a:lnSpc>
                <a:spcPct val="100000"/>
              </a:lnSpc>
              <a:spcBef>
                <a:spcPts val="0"/>
              </a:spcBef>
              <a:spcAft>
                <a:spcPts val="0"/>
              </a:spcAft>
              <a:buSzPts val="1100"/>
              <a:buNone/>
              <a:defRPr sz="1467"/>
            </a:lvl9pPr>
          </a:lstStyle>
          <a:p/>
        </p:txBody>
      </p:sp>
      <p:sp>
        <p:nvSpPr>
          <p:cNvPr id="149" name="Google Shape;149;p33"/>
          <p:cNvSpPr txBox="1"/>
          <p:nvPr>
            <p:ph idx="1" type="body"/>
          </p:nvPr>
        </p:nvSpPr>
        <p:spPr>
          <a:xfrm>
            <a:off x="624842" y="1335088"/>
            <a:ext cx="10933887" cy="4351339"/>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1067"/>
              </a:spcBef>
              <a:spcAft>
                <a:spcPts val="0"/>
              </a:spcAft>
              <a:buClr>
                <a:schemeClr val="dk1"/>
              </a:buClr>
              <a:buSzPts val="2100"/>
              <a:buChar char="›"/>
              <a:defRPr sz="2800"/>
            </a:lvl1pPr>
            <a:lvl2pPr indent="-355600" lvl="1" marL="914400" algn="l">
              <a:lnSpc>
                <a:spcPct val="100000"/>
              </a:lnSpc>
              <a:spcBef>
                <a:spcPts val="533"/>
              </a:spcBef>
              <a:spcAft>
                <a:spcPts val="0"/>
              </a:spcAft>
              <a:buClr>
                <a:schemeClr val="dk1"/>
              </a:buClr>
              <a:buSzPts val="2000"/>
              <a:buChar char="›"/>
              <a:defRPr sz="2667"/>
            </a:lvl2pPr>
            <a:lvl3pPr indent="-342900" lvl="2" marL="1371600" algn="l">
              <a:lnSpc>
                <a:spcPct val="100000"/>
              </a:lnSpc>
              <a:spcBef>
                <a:spcPts val="533"/>
              </a:spcBef>
              <a:spcAft>
                <a:spcPts val="0"/>
              </a:spcAft>
              <a:buClr>
                <a:schemeClr val="dk1"/>
              </a:buClr>
              <a:buSzPts val="1800"/>
              <a:buChar char="›"/>
              <a:defRPr sz="2400"/>
            </a:lvl3pPr>
            <a:lvl4pPr indent="-336550" lvl="3" marL="1828800" algn="l">
              <a:lnSpc>
                <a:spcPct val="100000"/>
              </a:lnSpc>
              <a:spcBef>
                <a:spcPts val="533"/>
              </a:spcBef>
              <a:spcAft>
                <a:spcPts val="0"/>
              </a:spcAft>
              <a:buClr>
                <a:schemeClr val="dk1"/>
              </a:buClr>
              <a:buSzPts val="1700"/>
              <a:buChar char="›"/>
              <a:defRPr sz="2267"/>
            </a:lvl4pPr>
            <a:lvl5pPr indent="-323850" lvl="4" marL="2286000" algn="l">
              <a:lnSpc>
                <a:spcPct val="100000"/>
              </a:lnSpc>
              <a:spcBef>
                <a:spcPts val="533"/>
              </a:spcBef>
              <a:spcAft>
                <a:spcPts val="0"/>
              </a:spcAft>
              <a:buClr>
                <a:schemeClr val="dk1"/>
              </a:buClr>
              <a:buSzPts val="1500"/>
              <a:buChar char="›"/>
              <a:defRPr sz="2000"/>
            </a:lvl5pPr>
            <a:lvl6pPr indent="-317500" lvl="5" marL="2743200" algn="l">
              <a:lnSpc>
                <a:spcPct val="90000"/>
              </a:lnSpc>
              <a:spcBef>
                <a:spcPts val="533"/>
              </a:spcBef>
              <a:spcAft>
                <a:spcPts val="0"/>
              </a:spcAft>
              <a:buClr>
                <a:schemeClr val="dk1"/>
              </a:buClr>
              <a:buSzPts val="1400"/>
              <a:buChar char="•"/>
              <a:defRPr sz="1467"/>
            </a:lvl6pPr>
            <a:lvl7pPr indent="-317500" lvl="6" marL="3200400" algn="l">
              <a:lnSpc>
                <a:spcPct val="90000"/>
              </a:lnSpc>
              <a:spcBef>
                <a:spcPts val="533"/>
              </a:spcBef>
              <a:spcAft>
                <a:spcPts val="0"/>
              </a:spcAft>
              <a:buClr>
                <a:schemeClr val="dk1"/>
              </a:buClr>
              <a:buSzPts val="1400"/>
              <a:buChar char="•"/>
              <a:defRPr sz="1467"/>
            </a:lvl7pPr>
            <a:lvl8pPr indent="-317500" lvl="7" marL="3657600" algn="l">
              <a:lnSpc>
                <a:spcPct val="90000"/>
              </a:lnSpc>
              <a:spcBef>
                <a:spcPts val="533"/>
              </a:spcBef>
              <a:spcAft>
                <a:spcPts val="0"/>
              </a:spcAft>
              <a:buClr>
                <a:schemeClr val="dk1"/>
              </a:buClr>
              <a:buSzPts val="1400"/>
              <a:buChar char="•"/>
              <a:defRPr sz="1467"/>
            </a:lvl8pPr>
            <a:lvl9pPr indent="-317500" lvl="8" marL="4114800" algn="l">
              <a:lnSpc>
                <a:spcPct val="90000"/>
              </a:lnSpc>
              <a:spcBef>
                <a:spcPts val="533"/>
              </a:spcBef>
              <a:spcAft>
                <a:spcPts val="0"/>
              </a:spcAft>
              <a:buClr>
                <a:schemeClr val="dk1"/>
              </a:buClr>
              <a:buSzPts val="1400"/>
              <a:buChar char="•"/>
              <a:defRPr sz="1467"/>
            </a:lvl9pPr>
          </a:lstStyle>
          <a:p/>
        </p:txBody>
      </p:sp>
      <p:cxnSp>
        <p:nvCxnSpPr>
          <p:cNvPr id="150" name="Google Shape;150;p33"/>
          <p:cNvCxnSpPr/>
          <p:nvPr/>
        </p:nvCxnSpPr>
        <p:spPr>
          <a:xfrm>
            <a:off x="411480" y="365127"/>
            <a:ext cx="0" cy="6108699"/>
          </a:xfrm>
          <a:prstGeom prst="straightConnector1">
            <a:avLst/>
          </a:prstGeom>
          <a:noFill/>
          <a:ln cap="flat" cmpd="sng" w="9525">
            <a:solidFill>
              <a:srgbClr val="168FDF"/>
            </a:solidFill>
            <a:prstDash val="solid"/>
            <a:miter lim="800000"/>
            <a:headEnd len="sm" w="sm" type="none"/>
            <a:tailEnd len="sm" w="sm" type="none"/>
          </a:ln>
        </p:spPr>
      </p:cxnSp>
      <p:pic>
        <p:nvPicPr>
          <p:cNvPr id="151" name="Google Shape;151;p33"/>
          <p:cNvPicPr preferRelativeResize="0"/>
          <p:nvPr/>
        </p:nvPicPr>
        <p:blipFill rotWithShape="1">
          <a:blip r:embed="rId2">
            <a:alphaModFix/>
          </a:blip>
          <a:srcRect b="0" l="0" r="0" t="0"/>
          <a:stretch/>
        </p:blipFill>
        <p:spPr>
          <a:xfrm>
            <a:off x="607084" y="6312026"/>
            <a:ext cx="2710843" cy="161801"/>
          </a:xfrm>
          <a:prstGeom prst="rect">
            <a:avLst/>
          </a:prstGeom>
          <a:noFill/>
          <a:ln>
            <a:noFill/>
          </a:ln>
        </p:spPr>
      </p:pic>
      <p:sp>
        <p:nvSpPr>
          <p:cNvPr id="152" name="Google Shape;152;p33"/>
          <p:cNvSpPr txBox="1"/>
          <p:nvPr>
            <p:ph idx="11" type="ftr"/>
          </p:nvPr>
        </p:nvSpPr>
        <p:spPr>
          <a:xfrm>
            <a:off x="607383" y="6583680"/>
            <a:ext cx="3368677" cy="27432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2F2F2F"/>
              </a:buClr>
              <a:buSzPts val="1100"/>
              <a:buFont typeface="Gill Sans"/>
              <a:buNone/>
              <a:defRPr sz="1067">
                <a:solidFill>
                  <a:srgbClr val="2F2F2F"/>
                </a:solidFill>
                <a:latin typeface="Gill Sans"/>
                <a:ea typeface="Gill Sans"/>
                <a:cs typeface="Gill Sans"/>
                <a:sym typeface="Gill Sans"/>
              </a:defRPr>
            </a:lvl1pPr>
            <a:lvl2pPr lvl="1" algn="l">
              <a:lnSpc>
                <a:spcPct val="100000"/>
              </a:lnSpc>
              <a:spcBef>
                <a:spcPts val="0"/>
              </a:spcBef>
              <a:spcAft>
                <a:spcPts val="0"/>
              </a:spcAft>
              <a:buClr>
                <a:schemeClr val="dk1"/>
              </a:buClr>
              <a:buSzPts val="1100"/>
              <a:buFont typeface="Gill Sans"/>
              <a:buNone/>
              <a:defRPr sz="1467"/>
            </a:lvl2pPr>
            <a:lvl3pPr lvl="2" algn="l">
              <a:lnSpc>
                <a:spcPct val="100000"/>
              </a:lnSpc>
              <a:spcBef>
                <a:spcPts val="0"/>
              </a:spcBef>
              <a:spcAft>
                <a:spcPts val="0"/>
              </a:spcAft>
              <a:buClr>
                <a:schemeClr val="dk1"/>
              </a:buClr>
              <a:buSzPts val="1100"/>
              <a:buFont typeface="Gill Sans"/>
              <a:buNone/>
              <a:defRPr sz="1467"/>
            </a:lvl3pPr>
            <a:lvl4pPr lvl="3" algn="l">
              <a:lnSpc>
                <a:spcPct val="100000"/>
              </a:lnSpc>
              <a:spcBef>
                <a:spcPts val="0"/>
              </a:spcBef>
              <a:spcAft>
                <a:spcPts val="0"/>
              </a:spcAft>
              <a:buClr>
                <a:schemeClr val="dk1"/>
              </a:buClr>
              <a:buSzPts val="1100"/>
              <a:buFont typeface="Gill Sans"/>
              <a:buNone/>
              <a:defRPr sz="1467"/>
            </a:lvl4pPr>
            <a:lvl5pPr lvl="4" algn="l">
              <a:lnSpc>
                <a:spcPct val="100000"/>
              </a:lnSpc>
              <a:spcBef>
                <a:spcPts val="0"/>
              </a:spcBef>
              <a:spcAft>
                <a:spcPts val="0"/>
              </a:spcAft>
              <a:buClr>
                <a:schemeClr val="dk1"/>
              </a:buClr>
              <a:buSzPts val="1100"/>
              <a:buFont typeface="Gill Sans"/>
              <a:buNone/>
              <a:defRPr sz="1467"/>
            </a:lvl5pPr>
            <a:lvl6pPr lvl="5" algn="l">
              <a:lnSpc>
                <a:spcPct val="100000"/>
              </a:lnSpc>
              <a:spcBef>
                <a:spcPts val="0"/>
              </a:spcBef>
              <a:spcAft>
                <a:spcPts val="0"/>
              </a:spcAft>
              <a:buClr>
                <a:schemeClr val="dk1"/>
              </a:buClr>
              <a:buSzPts val="1100"/>
              <a:buFont typeface="Gill Sans"/>
              <a:buNone/>
              <a:defRPr sz="1467"/>
            </a:lvl6pPr>
            <a:lvl7pPr lvl="6" algn="l">
              <a:lnSpc>
                <a:spcPct val="100000"/>
              </a:lnSpc>
              <a:spcBef>
                <a:spcPts val="0"/>
              </a:spcBef>
              <a:spcAft>
                <a:spcPts val="0"/>
              </a:spcAft>
              <a:buClr>
                <a:schemeClr val="dk1"/>
              </a:buClr>
              <a:buSzPts val="1100"/>
              <a:buFont typeface="Gill Sans"/>
              <a:buNone/>
              <a:defRPr sz="1467"/>
            </a:lvl7pPr>
            <a:lvl8pPr lvl="7" algn="l">
              <a:lnSpc>
                <a:spcPct val="100000"/>
              </a:lnSpc>
              <a:spcBef>
                <a:spcPts val="0"/>
              </a:spcBef>
              <a:spcAft>
                <a:spcPts val="0"/>
              </a:spcAft>
              <a:buClr>
                <a:schemeClr val="dk1"/>
              </a:buClr>
              <a:buSzPts val="1100"/>
              <a:buFont typeface="Gill Sans"/>
              <a:buNone/>
              <a:defRPr sz="1467"/>
            </a:lvl8pPr>
            <a:lvl9pPr lvl="8" algn="l">
              <a:lnSpc>
                <a:spcPct val="100000"/>
              </a:lnSpc>
              <a:spcBef>
                <a:spcPts val="0"/>
              </a:spcBef>
              <a:spcAft>
                <a:spcPts val="0"/>
              </a:spcAft>
              <a:buClr>
                <a:schemeClr val="dk1"/>
              </a:buClr>
              <a:buSzPts val="1100"/>
              <a:buFont typeface="Gill Sans"/>
              <a:buNone/>
              <a:defRPr sz="1467"/>
            </a:lvl9pPr>
          </a:lstStyle>
          <a:p/>
        </p:txBody>
      </p:sp>
      <p:sp>
        <p:nvSpPr>
          <p:cNvPr id="153" name="Google Shape;153;p33"/>
          <p:cNvSpPr txBox="1"/>
          <p:nvPr>
            <p:ph idx="12" type="sldNum"/>
          </p:nvPr>
        </p:nvSpPr>
        <p:spPr>
          <a:xfrm>
            <a:off x="11824340" y="6583680"/>
            <a:ext cx="367661" cy="27432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1pPr>
            <a:lvl2pPr indent="0" lvl="1"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2pPr>
            <a:lvl3pPr indent="0" lvl="2"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3pPr>
            <a:lvl4pPr indent="0" lvl="3"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4pPr>
            <a:lvl5pPr indent="0" lvl="4"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5pPr>
            <a:lvl6pPr indent="0" lvl="5"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6pPr>
            <a:lvl7pPr indent="0" lvl="6"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7pPr>
            <a:lvl8pPr indent="0" lvl="7"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8pPr>
            <a:lvl9pPr indent="0" lvl="8"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33"/>
          <p:cNvSpPr txBox="1"/>
          <p:nvPr>
            <p:ph idx="10" type="dt"/>
          </p:nvPr>
        </p:nvSpPr>
        <p:spPr>
          <a:xfrm>
            <a:off x="10733106" y="6583680"/>
            <a:ext cx="1082359" cy="27432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chemeClr val="dk1"/>
              </a:buClr>
              <a:buSzPts val="1100"/>
              <a:buFont typeface="Gill Sans"/>
              <a:buNone/>
              <a:defRPr sz="1067">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100"/>
              <a:buFont typeface="Gill Sans"/>
              <a:buNone/>
              <a:defRPr sz="1467"/>
            </a:lvl2pPr>
            <a:lvl3pPr lvl="2" algn="l">
              <a:lnSpc>
                <a:spcPct val="100000"/>
              </a:lnSpc>
              <a:spcBef>
                <a:spcPts val="0"/>
              </a:spcBef>
              <a:spcAft>
                <a:spcPts val="0"/>
              </a:spcAft>
              <a:buClr>
                <a:schemeClr val="dk1"/>
              </a:buClr>
              <a:buSzPts val="1100"/>
              <a:buFont typeface="Gill Sans"/>
              <a:buNone/>
              <a:defRPr sz="1467"/>
            </a:lvl3pPr>
            <a:lvl4pPr lvl="3" algn="l">
              <a:lnSpc>
                <a:spcPct val="100000"/>
              </a:lnSpc>
              <a:spcBef>
                <a:spcPts val="0"/>
              </a:spcBef>
              <a:spcAft>
                <a:spcPts val="0"/>
              </a:spcAft>
              <a:buClr>
                <a:schemeClr val="dk1"/>
              </a:buClr>
              <a:buSzPts val="1100"/>
              <a:buFont typeface="Gill Sans"/>
              <a:buNone/>
              <a:defRPr sz="1467"/>
            </a:lvl4pPr>
            <a:lvl5pPr lvl="4" algn="l">
              <a:lnSpc>
                <a:spcPct val="100000"/>
              </a:lnSpc>
              <a:spcBef>
                <a:spcPts val="0"/>
              </a:spcBef>
              <a:spcAft>
                <a:spcPts val="0"/>
              </a:spcAft>
              <a:buClr>
                <a:schemeClr val="dk1"/>
              </a:buClr>
              <a:buSzPts val="1100"/>
              <a:buFont typeface="Gill Sans"/>
              <a:buNone/>
              <a:defRPr sz="1467"/>
            </a:lvl5pPr>
            <a:lvl6pPr lvl="5" algn="l">
              <a:lnSpc>
                <a:spcPct val="100000"/>
              </a:lnSpc>
              <a:spcBef>
                <a:spcPts val="0"/>
              </a:spcBef>
              <a:spcAft>
                <a:spcPts val="0"/>
              </a:spcAft>
              <a:buClr>
                <a:schemeClr val="dk1"/>
              </a:buClr>
              <a:buSzPts val="1100"/>
              <a:buFont typeface="Gill Sans"/>
              <a:buNone/>
              <a:defRPr sz="1467"/>
            </a:lvl6pPr>
            <a:lvl7pPr lvl="6" algn="l">
              <a:lnSpc>
                <a:spcPct val="100000"/>
              </a:lnSpc>
              <a:spcBef>
                <a:spcPts val="0"/>
              </a:spcBef>
              <a:spcAft>
                <a:spcPts val="0"/>
              </a:spcAft>
              <a:buClr>
                <a:schemeClr val="dk1"/>
              </a:buClr>
              <a:buSzPts val="1100"/>
              <a:buFont typeface="Gill Sans"/>
              <a:buNone/>
              <a:defRPr sz="1467"/>
            </a:lvl7pPr>
            <a:lvl8pPr lvl="7" algn="l">
              <a:lnSpc>
                <a:spcPct val="100000"/>
              </a:lnSpc>
              <a:spcBef>
                <a:spcPts val="0"/>
              </a:spcBef>
              <a:spcAft>
                <a:spcPts val="0"/>
              </a:spcAft>
              <a:buClr>
                <a:schemeClr val="dk1"/>
              </a:buClr>
              <a:buSzPts val="1100"/>
              <a:buFont typeface="Gill Sans"/>
              <a:buNone/>
              <a:defRPr sz="1467"/>
            </a:lvl8pPr>
            <a:lvl9pPr lvl="8" algn="l">
              <a:lnSpc>
                <a:spcPct val="100000"/>
              </a:lnSpc>
              <a:spcBef>
                <a:spcPts val="0"/>
              </a:spcBef>
              <a:spcAft>
                <a:spcPts val="0"/>
              </a:spcAft>
              <a:buClr>
                <a:schemeClr val="dk1"/>
              </a:buClr>
              <a:buSzPts val="1100"/>
              <a:buFont typeface="Gill Sans"/>
              <a:buNone/>
              <a:defRPr sz="1467"/>
            </a:lvl9pPr>
          </a:lstStyle>
          <a:p/>
        </p:txBody>
      </p:sp>
      <p:pic>
        <p:nvPicPr>
          <p:cNvPr id="155" name="Google Shape;155;p33"/>
          <p:cNvPicPr preferRelativeResize="0"/>
          <p:nvPr/>
        </p:nvPicPr>
        <p:blipFill rotWithShape="1">
          <a:blip r:embed="rId3">
            <a:alphaModFix/>
          </a:blip>
          <a:srcRect b="0" l="0" r="0" t="0"/>
          <a:stretch/>
        </p:blipFill>
        <p:spPr>
          <a:xfrm>
            <a:off x="10540018" y="6312024"/>
            <a:ext cx="1275447" cy="190237"/>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Full Width 1 1">
  <p:cSld name="Text Full Width 1 1">
    <p:spTree>
      <p:nvGrpSpPr>
        <p:cNvPr id="156" name="Shape 156"/>
        <p:cNvGrpSpPr/>
        <p:nvPr/>
      </p:nvGrpSpPr>
      <p:grpSpPr>
        <a:xfrm>
          <a:off x="0" y="0"/>
          <a:ext cx="0" cy="0"/>
          <a:chOff x="0" y="0"/>
          <a:chExt cx="0" cy="0"/>
        </a:xfrm>
      </p:grpSpPr>
      <p:sp>
        <p:nvSpPr>
          <p:cNvPr id="157" name="Google Shape;157;p34"/>
          <p:cNvSpPr txBox="1"/>
          <p:nvPr>
            <p:ph type="title"/>
          </p:nvPr>
        </p:nvSpPr>
        <p:spPr>
          <a:xfrm>
            <a:off x="624840" y="365125"/>
            <a:ext cx="10933600" cy="9356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rgbClr val="168FDF"/>
              </a:buClr>
              <a:buSzPts val="1800"/>
              <a:buFont typeface="Open Sans"/>
              <a:buNone/>
              <a:defRPr i="0" sz="2400" u="none" cap="none" strike="noStrike">
                <a:solidFill>
                  <a:srgbClr val="168FDF"/>
                </a:solidFill>
                <a:latin typeface="Open Sans"/>
                <a:ea typeface="Open Sans"/>
                <a:cs typeface="Open Sans"/>
                <a:sym typeface="Open Sans"/>
              </a:defRPr>
            </a:lvl1pPr>
            <a:lvl2pPr lvl="1" algn="l">
              <a:lnSpc>
                <a:spcPct val="100000"/>
              </a:lnSpc>
              <a:spcBef>
                <a:spcPts val="0"/>
              </a:spcBef>
              <a:spcAft>
                <a:spcPts val="0"/>
              </a:spcAft>
              <a:buSzPts val="1100"/>
              <a:buFont typeface="Open Sans"/>
              <a:buNone/>
              <a:defRPr sz="1867">
                <a:latin typeface="Open Sans"/>
                <a:ea typeface="Open Sans"/>
                <a:cs typeface="Open Sans"/>
                <a:sym typeface="Open Sans"/>
              </a:defRPr>
            </a:lvl2pPr>
            <a:lvl3pPr lvl="2" algn="l">
              <a:lnSpc>
                <a:spcPct val="100000"/>
              </a:lnSpc>
              <a:spcBef>
                <a:spcPts val="0"/>
              </a:spcBef>
              <a:spcAft>
                <a:spcPts val="0"/>
              </a:spcAft>
              <a:buSzPts val="1100"/>
              <a:buFont typeface="Open Sans"/>
              <a:buNone/>
              <a:defRPr sz="1867">
                <a:latin typeface="Open Sans"/>
                <a:ea typeface="Open Sans"/>
                <a:cs typeface="Open Sans"/>
                <a:sym typeface="Open Sans"/>
              </a:defRPr>
            </a:lvl3pPr>
            <a:lvl4pPr lvl="3" algn="l">
              <a:lnSpc>
                <a:spcPct val="100000"/>
              </a:lnSpc>
              <a:spcBef>
                <a:spcPts val="0"/>
              </a:spcBef>
              <a:spcAft>
                <a:spcPts val="0"/>
              </a:spcAft>
              <a:buSzPts val="1100"/>
              <a:buFont typeface="Open Sans"/>
              <a:buNone/>
              <a:defRPr sz="1867">
                <a:latin typeface="Open Sans"/>
                <a:ea typeface="Open Sans"/>
                <a:cs typeface="Open Sans"/>
                <a:sym typeface="Open Sans"/>
              </a:defRPr>
            </a:lvl4pPr>
            <a:lvl5pPr lvl="4" algn="l">
              <a:lnSpc>
                <a:spcPct val="100000"/>
              </a:lnSpc>
              <a:spcBef>
                <a:spcPts val="0"/>
              </a:spcBef>
              <a:spcAft>
                <a:spcPts val="0"/>
              </a:spcAft>
              <a:buSzPts val="1100"/>
              <a:buFont typeface="Open Sans"/>
              <a:buNone/>
              <a:defRPr sz="1867">
                <a:latin typeface="Open Sans"/>
                <a:ea typeface="Open Sans"/>
                <a:cs typeface="Open Sans"/>
                <a:sym typeface="Open Sans"/>
              </a:defRPr>
            </a:lvl5pPr>
            <a:lvl6pPr lvl="5" algn="l">
              <a:lnSpc>
                <a:spcPct val="100000"/>
              </a:lnSpc>
              <a:spcBef>
                <a:spcPts val="0"/>
              </a:spcBef>
              <a:spcAft>
                <a:spcPts val="0"/>
              </a:spcAft>
              <a:buSzPts val="1100"/>
              <a:buFont typeface="Open Sans"/>
              <a:buNone/>
              <a:defRPr sz="1867">
                <a:latin typeface="Open Sans"/>
                <a:ea typeface="Open Sans"/>
                <a:cs typeface="Open Sans"/>
                <a:sym typeface="Open Sans"/>
              </a:defRPr>
            </a:lvl6pPr>
            <a:lvl7pPr lvl="6" algn="l">
              <a:lnSpc>
                <a:spcPct val="100000"/>
              </a:lnSpc>
              <a:spcBef>
                <a:spcPts val="0"/>
              </a:spcBef>
              <a:spcAft>
                <a:spcPts val="0"/>
              </a:spcAft>
              <a:buSzPts val="1100"/>
              <a:buFont typeface="Open Sans"/>
              <a:buNone/>
              <a:defRPr sz="1867">
                <a:latin typeface="Open Sans"/>
                <a:ea typeface="Open Sans"/>
                <a:cs typeface="Open Sans"/>
                <a:sym typeface="Open Sans"/>
              </a:defRPr>
            </a:lvl7pPr>
            <a:lvl8pPr lvl="7" algn="l">
              <a:lnSpc>
                <a:spcPct val="100000"/>
              </a:lnSpc>
              <a:spcBef>
                <a:spcPts val="0"/>
              </a:spcBef>
              <a:spcAft>
                <a:spcPts val="0"/>
              </a:spcAft>
              <a:buSzPts val="1100"/>
              <a:buFont typeface="Open Sans"/>
              <a:buNone/>
              <a:defRPr sz="1867">
                <a:latin typeface="Open Sans"/>
                <a:ea typeface="Open Sans"/>
                <a:cs typeface="Open Sans"/>
                <a:sym typeface="Open Sans"/>
              </a:defRPr>
            </a:lvl8pPr>
            <a:lvl9pPr lvl="8" algn="l">
              <a:lnSpc>
                <a:spcPct val="100000"/>
              </a:lnSpc>
              <a:spcBef>
                <a:spcPts val="0"/>
              </a:spcBef>
              <a:spcAft>
                <a:spcPts val="0"/>
              </a:spcAft>
              <a:buSzPts val="1100"/>
              <a:buFont typeface="Open Sans"/>
              <a:buNone/>
              <a:defRPr sz="1867">
                <a:latin typeface="Open Sans"/>
                <a:ea typeface="Open Sans"/>
                <a:cs typeface="Open Sans"/>
                <a:sym typeface="Open Sans"/>
              </a:defRPr>
            </a:lvl9pPr>
          </a:lstStyle>
          <a:p/>
        </p:txBody>
      </p:sp>
      <p:sp>
        <p:nvSpPr>
          <p:cNvPr id="158" name="Google Shape;158;p34"/>
          <p:cNvSpPr txBox="1"/>
          <p:nvPr>
            <p:ph idx="1" type="body"/>
          </p:nvPr>
        </p:nvSpPr>
        <p:spPr>
          <a:xfrm>
            <a:off x="624840" y="1335088"/>
            <a:ext cx="10933600" cy="4351200"/>
          </a:xfrm>
          <a:prstGeom prst="rect">
            <a:avLst/>
          </a:prstGeom>
          <a:noFill/>
          <a:ln>
            <a:noFill/>
          </a:ln>
        </p:spPr>
        <p:txBody>
          <a:bodyPr anchorCtr="0" anchor="t" bIns="34275" lIns="68575" spcFirstLastPara="1" rIns="68575" wrap="square" tIns="34275">
            <a:noAutofit/>
          </a:bodyPr>
          <a:lstStyle>
            <a:lvl1pPr indent="-336550" lvl="0" marL="457200" marR="0" algn="l">
              <a:lnSpc>
                <a:spcPct val="100000"/>
              </a:lnSpc>
              <a:spcBef>
                <a:spcPts val="1067"/>
              </a:spcBef>
              <a:spcAft>
                <a:spcPts val="0"/>
              </a:spcAft>
              <a:buClr>
                <a:srgbClr val="168FDF"/>
              </a:buClr>
              <a:buSzPts val="1700"/>
              <a:buFont typeface="Open Sans"/>
              <a:buChar char="›"/>
              <a:defRPr i="0" sz="2267" u="none" cap="none" strike="noStrike">
                <a:solidFill>
                  <a:srgbClr val="2F2F2F"/>
                </a:solidFill>
                <a:latin typeface="Open Sans"/>
                <a:ea typeface="Open Sans"/>
                <a:cs typeface="Open Sans"/>
                <a:sym typeface="Open Sans"/>
              </a:defRPr>
            </a:lvl1pPr>
            <a:lvl2pPr indent="-323850" lvl="1" marL="914400" marR="0" algn="l">
              <a:lnSpc>
                <a:spcPct val="100000"/>
              </a:lnSpc>
              <a:spcBef>
                <a:spcPts val="533"/>
              </a:spcBef>
              <a:spcAft>
                <a:spcPts val="0"/>
              </a:spcAft>
              <a:buClr>
                <a:srgbClr val="168FDF"/>
              </a:buClr>
              <a:buSzPts val="1500"/>
              <a:buFont typeface="Open Sans"/>
              <a:buChar char="›"/>
              <a:defRPr i="0" sz="2000" u="none" cap="none" strike="noStrike">
                <a:solidFill>
                  <a:srgbClr val="2F2F2F"/>
                </a:solidFill>
                <a:latin typeface="Open Sans"/>
                <a:ea typeface="Open Sans"/>
                <a:cs typeface="Open Sans"/>
                <a:sym typeface="Open Sans"/>
              </a:defRPr>
            </a:lvl2pPr>
            <a:lvl3pPr indent="-317500" lvl="2" marL="1371600" marR="0" algn="l">
              <a:lnSpc>
                <a:spcPct val="100000"/>
              </a:lnSpc>
              <a:spcBef>
                <a:spcPts val="533"/>
              </a:spcBef>
              <a:spcAft>
                <a:spcPts val="0"/>
              </a:spcAft>
              <a:buClr>
                <a:srgbClr val="168FDF"/>
              </a:buClr>
              <a:buSzPts val="1400"/>
              <a:buFont typeface="Open Sans"/>
              <a:buChar char="›"/>
              <a:defRPr i="0" sz="1867" u="none" cap="none" strike="noStrike">
                <a:solidFill>
                  <a:srgbClr val="2F2F2F"/>
                </a:solidFill>
                <a:latin typeface="Open Sans"/>
                <a:ea typeface="Open Sans"/>
                <a:cs typeface="Open Sans"/>
                <a:sym typeface="Open Sans"/>
              </a:defRPr>
            </a:lvl3pPr>
            <a:lvl4pPr indent="-304800" lvl="3" marL="1828800" marR="0" algn="l">
              <a:lnSpc>
                <a:spcPct val="100000"/>
              </a:lnSpc>
              <a:spcBef>
                <a:spcPts val="533"/>
              </a:spcBef>
              <a:spcAft>
                <a:spcPts val="0"/>
              </a:spcAft>
              <a:buClr>
                <a:srgbClr val="168FDF"/>
              </a:buClr>
              <a:buSzPts val="1200"/>
              <a:buFont typeface="Open Sans"/>
              <a:buChar char="›"/>
              <a:defRPr i="0" sz="1600" u="none" cap="none" strike="noStrike">
                <a:solidFill>
                  <a:srgbClr val="2F2F2F"/>
                </a:solidFill>
                <a:latin typeface="Open Sans"/>
                <a:ea typeface="Open Sans"/>
                <a:cs typeface="Open Sans"/>
                <a:sym typeface="Open Sans"/>
              </a:defRPr>
            </a:lvl4pPr>
            <a:lvl5pPr indent="-298450" lvl="4" marL="2286000" marR="0" algn="l">
              <a:lnSpc>
                <a:spcPct val="100000"/>
              </a:lnSpc>
              <a:spcBef>
                <a:spcPts val="533"/>
              </a:spcBef>
              <a:spcAft>
                <a:spcPts val="0"/>
              </a:spcAft>
              <a:buClr>
                <a:srgbClr val="168FDF"/>
              </a:buClr>
              <a:buSzPts val="1100"/>
              <a:buFont typeface="Open Sans"/>
              <a:buChar char="›"/>
              <a:defRPr i="0" sz="1467" u="none" cap="none" strike="noStrike">
                <a:solidFill>
                  <a:srgbClr val="2F2F2F"/>
                </a:solidFill>
                <a:latin typeface="Open Sans"/>
                <a:ea typeface="Open Sans"/>
                <a:cs typeface="Open Sans"/>
                <a:sym typeface="Open Sans"/>
              </a:defRPr>
            </a:lvl5pPr>
            <a:lvl6pPr indent="-317500" lvl="5" marL="2743200" marR="0" algn="l">
              <a:lnSpc>
                <a:spcPct val="90000"/>
              </a:lnSpc>
              <a:spcBef>
                <a:spcPts val="533"/>
              </a:spcBef>
              <a:spcAft>
                <a:spcPts val="0"/>
              </a:spcAft>
              <a:buClr>
                <a:schemeClr val="dk1"/>
              </a:buClr>
              <a:buSzPts val="1400"/>
              <a:buFont typeface="Open Sans"/>
              <a:buChar char="•"/>
              <a:defRPr i="0" sz="1867" u="none" cap="none" strike="noStrike">
                <a:solidFill>
                  <a:schemeClr val="dk1"/>
                </a:solidFill>
                <a:latin typeface="Open Sans"/>
                <a:ea typeface="Open Sans"/>
                <a:cs typeface="Open Sans"/>
                <a:sym typeface="Open Sans"/>
              </a:defRPr>
            </a:lvl6pPr>
            <a:lvl7pPr indent="-317500" lvl="6" marL="3200400" marR="0" algn="l">
              <a:lnSpc>
                <a:spcPct val="90000"/>
              </a:lnSpc>
              <a:spcBef>
                <a:spcPts val="533"/>
              </a:spcBef>
              <a:spcAft>
                <a:spcPts val="0"/>
              </a:spcAft>
              <a:buClr>
                <a:schemeClr val="dk1"/>
              </a:buClr>
              <a:buSzPts val="1400"/>
              <a:buFont typeface="Open Sans"/>
              <a:buChar char="•"/>
              <a:defRPr i="0" sz="1867" u="none" cap="none" strike="noStrike">
                <a:solidFill>
                  <a:schemeClr val="dk1"/>
                </a:solidFill>
                <a:latin typeface="Open Sans"/>
                <a:ea typeface="Open Sans"/>
                <a:cs typeface="Open Sans"/>
                <a:sym typeface="Open Sans"/>
              </a:defRPr>
            </a:lvl7pPr>
            <a:lvl8pPr indent="-317500" lvl="7" marL="3657600" marR="0" algn="l">
              <a:lnSpc>
                <a:spcPct val="90000"/>
              </a:lnSpc>
              <a:spcBef>
                <a:spcPts val="533"/>
              </a:spcBef>
              <a:spcAft>
                <a:spcPts val="0"/>
              </a:spcAft>
              <a:buClr>
                <a:schemeClr val="dk1"/>
              </a:buClr>
              <a:buSzPts val="1400"/>
              <a:buFont typeface="Open Sans"/>
              <a:buChar char="•"/>
              <a:defRPr i="0" sz="1867" u="none" cap="none" strike="noStrike">
                <a:solidFill>
                  <a:schemeClr val="dk1"/>
                </a:solidFill>
                <a:latin typeface="Open Sans"/>
                <a:ea typeface="Open Sans"/>
                <a:cs typeface="Open Sans"/>
                <a:sym typeface="Open Sans"/>
              </a:defRPr>
            </a:lvl8pPr>
            <a:lvl9pPr indent="-317500" lvl="8" marL="4114800" marR="0" algn="l">
              <a:lnSpc>
                <a:spcPct val="90000"/>
              </a:lnSpc>
              <a:spcBef>
                <a:spcPts val="533"/>
              </a:spcBef>
              <a:spcAft>
                <a:spcPts val="0"/>
              </a:spcAft>
              <a:buClr>
                <a:schemeClr val="dk1"/>
              </a:buClr>
              <a:buSzPts val="1400"/>
              <a:buFont typeface="Open Sans"/>
              <a:buChar char="•"/>
              <a:defRPr i="0" sz="1867" u="none" cap="none" strike="noStrike">
                <a:solidFill>
                  <a:schemeClr val="dk1"/>
                </a:solidFill>
                <a:latin typeface="Open Sans"/>
                <a:ea typeface="Open Sans"/>
                <a:cs typeface="Open Sans"/>
                <a:sym typeface="Open Sans"/>
              </a:defRPr>
            </a:lvl9pPr>
          </a:lstStyle>
          <a:p/>
        </p:txBody>
      </p:sp>
      <p:cxnSp>
        <p:nvCxnSpPr>
          <p:cNvPr id="159" name="Google Shape;159;p34"/>
          <p:cNvCxnSpPr/>
          <p:nvPr/>
        </p:nvCxnSpPr>
        <p:spPr>
          <a:xfrm>
            <a:off x="411480" y="365125"/>
            <a:ext cx="0" cy="6108800"/>
          </a:xfrm>
          <a:prstGeom prst="straightConnector1">
            <a:avLst/>
          </a:prstGeom>
          <a:noFill/>
          <a:ln cap="flat" cmpd="sng" w="9525">
            <a:solidFill>
              <a:srgbClr val="168FDF"/>
            </a:solidFill>
            <a:prstDash val="solid"/>
            <a:miter lim="800000"/>
            <a:headEnd len="sm" w="sm" type="none"/>
            <a:tailEnd len="sm" w="sm" type="none"/>
          </a:ln>
        </p:spPr>
      </p:cxnSp>
      <p:pic>
        <p:nvPicPr>
          <p:cNvPr id="160" name="Google Shape;160;p34"/>
          <p:cNvPicPr preferRelativeResize="0"/>
          <p:nvPr/>
        </p:nvPicPr>
        <p:blipFill rotWithShape="1">
          <a:blip r:embed="rId2">
            <a:alphaModFix/>
          </a:blip>
          <a:srcRect b="0" l="0" r="0" t="0"/>
          <a:stretch/>
        </p:blipFill>
        <p:spPr>
          <a:xfrm>
            <a:off x="607084" y="6312024"/>
            <a:ext cx="2710843" cy="161801"/>
          </a:xfrm>
          <a:prstGeom prst="rect">
            <a:avLst/>
          </a:prstGeom>
          <a:noFill/>
          <a:ln>
            <a:noFill/>
          </a:ln>
        </p:spPr>
      </p:pic>
      <p:sp>
        <p:nvSpPr>
          <p:cNvPr id="161" name="Google Shape;161;p34"/>
          <p:cNvSpPr txBox="1"/>
          <p:nvPr>
            <p:ph idx="12" type="sldNum"/>
          </p:nvPr>
        </p:nvSpPr>
        <p:spPr>
          <a:xfrm>
            <a:off x="11824339" y="6583680"/>
            <a:ext cx="368000" cy="2740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1pPr>
            <a:lvl2pPr indent="0" lvl="1"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2pPr>
            <a:lvl3pPr indent="0" lvl="2"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3pPr>
            <a:lvl4pPr indent="0" lvl="3"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4pPr>
            <a:lvl5pPr indent="0" lvl="4"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5pPr>
            <a:lvl6pPr indent="0" lvl="5"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6pPr>
            <a:lvl7pPr indent="0" lvl="6"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7pPr>
            <a:lvl8pPr indent="0" lvl="7"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8pPr>
            <a:lvl9pPr indent="0" lvl="8" marL="0" marR="0" algn="r">
              <a:lnSpc>
                <a:spcPct val="100000"/>
              </a:lnSpc>
              <a:spcBef>
                <a:spcPts val="0"/>
              </a:spcBef>
              <a:spcAft>
                <a:spcPts val="0"/>
              </a:spcAft>
              <a:buClr>
                <a:srgbClr val="2F2F2F"/>
              </a:buClr>
              <a:buSzPts val="800"/>
              <a:buFont typeface="Gill Sans"/>
              <a:buNone/>
              <a:defRPr b="0" i="0" sz="1067"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 and body 2">
    <p:spTree>
      <p:nvGrpSpPr>
        <p:cNvPr id="162" name="Shape 162"/>
        <p:cNvGrpSpPr/>
        <p:nvPr/>
      </p:nvGrpSpPr>
      <p:grpSpPr>
        <a:xfrm>
          <a:off x="0" y="0"/>
          <a:ext cx="0" cy="0"/>
          <a:chOff x="0" y="0"/>
          <a:chExt cx="0" cy="0"/>
        </a:xfrm>
      </p:grpSpPr>
      <p:sp>
        <p:nvSpPr>
          <p:cNvPr id="163" name="Google Shape;163;p35"/>
          <p:cNvSpPr txBox="1"/>
          <p:nvPr>
            <p:ph type="title"/>
          </p:nvPr>
        </p:nvSpPr>
        <p:spPr>
          <a:xfrm>
            <a:off x="415600" y="288567"/>
            <a:ext cx="11360800" cy="9972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434343"/>
              </a:buClr>
              <a:buSzPts val="4000"/>
              <a:buFont typeface="Calibri"/>
              <a:buNone/>
              <a:defRPr>
                <a:solidFill>
                  <a:srgbClr val="434343"/>
                </a:solidFill>
              </a:defRPr>
            </a:lvl1pPr>
            <a:lvl2pPr lvl="1">
              <a:spcBef>
                <a:spcPts val="0"/>
              </a:spcBef>
              <a:spcAft>
                <a:spcPts val="0"/>
              </a:spcAft>
              <a:buClr>
                <a:srgbClr val="434343"/>
              </a:buClr>
              <a:buSzPts val="2400"/>
              <a:buNone/>
              <a:defRPr>
                <a:solidFill>
                  <a:srgbClr val="434343"/>
                </a:solidFill>
              </a:defRPr>
            </a:lvl2pPr>
            <a:lvl3pPr lvl="2">
              <a:spcBef>
                <a:spcPts val="0"/>
              </a:spcBef>
              <a:spcAft>
                <a:spcPts val="0"/>
              </a:spcAft>
              <a:buClr>
                <a:srgbClr val="434343"/>
              </a:buClr>
              <a:buSzPts val="2400"/>
              <a:buNone/>
              <a:defRPr>
                <a:solidFill>
                  <a:srgbClr val="434343"/>
                </a:solidFill>
              </a:defRPr>
            </a:lvl3pPr>
            <a:lvl4pPr lvl="3">
              <a:spcBef>
                <a:spcPts val="0"/>
              </a:spcBef>
              <a:spcAft>
                <a:spcPts val="0"/>
              </a:spcAft>
              <a:buClr>
                <a:srgbClr val="434343"/>
              </a:buClr>
              <a:buSzPts val="2400"/>
              <a:buNone/>
              <a:defRPr>
                <a:solidFill>
                  <a:srgbClr val="434343"/>
                </a:solidFill>
              </a:defRPr>
            </a:lvl4pPr>
            <a:lvl5pPr lvl="4">
              <a:spcBef>
                <a:spcPts val="0"/>
              </a:spcBef>
              <a:spcAft>
                <a:spcPts val="0"/>
              </a:spcAft>
              <a:buClr>
                <a:srgbClr val="434343"/>
              </a:buClr>
              <a:buSzPts val="2400"/>
              <a:buNone/>
              <a:defRPr>
                <a:solidFill>
                  <a:srgbClr val="434343"/>
                </a:solidFill>
              </a:defRPr>
            </a:lvl5pPr>
            <a:lvl6pPr lvl="5">
              <a:spcBef>
                <a:spcPts val="0"/>
              </a:spcBef>
              <a:spcAft>
                <a:spcPts val="0"/>
              </a:spcAft>
              <a:buClr>
                <a:srgbClr val="434343"/>
              </a:buClr>
              <a:buSzPts val="2400"/>
              <a:buNone/>
              <a:defRPr>
                <a:solidFill>
                  <a:srgbClr val="434343"/>
                </a:solidFill>
              </a:defRPr>
            </a:lvl6pPr>
            <a:lvl7pPr lvl="6">
              <a:spcBef>
                <a:spcPts val="0"/>
              </a:spcBef>
              <a:spcAft>
                <a:spcPts val="0"/>
              </a:spcAft>
              <a:buClr>
                <a:srgbClr val="434343"/>
              </a:buClr>
              <a:buSzPts val="2400"/>
              <a:buNone/>
              <a:defRPr>
                <a:solidFill>
                  <a:srgbClr val="434343"/>
                </a:solidFill>
              </a:defRPr>
            </a:lvl7pPr>
            <a:lvl8pPr lvl="7">
              <a:spcBef>
                <a:spcPts val="0"/>
              </a:spcBef>
              <a:spcAft>
                <a:spcPts val="0"/>
              </a:spcAft>
              <a:buClr>
                <a:srgbClr val="434343"/>
              </a:buClr>
              <a:buSzPts val="2400"/>
              <a:buNone/>
              <a:defRPr>
                <a:solidFill>
                  <a:srgbClr val="434343"/>
                </a:solidFill>
              </a:defRPr>
            </a:lvl8pPr>
            <a:lvl9pPr lvl="8">
              <a:spcBef>
                <a:spcPts val="0"/>
              </a:spcBef>
              <a:spcAft>
                <a:spcPts val="0"/>
              </a:spcAft>
              <a:buClr>
                <a:srgbClr val="434343"/>
              </a:buClr>
              <a:buSzPts val="2400"/>
              <a:buNone/>
              <a:defRPr>
                <a:solidFill>
                  <a:srgbClr val="434343"/>
                </a:solidFill>
              </a:defRPr>
            </a:lvl9pPr>
          </a:lstStyle>
          <a:p/>
        </p:txBody>
      </p:sp>
      <p:sp>
        <p:nvSpPr>
          <p:cNvPr id="164" name="Google Shape;164;p3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165" name="Google Shape;165;p3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1pPr>
            <a:lvl2pPr indent="0" lvl="1"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2pPr>
            <a:lvl3pPr indent="0" lvl="2"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3pPr>
            <a:lvl4pPr indent="0" lvl="3"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4pPr>
            <a:lvl5pPr indent="0" lvl="4"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5pPr>
            <a:lvl6pPr indent="0" lvl="5"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6pPr>
            <a:lvl7pPr indent="0" lvl="6"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7pPr>
            <a:lvl8pPr indent="0" lvl="7"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8pPr>
            <a:lvl9pPr indent="0" lvl="8"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35"/>
          <p:cNvSpPr/>
          <p:nvPr/>
        </p:nvSpPr>
        <p:spPr>
          <a:xfrm>
            <a:off x="0" y="0"/>
            <a:ext cx="12192000" cy="137200"/>
          </a:xfrm>
          <a:prstGeom prst="rect">
            <a:avLst/>
          </a:prstGeom>
          <a:gradFill>
            <a:gsLst>
              <a:gs pos="0">
                <a:srgbClr val="0A3799"/>
              </a:gs>
              <a:gs pos="100000">
                <a:srgbClr val="0A6B7C"/>
              </a:gs>
            </a:gsLst>
            <a:lin ang="0"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167" name="Google Shape;167;p35"/>
          <p:cNvPicPr preferRelativeResize="0"/>
          <p:nvPr/>
        </p:nvPicPr>
        <p:blipFill rotWithShape="1">
          <a:blip r:embed="rId2">
            <a:alphaModFix/>
          </a:blip>
          <a:srcRect b="0" l="0" r="0" t="0"/>
          <a:stretch/>
        </p:blipFill>
        <p:spPr>
          <a:xfrm>
            <a:off x="241601" y="6325095"/>
            <a:ext cx="1947535" cy="309900"/>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 and body 1">
    <p:spTree>
      <p:nvGrpSpPr>
        <p:cNvPr id="168" name="Shape 168"/>
        <p:cNvGrpSpPr/>
        <p:nvPr/>
      </p:nvGrpSpPr>
      <p:grpSpPr>
        <a:xfrm>
          <a:off x="0" y="0"/>
          <a:ext cx="0" cy="0"/>
          <a:chOff x="0" y="0"/>
          <a:chExt cx="0" cy="0"/>
        </a:xfrm>
      </p:grpSpPr>
      <p:sp>
        <p:nvSpPr>
          <p:cNvPr id="169" name="Google Shape;169;p36"/>
          <p:cNvSpPr txBox="1"/>
          <p:nvPr>
            <p:ph type="title"/>
          </p:nvPr>
        </p:nvSpPr>
        <p:spPr>
          <a:xfrm>
            <a:off x="415600" y="288567"/>
            <a:ext cx="11360800" cy="9972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434343"/>
              </a:buClr>
              <a:buSzPts val="4000"/>
              <a:buFont typeface="Calibri"/>
              <a:buNone/>
              <a:defRPr>
                <a:solidFill>
                  <a:srgbClr val="434343"/>
                </a:solidFill>
              </a:defRPr>
            </a:lvl1pPr>
            <a:lvl2pPr lvl="1">
              <a:spcBef>
                <a:spcPts val="0"/>
              </a:spcBef>
              <a:spcAft>
                <a:spcPts val="0"/>
              </a:spcAft>
              <a:buClr>
                <a:srgbClr val="434343"/>
              </a:buClr>
              <a:buSzPts val="2400"/>
              <a:buNone/>
              <a:defRPr>
                <a:solidFill>
                  <a:srgbClr val="434343"/>
                </a:solidFill>
              </a:defRPr>
            </a:lvl2pPr>
            <a:lvl3pPr lvl="2">
              <a:spcBef>
                <a:spcPts val="0"/>
              </a:spcBef>
              <a:spcAft>
                <a:spcPts val="0"/>
              </a:spcAft>
              <a:buClr>
                <a:srgbClr val="434343"/>
              </a:buClr>
              <a:buSzPts val="2400"/>
              <a:buNone/>
              <a:defRPr>
                <a:solidFill>
                  <a:srgbClr val="434343"/>
                </a:solidFill>
              </a:defRPr>
            </a:lvl3pPr>
            <a:lvl4pPr lvl="3">
              <a:spcBef>
                <a:spcPts val="0"/>
              </a:spcBef>
              <a:spcAft>
                <a:spcPts val="0"/>
              </a:spcAft>
              <a:buClr>
                <a:srgbClr val="434343"/>
              </a:buClr>
              <a:buSzPts val="2400"/>
              <a:buNone/>
              <a:defRPr>
                <a:solidFill>
                  <a:srgbClr val="434343"/>
                </a:solidFill>
              </a:defRPr>
            </a:lvl4pPr>
            <a:lvl5pPr lvl="4">
              <a:spcBef>
                <a:spcPts val="0"/>
              </a:spcBef>
              <a:spcAft>
                <a:spcPts val="0"/>
              </a:spcAft>
              <a:buClr>
                <a:srgbClr val="434343"/>
              </a:buClr>
              <a:buSzPts val="2400"/>
              <a:buNone/>
              <a:defRPr>
                <a:solidFill>
                  <a:srgbClr val="434343"/>
                </a:solidFill>
              </a:defRPr>
            </a:lvl5pPr>
            <a:lvl6pPr lvl="5">
              <a:spcBef>
                <a:spcPts val="0"/>
              </a:spcBef>
              <a:spcAft>
                <a:spcPts val="0"/>
              </a:spcAft>
              <a:buClr>
                <a:srgbClr val="434343"/>
              </a:buClr>
              <a:buSzPts val="2400"/>
              <a:buNone/>
              <a:defRPr>
                <a:solidFill>
                  <a:srgbClr val="434343"/>
                </a:solidFill>
              </a:defRPr>
            </a:lvl6pPr>
            <a:lvl7pPr lvl="6">
              <a:spcBef>
                <a:spcPts val="0"/>
              </a:spcBef>
              <a:spcAft>
                <a:spcPts val="0"/>
              </a:spcAft>
              <a:buClr>
                <a:srgbClr val="434343"/>
              </a:buClr>
              <a:buSzPts val="2400"/>
              <a:buNone/>
              <a:defRPr>
                <a:solidFill>
                  <a:srgbClr val="434343"/>
                </a:solidFill>
              </a:defRPr>
            </a:lvl7pPr>
            <a:lvl8pPr lvl="7">
              <a:spcBef>
                <a:spcPts val="0"/>
              </a:spcBef>
              <a:spcAft>
                <a:spcPts val="0"/>
              </a:spcAft>
              <a:buClr>
                <a:srgbClr val="434343"/>
              </a:buClr>
              <a:buSzPts val="2400"/>
              <a:buNone/>
              <a:defRPr>
                <a:solidFill>
                  <a:srgbClr val="434343"/>
                </a:solidFill>
              </a:defRPr>
            </a:lvl8pPr>
            <a:lvl9pPr lvl="8">
              <a:spcBef>
                <a:spcPts val="0"/>
              </a:spcBef>
              <a:spcAft>
                <a:spcPts val="0"/>
              </a:spcAft>
              <a:buClr>
                <a:srgbClr val="434343"/>
              </a:buClr>
              <a:buSzPts val="2400"/>
              <a:buNone/>
              <a:defRPr>
                <a:solidFill>
                  <a:srgbClr val="434343"/>
                </a:solidFill>
              </a:defRPr>
            </a:lvl9pPr>
          </a:lstStyle>
          <a:p/>
        </p:txBody>
      </p:sp>
      <p:sp>
        <p:nvSpPr>
          <p:cNvPr id="170" name="Google Shape;170;p36"/>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171" name="Google Shape;171;p3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1pPr>
            <a:lvl2pPr indent="0" lvl="1"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2pPr>
            <a:lvl3pPr indent="0" lvl="2"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3pPr>
            <a:lvl4pPr indent="0" lvl="3"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4pPr>
            <a:lvl5pPr indent="0" lvl="4"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5pPr>
            <a:lvl6pPr indent="0" lvl="5"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6pPr>
            <a:lvl7pPr indent="0" lvl="6"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7pPr>
            <a:lvl8pPr indent="0" lvl="7"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8pPr>
            <a:lvl9pPr indent="0" lvl="8" marL="0" algn="r">
              <a:lnSpc>
                <a:spcPct val="100000"/>
              </a:lnSpc>
              <a:spcBef>
                <a:spcPts val="0"/>
              </a:spcBef>
              <a:spcAft>
                <a:spcPts val="0"/>
              </a:spcAft>
              <a:buSzPts val="1200"/>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6"/>
          <p:cNvSpPr/>
          <p:nvPr/>
        </p:nvSpPr>
        <p:spPr>
          <a:xfrm>
            <a:off x="0" y="0"/>
            <a:ext cx="12192000" cy="137200"/>
          </a:xfrm>
          <a:prstGeom prst="rect">
            <a:avLst/>
          </a:prstGeom>
          <a:gradFill>
            <a:gsLst>
              <a:gs pos="0">
                <a:srgbClr val="0A3799"/>
              </a:gs>
              <a:gs pos="100000">
                <a:srgbClr val="0A6B7C"/>
              </a:gs>
            </a:gsLst>
            <a:lin ang="0"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173" name="Google Shape;173;p36"/>
          <p:cNvPicPr preferRelativeResize="0"/>
          <p:nvPr/>
        </p:nvPicPr>
        <p:blipFill rotWithShape="1">
          <a:blip r:embed="rId2">
            <a:alphaModFix/>
          </a:blip>
          <a:srcRect b="0" l="0" r="0" t="0"/>
          <a:stretch/>
        </p:blipFill>
        <p:spPr>
          <a:xfrm>
            <a:off x="241601" y="6325095"/>
            <a:ext cx="1947535" cy="309900"/>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Full Width">
  <p:cSld name="1_Text Full Width">
    <p:spTree>
      <p:nvGrpSpPr>
        <p:cNvPr id="22" name="Shape 22"/>
        <p:cNvGrpSpPr/>
        <p:nvPr/>
      </p:nvGrpSpPr>
      <p:grpSpPr>
        <a:xfrm>
          <a:off x="0" y="0"/>
          <a:ext cx="0" cy="0"/>
          <a:chOff x="0" y="0"/>
          <a:chExt cx="0" cy="0"/>
        </a:xfrm>
      </p:grpSpPr>
      <p:sp>
        <p:nvSpPr>
          <p:cNvPr id="23" name="Google Shape;23;p13"/>
          <p:cNvSpPr txBox="1"/>
          <p:nvPr>
            <p:ph type="title"/>
          </p:nvPr>
        </p:nvSpPr>
        <p:spPr>
          <a:xfrm>
            <a:off x="624840" y="365125"/>
            <a:ext cx="10933600" cy="935600"/>
          </a:xfrm>
          <a:prstGeom prst="rect">
            <a:avLst/>
          </a:prstGeom>
          <a:noFill/>
          <a:ln>
            <a:noFill/>
          </a:ln>
        </p:spPr>
        <p:txBody>
          <a:bodyPr anchorCtr="0" anchor="ctr" bIns="68575" lIns="68575" spcFirstLastPara="1" rIns="68575" wrap="square" tIns="68575">
            <a:noAutofit/>
          </a:bodyPr>
          <a:lstStyle>
            <a:lvl1pPr lvl="0" marR="0" algn="l">
              <a:lnSpc>
                <a:spcPct val="90000"/>
              </a:lnSpc>
              <a:spcBef>
                <a:spcPts val="0"/>
              </a:spcBef>
              <a:spcAft>
                <a:spcPts val="0"/>
              </a:spcAft>
              <a:buClr>
                <a:srgbClr val="168FDF"/>
              </a:buClr>
              <a:buSzPts val="3300"/>
              <a:buFont typeface="Calibri"/>
              <a:buNone/>
              <a:defRPr b="0" i="0" sz="4400" u="none" cap="none" strike="noStrike">
                <a:solidFill>
                  <a:srgbClr val="168FDF"/>
                </a:solidFill>
                <a:latin typeface="Calibri"/>
                <a:ea typeface="Calibri"/>
                <a:cs typeface="Calibri"/>
                <a:sym typeface="Calibri"/>
              </a:defRPr>
            </a:lvl1pPr>
            <a:lvl2pPr lvl="1" algn="l">
              <a:lnSpc>
                <a:spcPct val="100000"/>
              </a:lnSpc>
              <a:spcBef>
                <a:spcPts val="0"/>
              </a:spcBef>
              <a:spcAft>
                <a:spcPts val="0"/>
              </a:spcAft>
              <a:buSzPts val="1100"/>
              <a:buFont typeface="Arial"/>
              <a:buNone/>
              <a:defRPr sz="1867"/>
            </a:lvl2pPr>
            <a:lvl3pPr lvl="2" algn="l">
              <a:lnSpc>
                <a:spcPct val="100000"/>
              </a:lnSpc>
              <a:spcBef>
                <a:spcPts val="0"/>
              </a:spcBef>
              <a:spcAft>
                <a:spcPts val="0"/>
              </a:spcAft>
              <a:buSzPts val="1100"/>
              <a:buFont typeface="Arial"/>
              <a:buNone/>
              <a:defRPr sz="1867"/>
            </a:lvl3pPr>
            <a:lvl4pPr lvl="3" algn="l">
              <a:lnSpc>
                <a:spcPct val="100000"/>
              </a:lnSpc>
              <a:spcBef>
                <a:spcPts val="0"/>
              </a:spcBef>
              <a:spcAft>
                <a:spcPts val="0"/>
              </a:spcAft>
              <a:buSzPts val="1100"/>
              <a:buFont typeface="Arial"/>
              <a:buNone/>
              <a:defRPr sz="1867"/>
            </a:lvl4pPr>
            <a:lvl5pPr lvl="4" algn="l">
              <a:lnSpc>
                <a:spcPct val="100000"/>
              </a:lnSpc>
              <a:spcBef>
                <a:spcPts val="0"/>
              </a:spcBef>
              <a:spcAft>
                <a:spcPts val="0"/>
              </a:spcAft>
              <a:buSzPts val="1100"/>
              <a:buFont typeface="Arial"/>
              <a:buNone/>
              <a:defRPr sz="1867"/>
            </a:lvl5pPr>
            <a:lvl6pPr lvl="5" algn="l">
              <a:lnSpc>
                <a:spcPct val="100000"/>
              </a:lnSpc>
              <a:spcBef>
                <a:spcPts val="0"/>
              </a:spcBef>
              <a:spcAft>
                <a:spcPts val="0"/>
              </a:spcAft>
              <a:buSzPts val="1100"/>
              <a:buFont typeface="Arial"/>
              <a:buNone/>
              <a:defRPr sz="1867"/>
            </a:lvl6pPr>
            <a:lvl7pPr lvl="6" algn="l">
              <a:lnSpc>
                <a:spcPct val="100000"/>
              </a:lnSpc>
              <a:spcBef>
                <a:spcPts val="0"/>
              </a:spcBef>
              <a:spcAft>
                <a:spcPts val="0"/>
              </a:spcAft>
              <a:buSzPts val="1100"/>
              <a:buFont typeface="Arial"/>
              <a:buNone/>
              <a:defRPr sz="1867"/>
            </a:lvl7pPr>
            <a:lvl8pPr lvl="7" algn="l">
              <a:lnSpc>
                <a:spcPct val="100000"/>
              </a:lnSpc>
              <a:spcBef>
                <a:spcPts val="0"/>
              </a:spcBef>
              <a:spcAft>
                <a:spcPts val="0"/>
              </a:spcAft>
              <a:buSzPts val="1100"/>
              <a:buFont typeface="Arial"/>
              <a:buNone/>
              <a:defRPr sz="1867"/>
            </a:lvl8pPr>
            <a:lvl9pPr lvl="8" algn="l">
              <a:lnSpc>
                <a:spcPct val="100000"/>
              </a:lnSpc>
              <a:spcBef>
                <a:spcPts val="0"/>
              </a:spcBef>
              <a:spcAft>
                <a:spcPts val="0"/>
              </a:spcAft>
              <a:buSzPts val="1100"/>
              <a:buFont typeface="Arial"/>
              <a:buNone/>
              <a:defRPr sz="1867"/>
            </a:lvl9pPr>
          </a:lstStyle>
          <a:p/>
        </p:txBody>
      </p:sp>
      <p:sp>
        <p:nvSpPr>
          <p:cNvPr id="24" name="Google Shape;24;p13"/>
          <p:cNvSpPr txBox="1"/>
          <p:nvPr>
            <p:ph idx="1" type="body"/>
          </p:nvPr>
        </p:nvSpPr>
        <p:spPr>
          <a:xfrm>
            <a:off x="624840" y="1335088"/>
            <a:ext cx="10933600" cy="4351200"/>
          </a:xfrm>
          <a:prstGeom prst="rect">
            <a:avLst/>
          </a:prstGeom>
          <a:noFill/>
          <a:ln>
            <a:noFill/>
          </a:ln>
        </p:spPr>
        <p:txBody>
          <a:bodyPr anchorCtr="0" anchor="t" bIns="68575" lIns="68575" spcFirstLastPara="1" rIns="68575" wrap="square" tIns="68575">
            <a:noAutofit/>
          </a:bodyPr>
          <a:lstStyle>
            <a:lvl1pPr indent="-336550" lvl="0" marL="457200" marR="0" algn="l">
              <a:lnSpc>
                <a:spcPct val="90000"/>
              </a:lnSpc>
              <a:spcBef>
                <a:spcPts val="1067"/>
              </a:spcBef>
              <a:spcAft>
                <a:spcPts val="0"/>
              </a:spcAft>
              <a:buClr>
                <a:srgbClr val="323F4F"/>
              </a:buClr>
              <a:buSzPts val="1700"/>
              <a:buFont typeface="Arial"/>
              <a:buChar char="•"/>
              <a:defRPr b="0" i="0" sz="2267" u="none" cap="none" strike="noStrike">
                <a:solidFill>
                  <a:srgbClr val="323F4F"/>
                </a:solidFill>
                <a:latin typeface="Calibri"/>
                <a:ea typeface="Calibri"/>
                <a:cs typeface="Calibri"/>
                <a:sym typeface="Calibri"/>
              </a:defRPr>
            </a:lvl1pPr>
            <a:lvl2pPr indent="-323850" lvl="1" marL="914400" marR="0" algn="l">
              <a:lnSpc>
                <a:spcPct val="90000"/>
              </a:lnSpc>
              <a:spcBef>
                <a:spcPts val="533"/>
              </a:spcBef>
              <a:spcAft>
                <a:spcPts val="0"/>
              </a:spcAft>
              <a:buClr>
                <a:srgbClr val="323F4F"/>
              </a:buClr>
              <a:buSzPts val="1500"/>
              <a:buFont typeface="Arial"/>
              <a:buChar char="•"/>
              <a:defRPr b="0" i="0" sz="2000" u="none" cap="none" strike="noStrike">
                <a:solidFill>
                  <a:srgbClr val="323F4F"/>
                </a:solidFill>
                <a:latin typeface="Calibri"/>
                <a:ea typeface="Calibri"/>
                <a:cs typeface="Calibri"/>
                <a:sym typeface="Calibri"/>
              </a:defRPr>
            </a:lvl2pPr>
            <a:lvl3pPr indent="-317500" lvl="2" marL="1371600" marR="0" algn="l">
              <a:lnSpc>
                <a:spcPct val="90000"/>
              </a:lnSpc>
              <a:spcBef>
                <a:spcPts val="533"/>
              </a:spcBef>
              <a:spcAft>
                <a:spcPts val="0"/>
              </a:spcAft>
              <a:buClr>
                <a:srgbClr val="323F4F"/>
              </a:buClr>
              <a:buSzPts val="1400"/>
              <a:buFont typeface="Arial"/>
              <a:buChar char="•"/>
              <a:defRPr b="0" i="0" sz="1867" u="none" cap="none" strike="noStrike">
                <a:solidFill>
                  <a:srgbClr val="323F4F"/>
                </a:solidFill>
                <a:latin typeface="Calibri"/>
                <a:ea typeface="Calibri"/>
                <a:cs typeface="Calibri"/>
                <a:sym typeface="Calibri"/>
              </a:defRPr>
            </a:lvl3pPr>
            <a:lvl4pPr indent="-304800" lvl="3" marL="1828800" marR="0" algn="l">
              <a:lnSpc>
                <a:spcPct val="90000"/>
              </a:lnSpc>
              <a:spcBef>
                <a:spcPts val="533"/>
              </a:spcBef>
              <a:spcAft>
                <a:spcPts val="0"/>
              </a:spcAft>
              <a:buClr>
                <a:srgbClr val="323F4F"/>
              </a:buClr>
              <a:buSzPts val="1200"/>
              <a:buFont typeface="Arial"/>
              <a:buChar char="•"/>
              <a:defRPr b="0" i="0" sz="1600" u="none" cap="none" strike="noStrike">
                <a:solidFill>
                  <a:srgbClr val="323F4F"/>
                </a:solidFill>
                <a:latin typeface="Calibri"/>
                <a:ea typeface="Calibri"/>
                <a:cs typeface="Calibri"/>
                <a:sym typeface="Calibri"/>
              </a:defRPr>
            </a:lvl4pPr>
            <a:lvl5pPr indent="-298450" lvl="4" marL="2286000" marR="0" algn="l">
              <a:lnSpc>
                <a:spcPct val="90000"/>
              </a:lnSpc>
              <a:spcBef>
                <a:spcPts val="533"/>
              </a:spcBef>
              <a:spcAft>
                <a:spcPts val="0"/>
              </a:spcAft>
              <a:buClr>
                <a:srgbClr val="323F4F"/>
              </a:buClr>
              <a:buSzPts val="1100"/>
              <a:buFont typeface="Arial"/>
              <a:buChar char="•"/>
              <a:defRPr b="0" i="0" sz="1467" u="none" cap="none" strike="noStrike">
                <a:solidFill>
                  <a:srgbClr val="323F4F"/>
                </a:solidFill>
                <a:latin typeface="Calibri"/>
                <a:ea typeface="Calibri"/>
                <a:cs typeface="Calibri"/>
                <a:sym typeface="Calibri"/>
              </a:defRPr>
            </a:lvl5pPr>
            <a:lvl6pPr indent="-317500" lvl="5" marL="2743200" marR="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6pPr>
            <a:lvl7pPr indent="-317500" lvl="6" marL="3200400" marR="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7pPr>
            <a:lvl8pPr indent="-317500" lvl="7" marL="3657600" marR="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8pPr>
            <a:lvl9pPr indent="-317500" lvl="8" marL="4114800" marR="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9pPr>
          </a:lstStyle>
          <a:p/>
        </p:txBody>
      </p:sp>
      <p:sp>
        <p:nvSpPr>
          <p:cNvPr id="25" name="Google Shape;25;p13"/>
          <p:cNvSpPr txBox="1"/>
          <p:nvPr>
            <p:ph idx="10" type="dt"/>
          </p:nvPr>
        </p:nvSpPr>
        <p:spPr>
          <a:xfrm>
            <a:off x="10024533" y="6583680"/>
            <a:ext cx="1790800" cy="274000"/>
          </a:xfrm>
          <a:prstGeom prst="rect">
            <a:avLst/>
          </a:prstGeom>
          <a:noFill/>
          <a:ln>
            <a:noFill/>
          </a:ln>
        </p:spPr>
        <p:txBody>
          <a:bodyPr anchorCtr="0" anchor="ctr" bIns="68575" lIns="68575" spcFirstLastPara="1" rIns="68575" wrap="square" tIns="68575">
            <a:noAutofit/>
          </a:bodyPr>
          <a:lstStyle>
            <a:lvl1pPr lvl="0" marR="0" algn="r">
              <a:lnSpc>
                <a:spcPct val="100000"/>
              </a:lnSpc>
              <a:spcBef>
                <a:spcPts val="0"/>
              </a:spcBef>
              <a:spcAft>
                <a:spcPts val="0"/>
              </a:spcAft>
              <a:buClr>
                <a:schemeClr val="dk1"/>
              </a:buClr>
              <a:buSzPts val="1100"/>
              <a:buFont typeface="Calibri"/>
              <a:buNone/>
              <a:defRPr sz="1067">
                <a:solidFill>
                  <a:schemeClr val="dk1"/>
                </a:solidFill>
                <a:latin typeface="Calibri"/>
                <a:ea typeface="Calibri"/>
                <a:cs typeface="Calibri"/>
                <a:sym typeface="Calibri"/>
              </a:defRPr>
            </a:lvl1pPr>
            <a:lvl2pPr lvl="1" marR="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9pPr>
          </a:lstStyle>
          <a:p/>
        </p:txBody>
      </p:sp>
      <p:sp>
        <p:nvSpPr>
          <p:cNvPr id="26" name="Google Shape;26;p13"/>
          <p:cNvSpPr txBox="1"/>
          <p:nvPr>
            <p:ph idx="12" type="sldNum"/>
          </p:nvPr>
        </p:nvSpPr>
        <p:spPr>
          <a:xfrm>
            <a:off x="11824339" y="6583680"/>
            <a:ext cx="368000" cy="2740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dk1"/>
              </a:buClr>
              <a:buSzPts val="1067"/>
              <a:buFont typeface="Calibri"/>
              <a:buNone/>
              <a:defRPr b="0" i="0" sz="1067"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067"/>
              <a:buFont typeface="Calibri"/>
              <a:buNone/>
              <a:defRPr b="0" i="0" sz="1067"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067"/>
              <a:buFont typeface="Calibri"/>
              <a:buNone/>
              <a:defRPr b="0" i="0" sz="1067"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067"/>
              <a:buFont typeface="Calibri"/>
              <a:buNone/>
              <a:defRPr b="0" i="0" sz="1067"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067"/>
              <a:buFont typeface="Calibri"/>
              <a:buNone/>
              <a:defRPr b="0" i="0" sz="1067"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067"/>
              <a:buFont typeface="Calibri"/>
              <a:buNone/>
              <a:defRPr b="0" i="0" sz="1067"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067"/>
              <a:buFont typeface="Calibri"/>
              <a:buNone/>
              <a:defRPr b="0" i="0" sz="1067"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067"/>
              <a:buFont typeface="Calibri"/>
              <a:buNone/>
              <a:defRPr b="0" i="0" sz="1067"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067"/>
              <a:buFont typeface="Calibri"/>
              <a:buNone/>
              <a:defRPr b="0" i="0" sz="1067"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3"/>
          <p:cNvCxnSpPr/>
          <p:nvPr/>
        </p:nvCxnSpPr>
        <p:spPr>
          <a:xfrm>
            <a:off x="411480" y="254286"/>
            <a:ext cx="0" cy="6108699"/>
          </a:xfrm>
          <a:prstGeom prst="straightConnector1">
            <a:avLst/>
          </a:prstGeom>
          <a:noFill/>
          <a:ln cap="flat" cmpd="sng" w="9525">
            <a:solidFill>
              <a:srgbClr val="168FDF"/>
            </a:solidFill>
            <a:prstDash val="solid"/>
            <a:miter lim="800000"/>
            <a:headEnd len="sm" w="sm" type="none"/>
            <a:tailEnd len="sm" w="sm" type="none"/>
          </a:ln>
        </p:spPr>
      </p:cxnSp>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1">
  <p:cSld name="2_Title Only1">
    <p:spTree>
      <p:nvGrpSpPr>
        <p:cNvPr id="28" name="Shape 28"/>
        <p:cNvGrpSpPr/>
        <p:nvPr/>
      </p:nvGrpSpPr>
      <p:grpSpPr>
        <a:xfrm>
          <a:off x="0" y="0"/>
          <a:ext cx="0" cy="0"/>
          <a:chOff x="0" y="0"/>
          <a:chExt cx="0" cy="0"/>
        </a:xfrm>
      </p:grpSpPr>
      <p:grpSp>
        <p:nvGrpSpPr>
          <p:cNvPr id="29" name="Google Shape;29;p14"/>
          <p:cNvGrpSpPr/>
          <p:nvPr/>
        </p:nvGrpSpPr>
        <p:grpSpPr>
          <a:xfrm>
            <a:off x="7325139" y="-1"/>
            <a:ext cx="4876023" cy="6221898"/>
            <a:chOff x="7325139" y="-1"/>
            <a:chExt cx="4876023" cy="6221898"/>
          </a:xfrm>
        </p:grpSpPr>
        <p:pic>
          <p:nvPicPr>
            <p:cNvPr id="30" name="Google Shape;30;p14"/>
            <p:cNvPicPr preferRelativeResize="0"/>
            <p:nvPr/>
          </p:nvPicPr>
          <p:blipFill rotWithShape="1">
            <a:blip r:embed="rId2">
              <a:alphaModFix amt="25000"/>
            </a:blip>
            <a:srcRect b="0" l="0" r="0" t="10959"/>
            <a:stretch/>
          </p:blipFill>
          <p:spPr>
            <a:xfrm>
              <a:off x="7325139" y="-1"/>
              <a:ext cx="4876023" cy="4341651"/>
            </a:xfrm>
            <a:prstGeom prst="rect">
              <a:avLst/>
            </a:prstGeom>
            <a:noFill/>
            <a:ln>
              <a:noFill/>
            </a:ln>
          </p:spPr>
        </p:pic>
        <p:sp>
          <p:nvSpPr>
            <p:cNvPr id="31" name="Google Shape;31;p14"/>
            <p:cNvSpPr/>
            <p:nvPr/>
          </p:nvSpPr>
          <p:spPr>
            <a:xfrm>
              <a:off x="8666922" y="1"/>
              <a:ext cx="3525078" cy="6221896"/>
            </a:xfrm>
            <a:prstGeom prst="rect">
              <a:avLst/>
            </a:prstGeom>
            <a:gradFill>
              <a:gsLst>
                <a:gs pos="0">
                  <a:srgbClr val="FFFFFF">
                    <a:alpha val="0"/>
                  </a:srgbClr>
                </a:gs>
                <a:gs pos="46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2" name="Google Shape;32;p14"/>
          <p:cNvSpPr txBox="1"/>
          <p:nvPr>
            <p:ph type="title"/>
          </p:nvPr>
        </p:nvSpPr>
        <p:spPr>
          <a:xfrm>
            <a:off x="838200" y="2127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2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1pPr>
            <a:lvl2pPr indent="0" lvl="1"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2pPr>
            <a:lvl3pPr indent="0" lvl="2"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3pPr>
            <a:lvl4pPr indent="0" lvl="3"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4pPr>
            <a:lvl5pPr indent="0" lvl="4"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5pPr>
            <a:lvl6pPr indent="0" lvl="5"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6pPr>
            <a:lvl7pPr indent="0" lvl="6"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7pPr>
            <a:lvl8pPr indent="0" lvl="7"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8pPr>
            <a:lvl9pPr indent="0" lvl="8" marL="0" algn="r">
              <a:lnSpc>
                <a:spcPct val="100000"/>
              </a:lnSpc>
              <a:spcBef>
                <a:spcPts val="0"/>
              </a:spcBef>
              <a:spcAft>
                <a:spcPts val="0"/>
              </a:spcAft>
              <a:buSzPts val="1100"/>
              <a:buNone/>
              <a:defRPr b="0" i="0" sz="1100" u="none" cap="none" strike="noStrike">
                <a:solidFill>
                  <a:srgbClr val="D9D9D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pic>
        <p:nvPicPr>
          <p:cNvPr id="34" name="Google Shape;34;p14"/>
          <p:cNvPicPr preferRelativeResize="0"/>
          <p:nvPr/>
        </p:nvPicPr>
        <p:blipFill rotWithShape="1">
          <a:blip r:embed="rId3">
            <a:alphaModFix/>
          </a:blip>
          <a:srcRect b="0" l="0" r="0" t="0"/>
          <a:stretch/>
        </p:blipFill>
        <p:spPr>
          <a:xfrm>
            <a:off x="614680" y="6084276"/>
            <a:ext cx="1626147" cy="544759"/>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15"/>
          <p:cNvSpPr txBox="1"/>
          <p:nvPr>
            <p:ph type="title"/>
          </p:nvPr>
        </p:nvSpPr>
        <p:spPr>
          <a:xfrm>
            <a:off x="624840" y="365126"/>
            <a:ext cx="10933886" cy="935674"/>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rgbClr val="168FDF"/>
              </a:buClr>
              <a:buSzPts val="2400"/>
              <a:buFont typeface="Gill Sans"/>
              <a:buNone/>
              <a:defRPr b="0" i="0" sz="2400" u="none" cap="none" strike="noStrike">
                <a:solidFill>
                  <a:srgbClr val="168FDF"/>
                </a:solidFill>
                <a:latin typeface="Gill Sans"/>
                <a:ea typeface="Gill Sans"/>
                <a:cs typeface="Gill Sans"/>
                <a:sym typeface="Gill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cxnSp>
        <p:nvCxnSpPr>
          <p:cNvPr id="37" name="Google Shape;37;p15"/>
          <p:cNvCxnSpPr/>
          <p:nvPr/>
        </p:nvCxnSpPr>
        <p:spPr>
          <a:xfrm>
            <a:off x="411480" y="254286"/>
            <a:ext cx="0" cy="6108699"/>
          </a:xfrm>
          <a:prstGeom prst="straightConnector1">
            <a:avLst/>
          </a:prstGeom>
          <a:noFill/>
          <a:ln cap="flat" cmpd="sng" w="9525">
            <a:solidFill>
              <a:srgbClr val="168FDF"/>
            </a:solidFill>
            <a:prstDash val="solid"/>
            <a:miter lim="800000"/>
            <a:headEnd len="sm" w="sm" type="none"/>
            <a:tailEnd len="sm" w="sm" type="none"/>
          </a:ln>
        </p:spPr>
      </p:cxnSp>
      <p:sp>
        <p:nvSpPr>
          <p:cNvPr id="38" name="Google Shape;38;p15"/>
          <p:cNvSpPr txBox="1"/>
          <p:nvPr>
            <p:ph idx="10" type="dt"/>
          </p:nvPr>
        </p:nvSpPr>
        <p:spPr>
          <a:xfrm>
            <a:off x="10990556" y="6583680"/>
            <a:ext cx="824906" cy="274320"/>
          </a:xfrm>
          <a:prstGeom prst="rect">
            <a:avLst/>
          </a:prstGeom>
          <a:noFill/>
          <a:ln>
            <a:noFill/>
          </a:ln>
        </p:spPr>
        <p:txBody>
          <a:bodyPr anchorCtr="0" anchor="ctr" bIns="45700" lIns="91425" spcFirstLastPara="1" rIns="91425" wrap="square" tIns="45700">
            <a:noAutofit/>
          </a:bodyPr>
          <a:lstStyle>
            <a:lvl1pPr lvl="0" marR="0" algn="r">
              <a:lnSpc>
                <a:spcPct val="100000"/>
              </a:lnSpc>
              <a:spcBef>
                <a:spcPts val="0"/>
              </a:spcBef>
              <a:spcAft>
                <a:spcPts val="0"/>
              </a:spcAft>
              <a:buSzPts val="1400"/>
              <a:buNone/>
              <a:defRPr sz="1100">
                <a:solidFill>
                  <a:srgbClr val="2F2F2F"/>
                </a:solidFill>
                <a:latin typeface="Gill Sans"/>
                <a:ea typeface="Gill Sans"/>
                <a:cs typeface="Gill Sans"/>
                <a:sym typeface="Gill Sans"/>
              </a:defRPr>
            </a:lvl1pPr>
            <a:lvl2pPr lvl="1"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9" name="Google Shape;39;p15"/>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Two Column">
  <p:cSld name="Text Two Column">
    <p:spTree>
      <p:nvGrpSpPr>
        <p:cNvPr id="40" name="Shape 40"/>
        <p:cNvGrpSpPr/>
        <p:nvPr/>
      </p:nvGrpSpPr>
      <p:grpSpPr>
        <a:xfrm>
          <a:off x="0" y="0"/>
          <a:ext cx="0" cy="0"/>
          <a:chOff x="0" y="0"/>
          <a:chExt cx="0" cy="0"/>
        </a:xfrm>
      </p:grpSpPr>
      <p:sp>
        <p:nvSpPr>
          <p:cNvPr id="41" name="Google Shape;41;p16"/>
          <p:cNvSpPr txBox="1"/>
          <p:nvPr>
            <p:ph type="title"/>
          </p:nvPr>
        </p:nvSpPr>
        <p:spPr>
          <a:xfrm>
            <a:off x="624840" y="365126"/>
            <a:ext cx="10933886" cy="935674"/>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rgbClr val="168FDF"/>
              </a:buClr>
              <a:buSzPts val="2400"/>
              <a:buFont typeface="Gill Sans"/>
              <a:buNone/>
              <a:defRPr b="0" i="0" sz="2400" u="none" cap="none" strike="noStrike">
                <a:solidFill>
                  <a:srgbClr val="168FDF"/>
                </a:solidFill>
                <a:latin typeface="Gill Sans"/>
                <a:ea typeface="Gill Sans"/>
                <a:cs typeface="Gill Sans"/>
                <a:sym typeface="Gill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16"/>
          <p:cNvSpPr txBox="1"/>
          <p:nvPr>
            <p:ph idx="1" type="body"/>
          </p:nvPr>
        </p:nvSpPr>
        <p:spPr>
          <a:xfrm>
            <a:off x="624840" y="1335088"/>
            <a:ext cx="5332077" cy="4351338"/>
          </a:xfrm>
          <a:prstGeom prst="rect">
            <a:avLst/>
          </a:prstGeom>
          <a:noFill/>
          <a:ln>
            <a:noFill/>
          </a:ln>
        </p:spPr>
        <p:txBody>
          <a:bodyPr anchorCtr="0" anchor="t" bIns="45700" lIns="91425" spcFirstLastPara="1" rIns="91425" wrap="square" tIns="45700">
            <a:noAutofit/>
          </a:bodyPr>
          <a:lstStyle>
            <a:lvl1pPr indent="-368300" lvl="0" marL="457200" marR="0" algn="l">
              <a:lnSpc>
                <a:spcPct val="100000"/>
              </a:lnSpc>
              <a:spcBef>
                <a:spcPts val="1000"/>
              </a:spcBef>
              <a:spcAft>
                <a:spcPts val="0"/>
              </a:spcAft>
              <a:buClr>
                <a:srgbClr val="168FDF"/>
              </a:buClr>
              <a:buSzPts val="2200"/>
              <a:buFont typeface="Helvetica Neue"/>
              <a:buChar char="›"/>
              <a:defRPr b="0" i="0" sz="2200" u="none" cap="none" strike="noStrike">
                <a:solidFill>
                  <a:srgbClr val="2F2F2F"/>
                </a:solidFill>
                <a:latin typeface="Gill Sans"/>
                <a:ea typeface="Gill Sans"/>
                <a:cs typeface="Gill Sans"/>
                <a:sym typeface="Gill Sans"/>
              </a:defRPr>
            </a:lvl1pPr>
            <a:lvl2pPr indent="-355600" lvl="1" marL="914400" marR="0" algn="l">
              <a:lnSpc>
                <a:spcPct val="100000"/>
              </a:lnSpc>
              <a:spcBef>
                <a:spcPts val="5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algn="l">
              <a:lnSpc>
                <a:spcPct val="100000"/>
              </a:lnSpc>
              <a:spcBef>
                <a:spcPts val="5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0200" lvl="3" marL="1828800" marR="0" algn="l">
              <a:lnSpc>
                <a:spcPct val="100000"/>
              </a:lnSpc>
              <a:spcBef>
                <a:spcPts val="500"/>
              </a:spcBef>
              <a:spcAft>
                <a:spcPts val="0"/>
              </a:spcAft>
              <a:buClr>
                <a:srgbClr val="168FDF"/>
              </a:buClr>
              <a:buSzPts val="1600"/>
              <a:buFont typeface="Helvetica Neue"/>
              <a:buChar char="›"/>
              <a:defRPr b="0" i="0" sz="1600" u="none" cap="none" strike="noStrike">
                <a:solidFill>
                  <a:srgbClr val="2F2F2F"/>
                </a:solidFill>
                <a:latin typeface="Gill Sans"/>
                <a:ea typeface="Gill Sans"/>
                <a:cs typeface="Gill Sans"/>
                <a:sym typeface="Gill Sans"/>
              </a:defRPr>
            </a:lvl4pPr>
            <a:lvl5pPr indent="-317500" lvl="4" marL="2286000" marR="0" algn="l">
              <a:lnSpc>
                <a:spcPct val="100000"/>
              </a:lnSpc>
              <a:spcBef>
                <a:spcPts val="500"/>
              </a:spcBef>
              <a:spcAft>
                <a:spcPts val="0"/>
              </a:spcAft>
              <a:buClr>
                <a:srgbClr val="168FDF"/>
              </a:buClr>
              <a:buSzPts val="1400"/>
              <a:buFont typeface="Helvetica Neue"/>
              <a:buChar char="›"/>
              <a:defRPr b="0" i="0" sz="1400" u="none" cap="none" strike="noStrike">
                <a:solidFill>
                  <a:srgbClr val="2F2F2F"/>
                </a:solidFill>
                <a:latin typeface="Gill Sans"/>
                <a:ea typeface="Gill Sans"/>
                <a:cs typeface="Gill Sans"/>
                <a:sym typeface="Gill Sans"/>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43" name="Google Shape;43;p16"/>
          <p:cNvSpPr txBox="1"/>
          <p:nvPr>
            <p:ph idx="2" type="body"/>
          </p:nvPr>
        </p:nvSpPr>
        <p:spPr>
          <a:xfrm>
            <a:off x="6226649" y="1335088"/>
            <a:ext cx="5332077" cy="4351338"/>
          </a:xfrm>
          <a:prstGeom prst="rect">
            <a:avLst/>
          </a:prstGeom>
          <a:noFill/>
          <a:ln>
            <a:noFill/>
          </a:ln>
        </p:spPr>
        <p:txBody>
          <a:bodyPr anchorCtr="0" anchor="t" bIns="45700" lIns="91425" spcFirstLastPara="1" rIns="91425" wrap="square" tIns="45700">
            <a:noAutofit/>
          </a:bodyPr>
          <a:lstStyle>
            <a:lvl1pPr indent="-368300" lvl="0" marL="457200" marR="0" algn="l">
              <a:lnSpc>
                <a:spcPct val="100000"/>
              </a:lnSpc>
              <a:spcBef>
                <a:spcPts val="1000"/>
              </a:spcBef>
              <a:spcAft>
                <a:spcPts val="0"/>
              </a:spcAft>
              <a:buClr>
                <a:srgbClr val="168FDF"/>
              </a:buClr>
              <a:buSzPts val="2200"/>
              <a:buFont typeface="Helvetica Neue"/>
              <a:buChar char="›"/>
              <a:defRPr b="0" i="0" sz="2200" u="none" cap="none" strike="noStrike">
                <a:solidFill>
                  <a:srgbClr val="2F2F2F"/>
                </a:solidFill>
                <a:latin typeface="Gill Sans"/>
                <a:ea typeface="Gill Sans"/>
                <a:cs typeface="Gill Sans"/>
                <a:sym typeface="Gill Sans"/>
              </a:defRPr>
            </a:lvl1pPr>
            <a:lvl2pPr indent="-355600" lvl="1" marL="914400" marR="0" algn="l">
              <a:lnSpc>
                <a:spcPct val="100000"/>
              </a:lnSpc>
              <a:spcBef>
                <a:spcPts val="5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algn="l">
              <a:lnSpc>
                <a:spcPct val="100000"/>
              </a:lnSpc>
              <a:spcBef>
                <a:spcPts val="5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0200" lvl="3" marL="1828800" marR="0" algn="l">
              <a:lnSpc>
                <a:spcPct val="100000"/>
              </a:lnSpc>
              <a:spcBef>
                <a:spcPts val="500"/>
              </a:spcBef>
              <a:spcAft>
                <a:spcPts val="0"/>
              </a:spcAft>
              <a:buClr>
                <a:srgbClr val="168FDF"/>
              </a:buClr>
              <a:buSzPts val="1600"/>
              <a:buFont typeface="Helvetica Neue"/>
              <a:buChar char="›"/>
              <a:defRPr b="0" i="0" sz="1600" u="none" cap="none" strike="noStrike">
                <a:solidFill>
                  <a:srgbClr val="2F2F2F"/>
                </a:solidFill>
                <a:latin typeface="Gill Sans"/>
                <a:ea typeface="Gill Sans"/>
                <a:cs typeface="Gill Sans"/>
                <a:sym typeface="Gill Sans"/>
              </a:defRPr>
            </a:lvl4pPr>
            <a:lvl5pPr indent="-317500" lvl="4" marL="2286000" marR="0" algn="l">
              <a:lnSpc>
                <a:spcPct val="100000"/>
              </a:lnSpc>
              <a:spcBef>
                <a:spcPts val="500"/>
              </a:spcBef>
              <a:spcAft>
                <a:spcPts val="0"/>
              </a:spcAft>
              <a:buClr>
                <a:srgbClr val="168FDF"/>
              </a:buClr>
              <a:buSzPts val="1400"/>
              <a:buFont typeface="Helvetica Neue"/>
              <a:buChar char="›"/>
              <a:defRPr b="0" i="0" sz="1400" u="none" cap="none" strike="noStrike">
                <a:solidFill>
                  <a:srgbClr val="2F2F2F"/>
                </a:solidFill>
                <a:latin typeface="Gill Sans"/>
                <a:ea typeface="Gill Sans"/>
                <a:cs typeface="Gill Sans"/>
                <a:sym typeface="Gill Sans"/>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44" name="Google Shape;44;p16"/>
          <p:cNvSpPr txBox="1"/>
          <p:nvPr>
            <p:ph idx="10" type="dt"/>
          </p:nvPr>
        </p:nvSpPr>
        <p:spPr>
          <a:xfrm>
            <a:off x="10990556" y="6583680"/>
            <a:ext cx="824906" cy="274320"/>
          </a:xfrm>
          <a:prstGeom prst="rect">
            <a:avLst/>
          </a:prstGeom>
          <a:noFill/>
          <a:ln>
            <a:noFill/>
          </a:ln>
        </p:spPr>
        <p:txBody>
          <a:bodyPr anchorCtr="0" anchor="ctr" bIns="45700" lIns="91425" spcFirstLastPara="1" rIns="91425" wrap="square" tIns="45700">
            <a:noAutofit/>
          </a:bodyPr>
          <a:lstStyle>
            <a:lvl1pPr lvl="0" marR="0" algn="r">
              <a:lnSpc>
                <a:spcPct val="100000"/>
              </a:lnSpc>
              <a:spcBef>
                <a:spcPts val="0"/>
              </a:spcBef>
              <a:spcAft>
                <a:spcPts val="0"/>
              </a:spcAft>
              <a:buSzPts val="1400"/>
              <a:buNone/>
              <a:defRPr sz="1100">
                <a:solidFill>
                  <a:srgbClr val="2F2F2F"/>
                </a:solidFill>
                <a:latin typeface="Gill Sans"/>
                <a:ea typeface="Gill Sans"/>
                <a:cs typeface="Gill Sans"/>
                <a:sym typeface="Gill Sans"/>
              </a:defRPr>
            </a:lvl1pPr>
            <a:lvl2pPr lvl="1"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45" name="Google Shape;45;p16"/>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16"/>
          <p:cNvCxnSpPr/>
          <p:nvPr/>
        </p:nvCxnSpPr>
        <p:spPr>
          <a:xfrm>
            <a:off x="411480" y="254286"/>
            <a:ext cx="0" cy="6108699"/>
          </a:xfrm>
          <a:prstGeom prst="straightConnector1">
            <a:avLst/>
          </a:prstGeom>
          <a:noFill/>
          <a:ln cap="flat" cmpd="sng" w="9525">
            <a:solidFill>
              <a:srgbClr val="168FDF"/>
            </a:solidFill>
            <a:prstDash val="solid"/>
            <a:miter lim="800000"/>
            <a:headEnd len="sm" w="sm" type="none"/>
            <a:tailEnd len="sm" w="sm" type="none"/>
          </a:ln>
        </p:spPr>
      </p:cxnSp>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Light">
  <p:cSld name="Transition Light">
    <p:spTree>
      <p:nvGrpSpPr>
        <p:cNvPr id="47" name="Shape 47"/>
        <p:cNvGrpSpPr/>
        <p:nvPr/>
      </p:nvGrpSpPr>
      <p:grpSpPr>
        <a:xfrm>
          <a:off x="0" y="0"/>
          <a:ext cx="0" cy="0"/>
          <a:chOff x="0" y="0"/>
          <a:chExt cx="0" cy="0"/>
        </a:xfrm>
      </p:grpSpPr>
      <p:sp>
        <p:nvSpPr>
          <p:cNvPr id="48" name="Google Shape;48;p17"/>
          <p:cNvSpPr txBox="1"/>
          <p:nvPr>
            <p:ph type="title"/>
          </p:nvPr>
        </p:nvSpPr>
        <p:spPr>
          <a:xfrm>
            <a:off x="609600" y="2447925"/>
            <a:ext cx="10972800" cy="1325563"/>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rgbClr val="168FDF"/>
              </a:buClr>
              <a:buSzPts val="2400"/>
              <a:buFont typeface="Gill Sans"/>
              <a:buNone/>
              <a:defRPr b="0" i="0" sz="2400" u="none" cap="none" strike="noStrike">
                <a:solidFill>
                  <a:srgbClr val="168FDF"/>
                </a:solidFill>
                <a:latin typeface="Gill Sans"/>
                <a:ea typeface="Gill Sans"/>
                <a:cs typeface="Gill Sans"/>
                <a:sym typeface="Gill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9" name="Google Shape;49;p17"/>
          <p:cNvSpPr txBox="1"/>
          <p:nvPr>
            <p:ph idx="10" type="dt"/>
          </p:nvPr>
        </p:nvSpPr>
        <p:spPr>
          <a:xfrm>
            <a:off x="10990556" y="6583680"/>
            <a:ext cx="824906" cy="274320"/>
          </a:xfrm>
          <a:prstGeom prst="rect">
            <a:avLst/>
          </a:prstGeom>
          <a:noFill/>
          <a:ln>
            <a:noFill/>
          </a:ln>
        </p:spPr>
        <p:txBody>
          <a:bodyPr anchorCtr="0" anchor="ctr" bIns="45700" lIns="91425" spcFirstLastPara="1" rIns="91425" wrap="square" tIns="45700">
            <a:noAutofit/>
          </a:bodyPr>
          <a:lstStyle>
            <a:lvl1pPr lvl="0" marR="0" algn="r">
              <a:lnSpc>
                <a:spcPct val="100000"/>
              </a:lnSpc>
              <a:spcBef>
                <a:spcPts val="0"/>
              </a:spcBef>
              <a:spcAft>
                <a:spcPts val="0"/>
              </a:spcAft>
              <a:buSzPts val="1400"/>
              <a:buNone/>
              <a:defRPr sz="1100">
                <a:solidFill>
                  <a:srgbClr val="2F2F2F"/>
                </a:solidFill>
                <a:latin typeface="Gill Sans"/>
                <a:ea typeface="Gill Sans"/>
                <a:cs typeface="Gill Sans"/>
                <a:sym typeface="Gill Sans"/>
              </a:defRPr>
            </a:lvl1pPr>
            <a:lvl2pPr lvl="1"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50" name="Google Shape;50;p17"/>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Half Width">
  <p:cSld name="Text Half Width">
    <p:spTree>
      <p:nvGrpSpPr>
        <p:cNvPr id="51" name="Shape 51"/>
        <p:cNvGrpSpPr/>
        <p:nvPr/>
      </p:nvGrpSpPr>
      <p:grpSpPr>
        <a:xfrm>
          <a:off x="0" y="0"/>
          <a:ext cx="0" cy="0"/>
          <a:chOff x="0" y="0"/>
          <a:chExt cx="0" cy="0"/>
        </a:xfrm>
      </p:grpSpPr>
      <p:sp>
        <p:nvSpPr>
          <p:cNvPr id="52" name="Google Shape;52;p18"/>
          <p:cNvSpPr txBox="1"/>
          <p:nvPr>
            <p:ph type="title"/>
          </p:nvPr>
        </p:nvSpPr>
        <p:spPr>
          <a:xfrm>
            <a:off x="624840" y="365126"/>
            <a:ext cx="10728960" cy="935674"/>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rgbClr val="168FDF"/>
              </a:buClr>
              <a:buSzPts val="2400"/>
              <a:buFont typeface="Gill Sans"/>
              <a:buNone/>
              <a:defRPr b="0" i="0" sz="2400" u="none" cap="none" strike="noStrike">
                <a:solidFill>
                  <a:srgbClr val="168FDF"/>
                </a:solidFill>
                <a:latin typeface="Gill Sans"/>
                <a:ea typeface="Gill Sans"/>
                <a:cs typeface="Gill Sans"/>
                <a:sym typeface="Gill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3" name="Google Shape;53;p18"/>
          <p:cNvSpPr txBox="1"/>
          <p:nvPr>
            <p:ph idx="1" type="body"/>
          </p:nvPr>
        </p:nvSpPr>
        <p:spPr>
          <a:xfrm>
            <a:off x="624840" y="1335088"/>
            <a:ext cx="5267960" cy="4351338"/>
          </a:xfrm>
          <a:prstGeom prst="rect">
            <a:avLst/>
          </a:prstGeom>
          <a:noFill/>
          <a:ln>
            <a:noFill/>
          </a:ln>
        </p:spPr>
        <p:txBody>
          <a:bodyPr anchorCtr="0" anchor="t" bIns="45700" lIns="91425" spcFirstLastPara="1" rIns="91425" wrap="square" tIns="45700">
            <a:noAutofit/>
          </a:bodyPr>
          <a:lstStyle>
            <a:lvl1pPr indent="-368300" lvl="0" marL="457200" marR="0" algn="l">
              <a:lnSpc>
                <a:spcPct val="100000"/>
              </a:lnSpc>
              <a:spcBef>
                <a:spcPts val="1000"/>
              </a:spcBef>
              <a:spcAft>
                <a:spcPts val="0"/>
              </a:spcAft>
              <a:buClr>
                <a:srgbClr val="168FDF"/>
              </a:buClr>
              <a:buSzPts val="2200"/>
              <a:buFont typeface="Helvetica Neue"/>
              <a:buChar char="›"/>
              <a:defRPr b="0" i="0" sz="2200" u="none" cap="none" strike="noStrike">
                <a:solidFill>
                  <a:srgbClr val="2F2F2F"/>
                </a:solidFill>
                <a:latin typeface="Gill Sans"/>
                <a:ea typeface="Gill Sans"/>
                <a:cs typeface="Gill Sans"/>
                <a:sym typeface="Gill Sans"/>
              </a:defRPr>
            </a:lvl1pPr>
            <a:lvl2pPr indent="-355600" lvl="1" marL="914400" marR="0" algn="l">
              <a:lnSpc>
                <a:spcPct val="100000"/>
              </a:lnSpc>
              <a:spcBef>
                <a:spcPts val="5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algn="l">
              <a:lnSpc>
                <a:spcPct val="100000"/>
              </a:lnSpc>
              <a:spcBef>
                <a:spcPts val="5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0200" lvl="3" marL="1828800" marR="0" algn="l">
              <a:lnSpc>
                <a:spcPct val="100000"/>
              </a:lnSpc>
              <a:spcBef>
                <a:spcPts val="500"/>
              </a:spcBef>
              <a:spcAft>
                <a:spcPts val="0"/>
              </a:spcAft>
              <a:buClr>
                <a:srgbClr val="168FDF"/>
              </a:buClr>
              <a:buSzPts val="1600"/>
              <a:buFont typeface="Helvetica Neue"/>
              <a:buChar char="›"/>
              <a:defRPr b="0" i="0" sz="1600" u="none" cap="none" strike="noStrike">
                <a:solidFill>
                  <a:srgbClr val="2F2F2F"/>
                </a:solidFill>
                <a:latin typeface="Gill Sans"/>
                <a:ea typeface="Gill Sans"/>
                <a:cs typeface="Gill Sans"/>
                <a:sym typeface="Gill Sans"/>
              </a:defRPr>
            </a:lvl4pPr>
            <a:lvl5pPr indent="-342900" lvl="4" marL="2286000" marR="0" algn="l">
              <a:lnSpc>
                <a:spcPct val="100000"/>
              </a:lnSpc>
              <a:spcBef>
                <a:spcPts val="5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54" name="Google Shape;54;p18"/>
          <p:cNvSpPr txBox="1"/>
          <p:nvPr>
            <p:ph idx="10" type="dt"/>
          </p:nvPr>
        </p:nvSpPr>
        <p:spPr>
          <a:xfrm>
            <a:off x="10990556" y="6583680"/>
            <a:ext cx="824906" cy="274320"/>
          </a:xfrm>
          <a:prstGeom prst="rect">
            <a:avLst/>
          </a:prstGeom>
          <a:noFill/>
          <a:ln>
            <a:noFill/>
          </a:ln>
        </p:spPr>
        <p:txBody>
          <a:bodyPr anchorCtr="0" anchor="ctr" bIns="45700" lIns="91425" spcFirstLastPara="1" rIns="91425" wrap="square" tIns="45700">
            <a:noAutofit/>
          </a:bodyPr>
          <a:lstStyle>
            <a:lvl1pPr lvl="0" marR="0" algn="r">
              <a:lnSpc>
                <a:spcPct val="100000"/>
              </a:lnSpc>
              <a:spcBef>
                <a:spcPts val="0"/>
              </a:spcBef>
              <a:spcAft>
                <a:spcPts val="0"/>
              </a:spcAft>
              <a:buSzPts val="1400"/>
              <a:buNone/>
              <a:defRPr sz="1100">
                <a:solidFill>
                  <a:srgbClr val="2F2F2F"/>
                </a:solidFill>
                <a:latin typeface="Gill Sans"/>
                <a:ea typeface="Gill Sans"/>
                <a:cs typeface="Gill Sans"/>
                <a:sym typeface="Gill Sans"/>
              </a:defRPr>
            </a:lvl1pPr>
            <a:lvl2pPr lvl="1"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55" name="Google Shape;55;p18"/>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18"/>
          <p:cNvCxnSpPr/>
          <p:nvPr/>
        </p:nvCxnSpPr>
        <p:spPr>
          <a:xfrm>
            <a:off x="411480" y="254286"/>
            <a:ext cx="0" cy="6108699"/>
          </a:xfrm>
          <a:prstGeom prst="straightConnector1">
            <a:avLst/>
          </a:prstGeom>
          <a:noFill/>
          <a:ln cap="flat" cmpd="sng" w="9525">
            <a:solidFill>
              <a:srgbClr val="168FDF"/>
            </a:solidFill>
            <a:prstDash val="solid"/>
            <a:miter lim="800000"/>
            <a:headEnd len="sm" w="sm" type="none"/>
            <a:tailEnd len="sm" w="sm" type="none"/>
          </a:ln>
        </p:spPr>
      </p:cxnSp>
    </p:spTree>
  </p:cSld>
  <p:clrMapOvr>
    <a:masterClrMapping/>
  </p:clrMapOvr>
  <mc:AlternateContent>
    <mc:Choice Requires="p14">
      <p:transition spd="slow" p14:dur="1250">
        <p:pu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Center Title White Background">
  <p:cSld name="Text Center Title White Background">
    <p:spTree>
      <p:nvGrpSpPr>
        <p:cNvPr id="57" name="Shape 57"/>
        <p:cNvGrpSpPr/>
        <p:nvPr/>
      </p:nvGrpSpPr>
      <p:grpSpPr>
        <a:xfrm>
          <a:off x="0" y="0"/>
          <a:ext cx="0" cy="0"/>
          <a:chOff x="0" y="0"/>
          <a:chExt cx="0" cy="0"/>
        </a:xfrm>
      </p:grpSpPr>
      <p:sp>
        <p:nvSpPr>
          <p:cNvPr id="58" name="Google Shape;58;p19"/>
          <p:cNvSpPr txBox="1"/>
          <p:nvPr>
            <p:ph type="title"/>
          </p:nvPr>
        </p:nvSpPr>
        <p:spPr>
          <a:xfrm>
            <a:off x="838200" y="923925"/>
            <a:ext cx="10515600" cy="1325563"/>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rgbClr val="168FDF"/>
              </a:buClr>
              <a:buSzPts val="2400"/>
              <a:buFont typeface="Gill Sans"/>
              <a:buNone/>
              <a:defRPr b="0" i="0" sz="2400" u="none" cap="none" strike="noStrike">
                <a:solidFill>
                  <a:srgbClr val="168FDF"/>
                </a:solidFill>
                <a:latin typeface="Gill Sans"/>
                <a:ea typeface="Gill Sans"/>
                <a:cs typeface="Gill Sans"/>
                <a:sym typeface="Gill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9" name="Google Shape;59;p19"/>
          <p:cNvSpPr txBox="1"/>
          <p:nvPr>
            <p:ph idx="1" type="body"/>
          </p:nvPr>
        </p:nvSpPr>
        <p:spPr>
          <a:xfrm>
            <a:off x="838200" y="2279968"/>
            <a:ext cx="10515600" cy="3105150"/>
          </a:xfrm>
          <a:prstGeom prst="rect">
            <a:avLst/>
          </a:prstGeom>
          <a:noFill/>
          <a:ln>
            <a:noFill/>
          </a:ln>
        </p:spPr>
        <p:txBody>
          <a:bodyPr anchorCtr="0" anchor="t" bIns="45700" lIns="91425" spcFirstLastPara="1" rIns="91425" wrap="square" tIns="45700">
            <a:noAutofit/>
          </a:bodyPr>
          <a:lstStyle>
            <a:lvl1pPr indent="-368300" lvl="0" marL="457200" marR="0" algn="ctr">
              <a:lnSpc>
                <a:spcPct val="100000"/>
              </a:lnSpc>
              <a:spcBef>
                <a:spcPts val="1000"/>
              </a:spcBef>
              <a:spcAft>
                <a:spcPts val="0"/>
              </a:spcAft>
              <a:buClr>
                <a:srgbClr val="168FDF"/>
              </a:buClr>
              <a:buSzPts val="2200"/>
              <a:buFont typeface="Helvetica Neue"/>
              <a:buChar char="›"/>
              <a:defRPr b="0" i="0" sz="2200" u="none" cap="none" strike="noStrike">
                <a:solidFill>
                  <a:srgbClr val="2F2F2F"/>
                </a:solidFill>
                <a:latin typeface="Gill Sans"/>
                <a:ea typeface="Gill Sans"/>
                <a:cs typeface="Gill Sans"/>
                <a:sym typeface="Gill Sans"/>
              </a:defRPr>
            </a:lvl1pPr>
            <a:lvl2pPr indent="-355600" lvl="1" marL="914400" marR="0" algn="ctr">
              <a:lnSpc>
                <a:spcPct val="100000"/>
              </a:lnSpc>
              <a:spcBef>
                <a:spcPts val="5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algn="ctr">
              <a:lnSpc>
                <a:spcPct val="100000"/>
              </a:lnSpc>
              <a:spcBef>
                <a:spcPts val="5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0200" lvl="3" marL="1828800" marR="0" algn="ctr">
              <a:lnSpc>
                <a:spcPct val="100000"/>
              </a:lnSpc>
              <a:spcBef>
                <a:spcPts val="500"/>
              </a:spcBef>
              <a:spcAft>
                <a:spcPts val="0"/>
              </a:spcAft>
              <a:buClr>
                <a:srgbClr val="168FDF"/>
              </a:buClr>
              <a:buSzPts val="1600"/>
              <a:buFont typeface="Helvetica Neue"/>
              <a:buChar char="›"/>
              <a:defRPr b="0" i="0" sz="1600" u="none" cap="none" strike="noStrike">
                <a:solidFill>
                  <a:srgbClr val="2F2F2F"/>
                </a:solidFill>
                <a:latin typeface="Gill Sans"/>
                <a:ea typeface="Gill Sans"/>
                <a:cs typeface="Gill Sans"/>
                <a:sym typeface="Gill Sans"/>
              </a:defRPr>
            </a:lvl4pPr>
            <a:lvl5pPr indent="-317500" lvl="4" marL="2286000" marR="0" algn="ctr">
              <a:lnSpc>
                <a:spcPct val="100000"/>
              </a:lnSpc>
              <a:spcBef>
                <a:spcPts val="500"/>
              </a:spcBef>
              <a:spcAft>
                <a:spcPts val="0"/>
              </a:spcAft>
              <a:buClr>
                <a:srgbClr val="168FDF"/>
              </a:buClr>
              <a:buSzPts val="1400"/>
              <a:buFont typeface="Helvetica Neue"/>
              <a:buChar char="›"/>
              <a:defRPr b="0" i="0" sz="1400" u="none" cap="none" strike="noStrike">
                <a:solidFill>
                  <a:srgbClr val="2F2F2F"/>
                </a:solidFill>
                <a:latin typeface="Gill Sans"/>
                <a:ea typeface="Gill Sans"/>
                <a:cs typeface="Gill Sans"/>
                <a:sym typeface="Gill Sans"/>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60" name="Google Shape;60;p19"/>
          <p:cNvSpPr txBox="1"/>
          <p:nvPr>
            <p:ph idx="10" type="dt"/>
          </p:nvPr>
        </p:nvSpPr>
        <p:spPr>
          <a:xfrm>
            <a:off x="10990556" y="6583680"/>
            <a:ext cx="824906" cy="274320"/>
          </a:xfrm>
          <a:prstGeom prst="rect">
            <a:avLst/>
          </a:prstGeom>
          <a:noFill/>
          <a:ln>
            <a:noFill/>
          </a:ln>
        </p:spPr>
        <p:txBody>
          <a:bodyPr anchorCtr="0" anchor="ctr" bIns="45700" lIns="91425" spcFirstLastPara="1" rIns="91425" wrap="square" tIns="45700">
            <a:noAutofit/>
          </a:bodyPr>
          <a:lstStyle>
            <a:lvl1pPr lvl="0" marR="0" algn="r">
              <a:lnSpc>
                <a:spcPct val="100000"/>
              </a:lnSpc>
              <a:spcBef>
                <a:spcPts val="0"/>
              </a:spcBef>
              <a:spcAft>
                <a:spcPts val="0"/>
              </a:spcAft>
              <a:buSzPts val="1400"/>
              <a:buNone/>
              <a:defRPr sz="1100">
                <a:solidFill>
                  <a:srgbClr val="2F2F2F"/>
                </a:solidFill>
                <a:latin typeface="Gill Sans"/>
                <a:ea typeface="Gill Sans"/>
                <a:cs typeface="Gill Sans"/>
                <a:sym typeface="Gill Sans"/>
              </a:defRPr>
            </a:lvl1pPr>
            <a:lvl2pPr lvl="1"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61" name="Google Shape;61;p19"/>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50">
        <p:pu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2.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2127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F2F2F"/>
              </a:buClr>
              <a:buSzPts val="2400"/>
              <a:buFont typeface="Gill Sans"/>
              <a:buNone/>
              <a:defRPr b="0" i="0" sz="2400" u="none" cap="none" strike="noStrike">
                <a:solidFill>
                  <a:srgbClr val="2F2F2F"/>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100000"/>
              </a:lnSpc>
              <a:spcBef>
                <a:spcPts val="1000"/>
              </a:spcBef>
              <a:spcAft>
                <a:spcPts val="0"/>
              </a:spcAft>
              <a:buClr>
                <a:srgbClr val="168FDF"/>
              </a:buClr>
              <a:buSzPts val="2200"/>
              <a:buFont typeface="Helvetica Neue"/>
              <a:buChar char="›"/>
              <a:defRPr b="0" i="0" sz="2200" u="none" cap="none" strike="noStrike">
                <a:solidFill>
                  <a:srgbClr val="2F2F2F"/>
                </a:solidFill>
                <a:latin typeface="Gill Sans"/>
                <a:ea typeface="Gill Sans"/>
                <a:cs typeface="Gill Sans"/>
                <a:sym typeface="Gill Sans"/>
              </a:defRPr>
            </a:lvl1pPr>
            <a:lvl2pPr indent="-355600" lvl="1" marL="914400" marR="0" rtl="0" algn="l">
              <a:lnSpc>
                <a:spcPct val="100000"/>
              </a:lnSpc>
              <a:spcBef>
                <a:spcPts val="5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rtl="0" algn="l">
              <a:lnSpc>
                <a:spcPct val="100000"/>
              </a:lnSpc>
              <a:spcBef>
                <a:spcPts val="5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0200" lvl="3" marL="1828800" marR="0" rtl="0" algn="l">
              <a:lnSpc>
                <a:spcPct val="100000"/>
              </a:lnSpc>
              <a:spcBef>
                <a:spcPts val="500"/>
              </a:spcBef>
              <a:spcAft>
                <a:spcPts val="0"/>
              </a:spcAft>
              <a:buClr>
                <a:srgbClr val="168FDF"/>
              </a:buClr>
              <a:buSzPts val="1600"/>
              <a:buFont typeface="Helvetica Neue"/>
              <a:buChar char="›"/>
              <a:defRPr b="0" i="0" sz="1600" u="none" cap="none" strike="noStrike">
                <a:solidFill>
                  <a:srgbClr val="2F2F2F"/>
                </a:solidFill>
                <a:latin typeface="Gill Sans"/>
                <a:ea typeface="Gill Sans"/>
                <a:cs typeface="Gill Sans"/>
                <a:sym typeface="Gill Sans"/>
              </a:defRPr>
            </a:lvl4pPr>
            <a:lvl5pPr indent="-317500" lvl="4" marL="2286000" marR="0" rtl="0" algn="l">
              <a:lnSpc>
                <a:spcPct val="100000"/>
              </a:lnSpc>
              <a:spcBef>
                <a:spcPts val="500"/>
              </a:spcBef>
              <a:spcAft>
                <a:spcPts val="0"/>
              </a:spcAft>
              <a:buClr>
                <a:srgbClr val="168FDF"/>
              </a:buClr>
              <a:buSzPts val="1400"/>
              <a:buFont typeface="Helvetica Neue"/>
              <a:buChar char="›"/>
              <a:defRPr b="0" i="0" sz="1400" u="none" cap="none" strike="noStrike">
                <a:solidFill>
                  <a:srgbClr val="2F2F2F"/>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12" name="Google Shape;12;p10"/>
          <p:cNvSpPr txBox="1"/>
          <p:nvPr>
            <p:ph idx="10" type="dt"/>
          </p:nvPr>
        </p:nvSpPr>
        <p:spPr>
          <a:xfrm>
            <a:off x="10990556" y="6583680"/>
            <a:ext cx="824906" cy="27432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rgbClr val="2F2F2F"/>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10"/>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mc:Choice Requires="p14">
      <p:transition spd="slow" p14:dur="1250">
        <p:push/>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8" name="Google Shape;8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9" name="Google Shape;8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mc:AlternateContent>
    <mc:Choice Requires="p14">
      <p:transition spd="slow" p14:dur="125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12.png"/><Relationship Id="rId5" Type="http://schemas.openxmlformats.org/officeDocument/2006/relationships/hyperlink" Target="mailto:rmains@linuxfoundation.org" TargetMode="External"/><Relationship Id="rId6"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12.png"/><Relationship Id="rId5" Type="http://schemas.openxmlformats.org/officeDocument/2006/relationships/hyperlink" Target="mailto:rmains@linuxfoundation.org" TargetMode="External"/><Relationship Id="rId6"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E7D"/>
        </a:solidFill>
      </p:bgPr>
    </p:bg>
    <p:spTree>
      <p:nvGrpSpPr>
        <p:cNvPr id="177" name="Shape 177"/>
        <p:cNvGrpSpPr/>
        <p:nvPr/>
      </p:nvGrpSpPr>
      <p:grpSpPr>
        <a:xfrm>
          <a:off x="0" y="0"/>
          <a:ext cx="0" cy="0"/>
          <a:chOff x="0" y="0"/>
          <a:chExt cx="0" cy="0"/>
        </a:xfrm>
      </p:grpSpPr>
      <p:pic>
        <p:nvPicPr>
          <p:cNvPr descr="A picture containing water, boat, building, clock&#10;&#10;Description automatically generated" id="178" name="Google Shape;178;p1"/>
          <p:cNvPicPr preferRelativeResize="0"/>
          <p:nvPr/>
        </p:nvPicPr>
        <p:blipFill rotWithShape="1">
          <a:blip r:embed="rId3">
            <a:alphaModFix amt="17000"/>
          </a:blip>
          <a:srcRect b="0" l="0" r="0" t="0"/>
          <a:stretch/>
        </p:blipFill>
        <p:spPr>
          <a:xfrm>
            <a:off x="0" y="4301"/>
            <a:ext cx="12192000" cy="6857999"/>
          </a:xfrm>
          <a:prstGeom prst="rect">
            <a:avLst/>
          </a:prstGeom>
          <a:noFill/>
          <a:ln>
            <a:noFill/>
          </a:ln>
        </p:spPr>
      </p:pic>
      <p:pic>
        <p:nvPicPr>
          <p:cNvPr id="179" name="Google Shape;179;p1"/>
          <p:cNvPicPr preferRelativeResize="0"/>
          <p:nvPr/>
        </p:nvPicPr>
        <p:blipFill rotWithShape="1">
          <a:blip r:embed="rId4">
            <a:alphaModFix/>
          </a:blip>
          <a:srcRect b="0" l="0" r="0" t="0"/>
          <a:stretch/>
        </p:blipFill>
        <p:spPr>
          <a:xfrm>
            <a:off x="496047" y="5777379"/>
            <a:ext cx="1766617" cy="591817"/>
          </a:xfrm>
          <a:prstGeom prst="rect">
            <a:avLst/>
          </a:prstGeom>
          <a:noFill/>
          <a:ln>
            <a:noFill/>
          </a:ln>
        </p:spPr>
      </p:pic>
      <p:sp>
        <p:nvSpPr>
          <p:cNvPr id="180" name="Google Shape;180;p1"/>
          <p:cNvSpPr/>
          <p:nvPr/>
        </p:nvSpPr>
        <p:spPr>
          <a:xfrm>
            <a:off x="9527208" y="-1494655"/>
            <a:ext cx="348792" cy="979265"/>
          </a:xfrm>
          <a:prstGeom prst="rect">
            <a:avLst/>
          </a:prstGeom>
          <a:solidFill>
            <a:srgbClr val="60B5FC">
              <a:alpha val="313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1" name="Google Shape;181;p1"/>
          <p:cNvSpPr/>
          <p:nvPr/>
        </p:nvSpPr>
        <p:spPr>
          <a:xfrm>
            <a:off x="504757" y="1520076"/>
            <a:ext cx="8539656" cy="17543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3600" u="none" cap="none" strike="noStrike">
                <a:solidFill>
                  <a:schemeClr val="lt1"/>
                </a:solidFill>
                <a:latin typeface="Arial"/>
                <a:ea typeface="Arial"/>
                <a:cs typeface="Arial"/>
                <a:sym typeface="Arial"/>
              </a:rPr>
              <a:t>CHIPS 2022 Biannual </a:t>
            </a:r>
            <a:endParaRPr/>
          </a:p>
          <a:p>
            <a:pPr indent="0" lvl="0" marL="0" marR="0" rtl="0" algn="l">
              <a:lnSpc>
                <a:spcPct val="100000"/>
              </a:lnSpc>
              <a:spcBef>
                <a:spcPts val="0"/>
              </a:spcBef>
              <a:spcAft>
                <a:spcPts val="0"/>
              </a:spcAft>
              <a:buNone/>
            </a:pPr>
            <a:r>
              <a:rPr b="0" i="0" lang="en-US" sz="3600" u="none" cap="none" strike="noStrike">
                <a:solidFill>
                  <a:schemeClr val="lt1"/>
                </a:solidFill>
                <a:latin typeface="Arial"/>
                <a:ea typeface="Arial"/>
                <a:cs typeface="Arial"/>
                <a:sym typeface="Arial"/>
              </a:rPr>
              <a:t>Technology Update</a:t>
            </a:r>
            <a:endParaRPr/>
          </a:p>
          <a:p>
            <a:pPr indent="0" lvl="0" marL="0" marR="0" rtl="0" algn="l">
              <a:lnSpc>
                <a:spcPct val="100000"/>
              </a:lnSpc>
              <a:spcBef>
                <a:spcPts val="0"/>
              </a:spcBef>
              <a:spcAft>
                <a:spcPts val="0"/>
              </a:spcAft>
              <a:buNone/>
            </a:pPr>
            <a:r>
              <a:t/>
            </a:r>
            <a:endParaRPr b="1" i="0" sz="3600" u="none" cap="none" strike="noStrike">
              <a:solidFill>
                <a:schemeClr val="lt1"/>
              </a:solidFill>
              <a:latin typeface="Arial"/>
              <a:ea typeface="Arial"/>
              <a:cs typeface="Arial"/>
              <a:sym typeface="Arial"/>
            </a:endParaRPr>
          </a:p>
        </p:txBody>
      </p:sp>
      <p:sp>
        <p:nvSpPr>
          <p:cNvPr id="182" name="Google Shape;182;p1"/>
          <p:cNvSpPr/>
          <p:nvPr/>
        </p:nvSpPr>
        <p:spPr>
          <a:xfrm>
            <a:off x="590009" y="3409257"/>
            <a:ext cx="110955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Rob Mains</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General Manager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CHIPS Alliance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Email: </a:t>
            </a:r>
            <a:r>
              <a:rPr b="0" i="0" lang="en-US" sz="2000" u="sng" cap="none" strike="noStrike">
                <a:solidFill>
                  <a:srgbClr val="FFFFFF"/>
                </a:solidFill>
                <a:latin typeface="Arial"/>
                <a:ea typeface="Arial"/>
                <a:cs typeface="Arial"/>
                <a:sym typeface="Arial"/>
                <a:hlinkClick r:id="rId5">
                  <a:extLst>
                    <a:ext uri="{A12FA001-AC4F-418D-AE19-62706E023703}">
                      <ahyp:hlinkClr val="tx"/>
                    </a:ext>
                  </a:extLst>
                </a:hlinkClick>
              </a:rPr>
              <a:t>rmains@linuxfoundation.org</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Phone: +1 408 607 4879</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March 12, 2022</a:t>
            </a:r>
            <a:endParaRPr b="0" i="0" sz="2000" u="none" cap="none" strike="noStrike">
              <a:solidFill>
                <a:srgbClr val="FFFFFF"/>
              </a:solidFill>
              <a:latin typeface="Arial"/>
              <a:ea typeface="Arial"/>
              <a:cs typeface="Arial"/>
              <a:sym typeface="Arial"/>
            </a:endParaRPr>
          </a:p>
        </p:txBody>
      </p:sp>
      <p:pic>
        <p:nvPicPr>
          <p:cNvPr id="183" name="Google Shape;183;p1"/>
          <p:cNvPicPr preferRelativeResize="0"/>
          <p:nvPr/>
        </p:nvPicPr>
        <p:blipFill rotWithShape="1">
          <a:blip r:embed="rId6">
            <a:alphaModFix/>
          </a:blip>
          <a:srcRect b="0" l="0" r="0" t="0"/>
          <a:stretch/>
        </p:blipFill>
        <p:spPr>
          <a:xfrm>
            <a:off x="3200400" y="3429000"/>
            <a:ext cx="1148750" cy="1091250"/>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
          <p:cNvSpPr txBox="1"/>
          <p:nvPr>
            <p:ph type="title"/>
          </p:nvPr>
        </p:nvSpPr>
        <p:spPr>
          <a:xfrm>
            <a:off x="838200" y="-31971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US"/>
              <a:t>Technology Update Agenda</a:t>
            </a:r>
            <a:endParaRPr/>
          </a:p>
        </p:txBody>
      </p:sp>
      <p:sp>
        <p:nvSpPr>
          <p:cNvPr id="189" name="Google Shape;189;p2"/>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id="190" name="Google Shape;190;p2"/>
          <p:cNvPicPr preferRelativeResize="0"/>
          <p:nvPr/>
        </p:nvPicPr>
        <p:blipFill rotWithShape="1">
          <a:blip r:embed="rId3">
            <a:alphaModFix/>
          </a:blip>
          <a:srcRect b="0" l="0" r="0" t="0"/>
          <a:stretch/>
        </p:blipFill>
        <p:spPr>
          <a:xfrm>
            <a:off x="2365791" y="1156458"/>
            <a:ext cx="9590857" cy="5319575"/>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
          <p:cNvSpPr txBox="1"/>
          <p:nvPr>
            <p:ph type="title"/>
          </p:nvPr>
        </p:nvSpPr>
        <p:spPr>
          <a:xfrm>
            <a:off x="838200" y="-29012"/>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US"/>
              <a:t>Members</a:t>
            </a:r>
            <a:endParaRPr/>
          </a:p>
        </p:txBody>
      </p:sp>
      <p:sp>
        <p:nvSpPr>
          <p:cNvPr id="196" name="Google Shape;196;p3"/>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id="197" name="Google Shape;197;p3"/>
          <p:cNvPicPr preferRelativeResize="0"/>
          <p:nvPr/>
        </p:nvPicPr>
        <p:blipFill rotWithShape="1">
          <a:blip r:embed="rId3">
            <a:alphaModFix/>
          </a:blip>
          <a:srcRect b="0" l="0" r="0" t="0"/>
          <a:stretch/>
        </p:blipFill>
        <p:spPr>
          <a:xfrm>
            <a:off x="1818291" y="1124606"/>
            <a:ext cx="7312694" cy="5733393"/>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
          <p:cNvSpPr txBox="1"/>
          <p:nvPr>
            <p:ph type="title"/>
          </p:nvPr>
        </p:nvSpPr>
        <p:spPr>
          <a:xfrm>
            <a:off x="838200" y="2127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US" sz="3200">
                <a:solidFill>
                  <a:srgbClr val="10CFC8"/>
                </a:solidFill>
                <a:latin typeface="Arial"/>
                <a:ea typeface="Arial"/>
                <a:cs typeface="Arial"/>
                <a:sym typeface="Arial"/>
              </a:rPr>
              <a:t>What is CHIPS Alliance About? Open Design Ecosystem</a:t>
            </a:r>
            <a:endParaRPr/>
          </a:p>
        </p:txBody>
      </p:sp>
      <p:sp>
        <p:nvSpPr>
          <p:cNvPr id="204" name="Google Shape;204;p4"/>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649B3F"/>
                </a:solidFill>
                <a:latin typeface="Gill Sans"/>
                <a:ea typeface="Gill Sans"/>
                <a:cs typeface="Gill Sans"/>
                <a:sym typeface="Gill Sans"/>
              </a:rPr>
              <a:t>‹#›</a:t>
            </a:fld>
            <a:endParaRPr b="0" i="0" sz="1100" u="none" cap="none" strike="noStrike">
              <a:solidFill>
                <a:srgbClr val="649B3F"/>
              </a:solidFill>
              <a:latin typeface="Gill Sans"/>
              <a:ea typeface="Gill Sans"/>
              <a:cs typeface="Gill Sans"/>
              <a:sym typeface="Gill Sans"/>
            </a:endParaRPr>
          </a:p>
        </p:txBody>
      </p:sp>
      <p:sp>
        <p:nvSpPr>
          <p:cNvPr id="205" name="Google Shape;205;p4"/>
          <p:cNvSpPr txBox="1"/>
          <p:nvPr/>
        </p:nvSpPr>
        <p:spPr>
          <a:xfrm>
            <a:off x="8474927" y="2999676"/>
            <a:ext cx="2878873" cy="15080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Many Participants</a:t>
            </a:r>
            <a:endParaRPr b="0" i="0" sz="20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0" i="0" lang="en-US" sz="1800" u="none" cap="none" strike="noStrike">
                <a:solidFill>
                  <a:srgbClr val="000000"/>
                </a:solidFill>
                <a:latin typeface="Arial"/>
                <a:ea typeface="Arial"/>
                <a:cs typeface="Arial"/>
                <a:sym typeface="Arial"/>
              </a:rPr>
              <a:t>Individuals</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0" i="0" lang="en-US" sz="1800" u="none" cap="none" strike="noStrike">
                <a:solidFill>
                  <a:srgbClr val="000000"/>
                </a:solidFill>
                <a:latin typeface="Arial"/>
                <a:ea typeface="Arial"/>
                <a:cs typeface="Arial"/>
                <a:sym typeface="Arial"/>
              </a:rPr>
              <a:t>Universities</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0" i="0" lang="en-US" sz="1800" u="none" cap="none" strike="noStrike">
                <a:solidFill>
                  <a:srgbClr val="000000"/>
                </a:solidFill>
                <a:latin typeface="Arial"/>
                <a:ea typeface="Arial"/>
                <a:cs typeface="Arial"/>
                <a:sym typeface="Arial"/>
              </a:rPr>
              <a:t>Foundations</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0" i="0" lang="en-US" sz="1800" u="none" cap="none" strike="noStrike">
                <a:solidFill>
                  <a:srgbClr val="000000"/>
                </a:solidFill>
                <a:latin typeface="Arial"/>
                <a:ea typeface="Arial"/>
                <a:cs typeface="Arial"/>
                <a:sym typeface="Arial"/>
              </a:rPr>
              <a:t>Industry</a:t>
            </a:r>
            <a:endParaRPr b="0" i="0" sz="1800" u="none" cap="none" strike="noStrike">
              <a:solidFill>
                <a:srgbClr val="000000"/>
              </a:solidFill>
              <a:latin typeface="Calibri"/>
              <a:ea typeface="Calibri"/>
              <a:cs typeface="Calibri"/>
              <a:sym typeface="Calibri"/>
            </a:endParaRPr>
          </a:p>
        </p:txBody>
      </p:sp>
      <p:pic>
        <p:nvPicPr>
          <p:cNvPr descr="Icon&#10;&#10;Description automatically generated" id="206" name="Google Shape;206;p4"/>
          <p:cNvPicPr preferRelativeResize="0"/>
          <p:nvPr/>
        </p:nvPicPr>
        <p:blipFill rotWithShape="1">
          <a:blip r:embed="rId3">
            <a:alphaModFix/>
          </a:blip>
          <a:srcRect b="0" l="0" r="0" t="0"/>
          <a:stretch/>
        </p:blipFill>
        <p:spPr>
          <a:xfrm>
            <a:off x="2766060" y="1986115"/>
            <a:ext cx="4610100" cy="4610100"/>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
          <p:cNvSpPr txBox="1"/>
          <p:nvPr>
            <p:ph type="title"/>
          </p:nvPr>
        </p:nvSpPr>
        <p:spPr>
          <a:xfrm>
            <a:off x="609600" y="147955"/>
            <a:ext cx="10962600" cy="82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US">
                <a:solidFill>
                  <a:srgbClr val="10CFC8"/>
                </a:solidFill>
                <a:latin typeface="Arial"/>
                <a:ea typeface="Arial"/>
                <a:cs typeface="Arial"/>
                <a:sym typeface="Arial"/>
              </a:rPr>
              <a:t>Open Design Enablement with a Catalog of Trusted Ingredients</a:t>
            </a:r>
            <a:endParaRPr/>
          </a:p>
        </p:txBody>
      </p:sp>
      <p:sp>
        <p:nvSpPr>
          <p:cNvPr id="213" name="Google Shape;213;p5"/>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en-US">
                <a:solidFill>
                  <a:srgbClr val="BFBFBF"/>
                </a:solidFill>
              </a:rPr>
              <a:t>‹#›</a:t>
            </a:fld>
            <a:endParaRPr>
              <a:solidFill>
                <a:srgbClr val="BFBFBF"/>
              </a:solidFill>
            </a:endParaRPr>
          </a:p>
        </p:txBody>
      </p:sp>
      <p:sp>
        <p:nvSpPr>
          <p:cNvPr id="214" name="Google Shape;214;p5"/>
          <p:cNvSpPr txBox="1"/>
          <p:nvPr>
            <p:ph idx="4294967295" type="body"/>
          </p:nvPr>
        </p:nvSpPr>
        <p:spPr>
          <a:xfrm>
            <a:off x="150313" y="1057278"/>
            <a:ext cx="11537790" cy="452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200"/>
              </a:spcBef>
              <a:spcAft>
                <a:spcPts val="0"/>
              </a:spcAft>
              <a:buSzPts val="2200"/>
              <a:buNone/>
            </a:pPr>
            <a:r>
              <a:t/>
            </a:r>
            <a:endParaRPr/>
          </a:p>
          <a:p>
            <a:pPr indent="0" lvl="0" marL="0" rtl="0" algn="l">
              <a:lnSpc>
                <a:spcPct val="100000"/>
              </a:lnSpc>
              <a:spcBef>
                <a:spcPts val="1200"/>
              </a:spcBef>
              <a:spcAft>
                <a:spcPts val="0"/>
              </a:spcAft>
              <a:buSzPts val="2200"/>
              <a:buNone/>
            </a:pPr>
            <a:r>
              <a:t/>
            </a:r>
            <a:endParaRPr/>
          </a:p>
          <a:p>
            <a:pPr indent="0" lvl="0" marL="0" rtl="0" algn="l">
              <a:lnSpc>
                <a:spcPct val="100000"/>
              </a:lnSpc>
              <a:spcBef>
                <a:spcPts val="1200"/>
              </a:spcBef>
              <a:spcAft>
                <a:spcPts val="0"/>
              </a:spcAft>
              <a:buSzPts val="2200"/>
              <a:buNone/>
            </a:pPr>
            <a:r>
              <a:t/>
            </a:r>
            <a:endParaRPr/>
          </a:p>
        </p:txBody>
      </p:sp>
      <p:sp>
        <p:nvSpPr>
          <p:cNvPr id="215" name="Google Shape;215;p5"/>
          <p:cNvSpPr/>
          <p:nvPr/>
        </p:nvSpPr>
        <p:spPr>
          <a:xfrm>
            <a:off x="6492240" y="5241672"/>
            <a:ext cx="5090160" cy="1085850"/>
          </a:xfrm>
          <a:prstGeom prst="roundRect">
            <a:avLst>
              <a:gd fmla="val 16667" name="adj"/>
            </a:avLst>
          </a:prstGeom>
          <a:solidFill>
            <a:srgbClr val="002060"/>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Implementation Framework</a:t>
            </a:r>
            <a:endParaRPr/>
          </a:p>
        </p:txBody>
      </p:sp>
      <p:sp>
        <p:nvSpPr>
          <p:cNvPr id="216" name="Google Shape;216;p5"/>
          <p:cNvSpPr/>
          <p:nvPr/>
        </p:nvSpPr>
        <p:spPr>
          <a:xfrm>
            <a:off x="1056466" y="3908172"/>
            <a:ext cx="5090160" cy="933450"/>
          </a:xfrm>
          <a:prstGeom prst="roundRect">
            <a:avLst>
              <a:gd fmla="val 16667" name="adj"/>
            </a:avLst>
          </a:prstGeom>
          <a:solidFill>
            <a:srgbClr val="002060"/>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Verification Testbench</a:t>
            </a:r>
            <a:endParaRPr/>
          </a:p>
          <a:p>
            <a:pPr indent="0" lvl="0" marL="0" marR="0" rtl="0" algn="ctr">
              <a:lnSpc>
                <a:spcPct val="100000"/>
              </a:lnSpc>
              <a:spcBef>
                <a:spcPts val="0"/>
              </a:spcBef>
              <a:spcAft>
                <a:spcPts val="0"/>
              </a:spcAft>
              <a:buNone/>
            </a:pPr>
            <a:r>
              <a:rPr b="0" i="1" lang="en-US" sz="1400" u="none" cap="none" strike="noStrike">
                <a:solidFill>
                  <a:schemeClr val="lt1"/>
                </a:solidFill>
                <a:latin typeface="Arial"/>
                <a:ea typeface="Arial"/>
                <a:cs typeface="Arial"/>
                <a:sym typeface="Arial"/>
              </a:rPr>
              <a:t>Functional Simulation, Formal, Emulation</a:t>
            </a:r>
            <a:endParaRPr/>
          </a:p>
        </p:txBody>
      </p:sp>
      <p:sp>
        <p:nvSpPr>
          <p:cNvPr id="217" name="Google Shape;217;p5"/>
          <p:cNvSpPr/>
          <p:nvPr/>
        </p:nvSpPr>
        <p:spPr>
          <a:xfrm>
            <a:off x="6496050" y="4544442"/>
            <a:ext cx="5090160" cy="678180"/>
          </a:xfrm>
          <a:prstGeom prst="roundRect">
            <a:avLst>
              <a:gd fmla="val 16667" name="adj"/>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Design Data Representation</a:t>
            </a:r>
            <a:endParaRPr/>
          </a:p>
        </p:txBody>
      </p:sp>
      <p:sp>
        <p:nvSpPr>
          <p:cNvPr id="218" name="Google Shape;218;p5"/>
          <p:cNvSpPr/>
          <p:nvPr/>
        </p:nvSpPr>
        <p:spPr>
          <a:xfrm>
            <a:off x="6492240" y="3862452"/>
            <a:ext cx="2594610" cy="678180"/>
          </a:xfrm>
          <a:prstGeom prst="roundRect">
            <a:avLst>
              <a:gd fmla="val 16667" name="adj"/>
            </a:avLst>
          </a:prstGeom>
          <a:solidFill>
            <a:srgbClr val="FF0000"/>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Analog Tools</a:t>
            </a:r>
            <a:endParaRPr/>
          </a:p>
        </p:txBody>
      </p:sp>
      <p:sp>
        <p:nvSpPr>
          <p:cNvPr id="219" name="Google Shape;219;p5"/>
          <p:cNvSpPr/>
          <p:nvPr/>
        </p:nvSpPr>
        <p:spPr>
          <a:xfrm>
            <a:off x="9086850" y="3866262"/>
            <a:ext cx="2495550" cy="678180"/>
          </a:xfrm>
          <a:prstGeom prst="roundRect">
            <a:avLst>
              <a:gd fmla="val 16667" name="adj"/>
            </a:avLst>
          </a:prstGeom>
          <a:solidFill>
            <a:srgbClr val="7030A0"/>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Digital Tools</a:t>
            </a:r>
            <a:endParaRPr/>
          </a:p>
        </p:txBody>
      </p:sp>
      <p:sp>
        <p:nvSpPr>
          <p:cNvPr id="220" name="Google Shape;220;p5"/>
          <p:cNvSpPr/>
          <p:nvPr/>
        </p:nvSpPr>
        <p:spPr>
          <a:xfrm>
            <a:off x="5966460" y="2074132"/>
            <a:ext cx="742950" cy="678180"/>
          </a:xfrm>
          <a:prstGeom prst="can">
            <a:avLst>
              <a:gd fmla="val 25000" name="adj"/>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000" u="none" cap="none" strike="noStrike">
                <a:solidFill>
                  <a:schemeClr val="lt1"/>
                </a:solidFill>
                <a:latin typeface="Arial"/>
                <a:ea typeface="Arial"/>
                <a:cs typeface="Arial"/>
                <a:sym typeface="Arial"/>
              </a:rPr>
              <a:t>Physical</a:t>
            </a:r>
            <a:endParaRPr/>
          </a:p>
          <a:p>
            <a:pPr indent="0" lvl="0" marL="0" marR="0" rtl="0" algn="ctr">
              <a:lnSpc>
                <a:spcPct val="100000"/>
              </a:lnSpc>
              <a:spcBef>
                <a:spcPts val="0"/>
              </a:spcBef>
              <a:spcAft>
                <a:spcPts val="0"/>
              </a:spcAft>
              <a:buNone/>
            </a:pPr>
            <a:r>
              <a:rPr b="0" i="0" lang="en-US" sz="1000" u="none" cap="none" strike="noStrike">
                <a:solidFill>
                  <a:schemeClr val="lt1"/>
                </a:solidFill>
                <a:latin typeface="Arial"/>
                <a:ea typeface="Arial"/>
                <a:cs typeface="Arial"/>
                <a:sym typeface="Arial"/>
              </a:rPr>
              <a:t>Macro</a:t>
            </a:r>
            <a:endParaRPr/>
          </a:p>
        </p:txBody>
      </p:sp>
      <p:sp>
        <p:nvSpPr>
          <p:cNvPr id="221" name="Google Shape;221;p5"/>
          <p:cNvSpPr/>
          <p:nvPr/>
        </p:nvSpPr>
        <p:spPr>
          <a:xfrm>
            <a:off x="8702040" y="2786602"/>
            <a:ext cx="742950" cy="678180"/>
          </a:xfrm>
          <a:prstGeom prst="can">
            <a:avLst>
              <a:gd fmla="val 25000" name="adj"/>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Cell Library</a:t>
            </a:r>
            <a:endParaRPr/>
          </a:p>
        </p:txBody>
      </p:sp>
      <p:sp>
        <p:nvSpPr>
          <p:cNvPr id="222" name="Google Shape;222;p5"/>
          <p:cNvSpPr/>
          <p:nvPr/>
        </p:nvSpPr>
        <p:spPr>
          <a:xfrm>
            <a:off x="3181350" y="2740882"/>
            <a:ext cx="742950" cy="678180"/>
          </a:xfrm>
          <a:prstGeom prst="can">
            <a:avLst>
              <a:gd fmla="val 25000" name="adj"/>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Logical</a:t>
            </a:r>
            <a:endParaRPr/>
          </a:p>
          <a:p>
            <a:pPr indent="0" lvl="0" marL="0" marR="0" rtl="0" algn="ctr">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Macro</a:t>
            </a:r>
            <a:endParaRPr/>
          </a:p>
        </p:txBody>
      </p:sp>
      <p:sp>
        <p:nvSpPr>
          <p:cNvPr id="223" name="Google Shape;223;p5"/>
          <p:cNvSpPr/>
          <p:nvPr/>
        </p:nvSpPr>
        <p:spPr>
          <a:xfrm>
            <a:off x="1653540" y="5364354"/>
            <a:ext cx="742950" cy="678180"/>
          </a:xfrm>
          <a:prstGeom prst="can">
            <a:avLst>
              <a:gd fmla="val 25000" name="adj"/>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Arch</a:t>
            </a:r>
            <a:endParaRPr/>
          </a:p>
        </p:txBody>
      </p:sp>
      <p:sp>
        <p:nvSpPr>
          <p:cNvPr id="224" name="Google Shape;224;p5"/>
          <p:cNvSpPr/>
          <p:nvPr/>
        </p:nvSpPr>
        <p:spPr>
          <a:xfrm>
            <a:off x="2560320" y="5379594"/>
            <a:ext cx="742950" cy="678180"/>
          </a:xfrm>
          <a:prstGeom prst="can">
            <a:avLst>
              <a:gd fmla="val 25000" name="adj"/>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RTL</a:t>
            </a:r>
            <a:endParaRPr/>
          </a:p>
        </p:txBody>
      </p:sp>
      <p:sp>
        <p:nvSpPr>
          <p:cNvPr id="225" name="Google Shape;225;p5"/>
          <p:cNvSpPr/>
          <p:nvPr/>
        </p:nvSpPr>
        <p:spPr>
          <a:xfrm>
            <a:off x="3547110" y="5394834"/>
            <a:ext cx="742950" cy="678180"/>
          </a:xfrm>
          <a:prstGeom prst="can">
            <a:avLst>
              <a:gd fmla="val 25000" name="adj"/>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UVM</a:t>
            </a:r>
            <a:endParaRPr/>
          </a:p>
        </p:txBody>
      </p:sp>
      <p:sp>
        <p:nvSpPr>
          <p:cNvPr id="226" name="Google Shape;226;p5"/>
          <p:cNvSpPr/>
          <p:nvPr/>
        </p:nvSpPr>
        <p:spPr>
          <a:xfrm>
            <a:off x="4556760" y="5421504"/>
            <a:ext cx="742950" cy="678180"/>
          </a:xfrm>
          <a:prstGeom prst="can">
            <a:avLst>
              <a:gd fmla="val 25000" name="adj"/>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Props</a:t>
            </a:r>
            <a:endParaRPr/>
          </a:p>
        </p:txBody>
      </p:sp>
      <p:sp>
        <p:nvSpPr>
          <p:cNvPr id="227" name="Google Shape;227;p5"/>
          <p:cNvSpPr/>
          <p:nvPr/>
        </p:nvSpPr>
        <p:spPr>
          <a:xfrm>
            <a:off x="724827" y="941070"/>
            <a:ext cx="10922343" cy="678180"/>
          </a:xfrm>
          <a:prstGeom prst="roundRect">
            <a:avLst>
              <a:gd fmla="val 16667" name="adj"/>
            </a:avLst>
          </a:prstGeom>
          <a:solidFill>
            <a:srgbClr val="00B050"/>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Open Source Verified and Trusted IP Component Library</a:t>
            </a:r>
            <a:endParaRPr/>
          </a:p>
        </p:txBody>
      </p:sp>
      <p:sp>
        <p:nvSpPr>
          <p:cNvPr id="228" name="Google Shape;228;p5"/>
          <p:cNvSpPr/>
          <p:nvPr/>
        </p:nvSpPr>
        <p:spPr>
          <a:xfrm>
            <a:off x="1996023" y="4879200"/>
            <a:ext cx="45719" cy="522732"/>
          </a:xfrm>
          <a:prstGeom prst="upArrow">
            <a:avLst>
              <a:gd fmla="val 50000" name="adj1"/>
              <a:gd fmla="val 50000" name="adj2"/>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9" name="Google Shape;229;p5"/>
          <p:cNvSpPr/>
          <p:nvPr/>
        </p:nvSpPr>
        <p:spPr>
          <a:xfrm>
            <a:off x="2925035" y="4906340"/>
            <a:ext cx="45719" cy="522732"/>
          </a:xfrm>
          <a:prstGeom prst="upArrow">
            <a:avLst>
              <a:gd fmla="val 50000" name="adj1"/>
              <a:gd fmla="val 50000" name="adj2"/>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5"/>
          <p:cNvSpPr/>
          <p:nvPr/>
        </p:nvSpPr>
        <p:spPr>
          <a:xfrm>
            <a:off x="3916677" y="4883376"/>
            <a:ext cx="45719" cy="522732"/>
          </a:xfrm>
          <a:prstGeom prst="upArrow">
            <a:avLst>
              <a:gd fmla="val 50000" name="adj1"/>
              <a:gd fmla="val 50000" name="adj2"/>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1" name="Google Shape;231;p5"/>
          <p:cNvSpPr/>
          <p:nvPr/>
        </p:nvSpPr>
        <p:spPr>
          <a:xfrm>
            <a:off x="4945897" y="4910516"/>
            <a:ext cx="45719" cy="522732"/>
          </a:xfrm>
          <a:prstGeom prst="upArrow">
            <a:avLst>
              <a:gd fmla="val 50000" name="adj1"/>
              <a:gd fmla="val 50000" name="adj2"/>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2" name="Google Shape;232;p5"/>
          <p:cNvSpPr/>
          <p:nvPr/>
        </p:nvSpPr>
        <p:spPr>
          <a:xfrm>
            <a:off x="3542985" y="3444974"/>
            <a:ext cx="45719" cy="522732"/>
          </a:xfrm>
          <a:prstGeom prst="upArrow">
            <a:avLst>
              <a:gd fmla="val 50000" name="adj1"/>
              <a:gd fmla="val 50000" name="adj2"/>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3" name="Google Shape;233;p5"/>
          <p:cNvSpPr/>
          <p:nvPr/>
        </p:nvSpPr>
        <p:spPr>
          <a:xfrm>
            <a:off x="9069039" y="3484640"/>
            <a:ext cx="45719" cy="522732"/>
          </a:xfrm>
          <a:prstGeom prst="upArrow">
            <a:avLst>
              <a:gd fmla="val 50000" name="adj1"/>
              <a:gd fmla="val 50000" name="adj2"/>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4" name="Google Shape;234;p5"/>
          <p:cNvSpPr/>
          <p:nvPr/>
        </p:nvSpPr>
        <p:spPr>
          <a:xfrm>
            <a:off x="3542985" y="1645162"/>
            <a:ext cx="47807" cy="1059506"/>
          </a:xfrm>
          <a:prstGeom prst="upArrow">
            <a:avLst>
              <a:gd fmla="val 50000" name="adj1"/>
              <a:gd fmla="val 50000" name="adj2"/>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5" name="Google Shape;235;p5"/>
          <p:cNvSpPr/>
          <p:nvPr/>
        </p:nvSpPr>
        <p:spPr>
          <a:xfrm>
            <a:off x="9069039" y="1672302"/>
            <a:ext cx="47807" cy="1059506"/>
          </a:xfrm>
          <a:prstGeom prst="upArrow">
            <a:avLst>
              <a:gd fmla="val 50000" name="adj1"/>
              <a:gd fmla="val 50000" name="adj2"/>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6" name="Google Shape;236;p5"/>
          <p:cNvSpPr/>
          <p:nvPr/>
        </p:nvSpPr>
        <p:spPr>
          <a:xfrm flipH="1">
            <a:off x="6344844" y="1674390"/>
            <a:ext cx="45719" cy="495588"/>
          </a:xfrm>
          <a:prstGeom prst="upArrow">
            <a:avLst>
              <a:gd fmla="val 50000" name="adj1"/>
              <a:gd fmla="val 50000" name="adj2"/>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37" name="Google Shape;237;p5"/>
          <p:cNvCxnSpPr>
            <a:stCxn id="222" idx="4"/>
            <a:endCxn id="220" idx="2"/>
          </p:cNvCxnSpPr>
          <p:nvPr/>
        </p:nvCxnSpPr>
        <p:spPr>
          <a:xfrm flipH="1" rot="10800000">
            <a:off x="3924300" y="2413372"/>
            <a:ext cx="2042100" cy="666600"/>
          </a:xfrm>
          <a:prstGeom prst="straightConnector1">
            <a:avLst/>
          </a:prstGeom>
          <a:noFill/>
          <a:ln cap="flat" cmpd="sng" w="9525">
            <a:solidFill>
              <a:srgbClr val="2B9EFC"/>
            </a:solidFill>
            <a:prstDash val="solid"/>
            <a:round/>
            <a:headEnd len="sm" w="sm" type="none"/>
            <a:tailEnd len="med" w="med" type="triangle"/>
          </a:ln>
        </p:spPr>
      </p:cxnSp>
      <p:cxnSp>
        <p:nvCxnSpPr>
          <p:cNvPr id="238" name="Google Shape;238;p5"/>
          <p:cNvCxnSpPr>
            <a:stCxn id="221" idx="2"/>
            <a:endCxn id="220" idx="4"/>
          </p:cNvCxnSpPr>
          <p:nvPr/>
        </p:nvCxnSpPr>
        <p:spPr>
          <a:xfrm rot="10800000">
            <a:off x="6709440" y="2413192"/>
            <a:ext cx="1992600" cy="712500"/>
          </a:xfrm>
          <a:prstGeom prst="straightConnector1">
            <a:avLst/>
          </a:prstGeom>
          <a:noFill/>
          <a:ln cap="flat" cmpd="sng" w="9525">
            <a:solidFill>
              <a:srgbClr val="2B9EFC"/>
            </a:solidFill>
            <a:prstDash val="solid"/>
            <a:round/>
            <a:headEnd len="sm" w="sm" type="none"/>
            <a:tailEnd len="med" w="med" type="triangle"/>
          </a:ln>
        </p:spPr>
      </p:cxnSp>
      <p:cxnSp>
        <p:nvCxnSpPr>
          <p:cNvPr id="239" name="Google Shape;239;p5"/>
          <p:cNvCxnSpPr/>
          <p:nvPr/>
        </p:nvCxnSpPr>
        <p:spPr>
          <a:xfrm rot="10800000">
            <a:off x="6709410" y="2740882"/>
            <a:ext cx="2377440" cy="1121570"/>
          </a:xfrm>
          <a:prstGeom prst="straightConnector1">
            <a:avLst/>
          </a:prstGeom>
          <a:noFill/>
          <a:ln cap="flat" cmpd="sng" w="9525">
            <a:solidFill>
              <a:srgbClr val="2B9EFC"/>
            </a:solidFill>
            <a:prstDash val="solid"/>
            <a:round/>
            <a:headEnd len="sm" w="sm" type="none"/>
            <a:tailEnd len="med" w="med" type="triangle"/>
          </a:ln>
        </p:spPr>
      </p:cxnSp>
      <p:sp>
        <p:nvSpPr>
          <p:cNvPr id="240" name="Google Shape;240;p5"/>
          <p:cNvSpPr txBox="1"/>
          <p:nvPr/>
        </p:nvSpPr>
        <p:spPr>
          <a:xfrm>
            <a:off x="4246060" y="6441439"/>
            <a:ext cx="3498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Verification and Implementation Platforms</a:t>
            </a:r>
            <a:endParaRPr/>
          </a:p>
        </p:txBody>
      </p:sp>
    </p:spTree>
  </p:cSld>
  <p:clrMapOvr>
    <a:masterClrMapping/>
  </p:clrMapOvr>
  <mc:AlternateContent>
    <mc:Choice Requires="p14">
      <p:transition spd="slow" p14:dur="125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cxnSp>
        <p:nvCxnSpPr>
          <p:cNvPr id="245" name="Google Shape;245;p6"/>
          <p:cNvCxnSpPr/>
          <p:nvPr/>
        </p:nvCxnSpPr>
        <p:spPr>
          <a:xfrm>
            <a:off x="6124057" y="853063"/>
            <a:ext cx="0" cy="4900421"/>
          </a:xfrm>
          <a:prstGeom prst="straightConnector1">
            <a:avLst/>
          </a:prstGeom>
          <a:noFill/>
          <a:ln cap="flat" cmpd="sng" w="19050">
            <a:solidFill>
              <a:srgbClr val="0171CE"/>
            </a:solidFill>
            <a:prstDash val="solid"/>
            <a:round/>
            <a:headEnd len="sm" w="sm" type="none"/>
            <a:tailEnd len="sm" w="sm" type="none"/>
          </a:ln>
        </p:spPr>
      </p:cxnSp>
      <p:pic>
        <p:nvPicPr>
          <p:cNvPr descr="A picture containing text, map&#10;&#10;Description automatically generated" id="246" name="Google Shape;246;p6"/>
          <p:cNvPicPr preferRelativeResize="0"/>
          <p:nvPr/>
        </p:nvPicPr>
        <p:blipFill rotWithShape="1">
          <a:blip r:embed="rId3">
            <a:alphaModFix amt="8000"/>
          </a:blip>
          <a:srcRect b="0" l="0" r="0" t="0"/>
          <a:stretch/>
        </p:blipFill>
        <p:spPr>
          <a:xfrm>
            <a:off x="528636" y="1104516"/>
            <a:ext cx="11134727" cy="5088047"/>
          </a:xfrm>
          <a:prstGeom prst="rect">
            <a:avLst/>
          </a:prstGeom>
          <a:noFill/>
          <a:ln>
            <a:noFill/>
          </a:ln>
        </p:spPr>
      </p:pic>
      <p:sp>
        <p:nvSpPr>
          <p:cNvPr id="247" name="Google Shape;247;p6"/>
          <p:cNvSpPr txBox="1"/>
          <p:nvPr>
            <p:ph type="title"/>
          </p:nvPr>
        </p:nvSpPr>
        <p:spPr>
          <a:xfrm>
            <a:off x="528637" y="235900"/>
            <a:ext cx="10836663" cy="93567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68FDF"/>
              </a:buClr>
              <a:buSzPts val="2400"/>
              <a:buFont typeface="Gill Sans"/>
              <a:buNone/>
            </a:pPr>
            <a:r>
              <a:rPr lang="en-US"/>
              <a:t>Workgroups</a:t>
            </a:r>
            <a:endParaRPr/>
          </a:p>
        </p:txBody>
      </p:sp>
      <p:sp>
        <p:nvSpPr>
          <p:cNvPr id="248" name="Google Shape;248;p6"/>
          <p:cNvSpPr/>
          <p:nvPr/>
        </p:nvSpPr>
        <p:spPr>
          <a:xfrm>
            <a:off x="10311897" y="5939073"/>
            <a:ext cx="1407635" cy="52840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cxnSp>
        <p:nvCxnSpPr>
          <p:cNvPr id="249" name="Google Shape;249;p6"/>
          <p:cNvCxnSpPr/>
          <p:nvPr/>
        </p:nvCxnSpPr>
        <p:spPr>
          <a:xfrm>
            <a:off x="3117942" y="3428999"/>
            <a:ext cx="5765236" cy="0"/>
          </a:xfrm>
          <a:prstGeom prst="straightConnector1">
            <a:avLst/>
          </a:prstGeom>
          <a:noFill/>
          <a:ln cap="flat" cmpd="sng" w="19050">
            <a:solidFill>
              <a:srgbClr val="0171CE"/>
            </a:solidFill>
            <a:prstDash val="solid"/>
            <a:round/>
            <a:headEnd len="sm" w="sm" type="none"/>
            <a:tailEnd len="sm" w="sm" type="none"/>
          </a:ln>
        </p:spPr>
      </p:cxnSp>
      <p:cxnSp>
        <p:nvCxnSpPr>
          <p:cNvPr id="250" name="Google Shape;250;p6"/>
          <p:cNvCxnSpPr/>
          <p:nvPr/>
        </p:nvCxnSpPr>
        <p:spPr>
          <a:xfrm>
            <a:off x="3894498" y="1219954"/>
            <a:ext cx="4472412" cy="4472412"/>
          </a:xfrm>
          <a:prstGeom prst="straightConnector1">
            <a:avLst/>
          </a:prstGeom>
          <a:noFill/>
          <a:ln cap="flat" cmpd="sng" w="19050">
            <a:solidFill>
              <a:srgbClr val="0171CE"/>
            </a:solidFill>
            <a:prstDash val="solid"/>
            <a:round/>
            <a:headEnd len="sm" w="sm" type="none"/>
            <a:tailEnd len="sm" w="sm" type="none"/>
          </a:ln>
        </p:spPr>
      </p:cxnSp>
      <p:cxnSp>
        <p:nvCxnSpPr>
          <p:cNvPr id="251" name="Google Shape;251;p6"/>
          <p:cNvCxnSpPr/>
          <p:nvPr/>
        </p:nvCxnSpPr>
        <p:spPr>
          <a:xfrm flipH="1">
            <a:off x="3894498" y="1219954"/>
            <a:ext cx="4472412" cy="4472412"/>
          </a:xfrm>
          <a:prstGeom prst="straightConnector1">
            <a:avLst/>
          </a:prstGeom>
          <a:noFill/>
          <a:ln cap="flat" cmpd="sng" w="19050">
            <a:solidFill>
              <a:srgbClr val="0171CE"/>
            </a:solidFill>
            <a:prstDash val="solid"/>
            <a:round/>
            <a:headEnd len="sm" w="sm" type="none"/>
            <a:tailEnd len="sm" w="sm" type="none"/>
          </a:ln>
        </p:spPr>
      </p:cxnSp>
      <p:sp>
        <p:nvSpPr>
          <p:cNvPr id="252" name="Google Shape;252;p6"/>
          <p:cNvSpPr/>
          <p:nvPr/>
        </p:nvSpPr>
        <p:spPr>
          <a:xfrm>
            <a:off x="3404853" y="765017"/>
            <a:ext cx="5382292" cy="5382286"/>
          </a:xfrm>
          <a:prstGeom prst="ellipse">
            <a:avLst/>
          </a:prstGeom>
          <a:noFill/>
          <a:ln cap="flat" cmpd="sng" w="19050">
            <a:solidFill>
              <a:srgbClr val="0171CE"/>
            </a:solidFill>
            <a:prstDash val="lgDash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3F3F3F"/>
              </a:solidFill>
              <a:latin typeface="Arial"/>
              <a:ea typeface="Arial"/>
              <a:cs typeface="Arial"/>
              <a:sym typeface="Arial"/>
            </a:endParaRPr>
          </a:p>
        </p:txBody>
      </p:sp>
      <p:sp>
        <p:nvSpPr>
          <p:cNvPr id="253" name="Google Shape;253;p6"/>
          <p:cNvSpPr/>
          <p:nvPr/>
        </p:nvSpPr>
        <p:spPr>
          <a:xfrm>
            <a:off x="7132621" y="4492781"/>
            <a:ext cx="1697053" cy="1697053"/>
          </a:xfrm>
          <a:prstGeom prst="ellipse">
            <a:avLst/>
          </a:prstGeom>
          <a:solidFill>
            <a:srgbClr val="2B2E7D"/>
          </a:solidFill>
          <a:ln>
            <a:noFill/>
          </a:ln>
          <a:effectLst>
            <a:outerShdw blurRad="431800" rotWithShape="0" algn="tl" dir="2700000" dist="1905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0" i="0" lang="en-US" sz="2000" u="none" cap="none" strike="noStrike">
                <a:solidFill>
                  <a:srgbClr val="FFFFFF"/>
                </a:solidFill>
                <a:latin typeface="Arial"/>
                <a:ea typeface="Arial"/>
                <a:cs typeface="Arial"/>
                <a:sym typeface="Arial"/>
              </a:rPr>
              <a:t>Tools</a:t>
            </a:r>
            <a:endParaRPr b="0" i="0" sz="1200" u="none" cap="none" strike="noStrike">
              <a:solidFill>
                <a:srgbClr val="000000"/>
              </a:solidFill>
              <a:latin typeface="Arial"/>
              <a:ea typeface="Arial"/>
              <a:cs typeface="Arial"/>
              <a:sym typeface="Arial"/>
            </a:endParaRPr>
          </a:p>
        </p:txBody>
      </p:sp>
      <p:sp>
        <p:nvSpPr>
          <p:cNvPr id="254" name="Google Shape;254;p6"/>
          <p:cNvSpPr/>
          <p:nvPr/>
        </p:nvSpPr>
        <p:spPr>
          <a:xfrm>
            <a:off x="3362325" y="4492781"/>
            <a:ext cx="1697053" cy="1697053"/>
          </a:xfrm>
          <a:prstGeom prst="ellipse">
            <a:avLst/>
          </a:prstGeom>
          <a:solidFill>
            <a:srgbClr val="2B2E7D"/>
          </a:solidFill>
          <a:ln>
            <a:noFill/>
          </a:ln>
          <a:effectLst>
            <a:outerShdw blurRad="431800" rotWithShape="0" algn="tl" dir="2700000" dist="1905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0" i="0" lang="en-US" sz="2000" u="none" cap="none" strike="noStrike">
                <a:solidFill>
                  <a:srgbClr val="FFFFFF"/>
                </a:solidFill>
                <a:latin typeface="Arial"/>
                <a:ea typeface="Arial"/>
                <a:cs typeface="Arial"/>
                <a:sym typeface="Arial"/>
              </a:rPr>
              <a:t>Cores</a:t>
            </a:r>
            <a:endParaRPr b="0" i="0" sz="1200" u="none" cap="none" strike="noStrike">
              <a:solidFill>
                <a:srgbClr val="000000"/>
              </a:solidFill>
              <a:latin typeface="Arial"/>
              <a:ea typeface="Arial"/>
              <a:cs typeface="Arial"/>
              <a:sym typeface="Arial"/>
            </a:endParaRPr>
          </a:p>
        </p:txBody>
      </p:sp>
      <p:sp>
        <p:nvSpPr>
          <p:cNvPr id="255" name="Google Shape;255;p6"/>
          <p:cNvSpPr/>
          <p:nvPr/>
        </p:nvSpPr>
        <p:spPr>
          <a:xfrm>
            <a:off x="7132621" y="713854"/>
            <a:ext cx="1697053" cy="1697053"/>
          </a:xfrm>
          <a:prstGeom prst="ellipse">
            <a:avLst/>
          </a:prstGeom>
          <a:solidFill>
            <a:srgbClr val="2B2E7D"/>
          </a:solidFill>
          <a:ln>
            <a:noFill/>
          </a:ln>
          <a:effectLst>
            <a:outerShdw blurRad="431800" rotWithShape="0" algn="tl" dir="2700000" dist="1905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0" i="0" lang="en-US" sz="1900" u="none" cap="none" strike="noStrike">
                <a:solidFill>
                  <a:srgbClr val="FFFFFF"/>
                </a:solidFill>
                <a:latin typeface="Arial"/>
                <a:ea typeface="Arial"/>
                <a:cs typeface="Arial"/>
                <a:sym typeface="Arial"/>
              </a:rPr>
              <a:t>Design Entry</a:t>
            </a:r>
            <a:endParaRPr b="0" i="0" sz="1100" u="none" cap="none" strike="noStrike">
              <a:solidFill>
                <a:srgbClr val="000000"/>
              </a:solidFill>
              <a:latin typeface="Arial"/>
              <a:ea typeface="Arial"/>
              <a:cs typeface="Arial"/>
              <a:sym typeface="Arial"/>
            </a:endParaRPr>
          </a:p>
        </p:txBody>
      </p:sp>
      <p:sp>
        <p:nvSpPr>
          <p:cNvPr id="256" name="Google Shape;256;p6"/>
          <p:cNvSpPr/>
          <p:nvPr/>
        </p:nvSpPr>
        <p:spPr>
          <a:xfrm>
            <a:off x="3362325" y="713854"/>
            <a:ext cx="1697053" cy="1697053"/>
          </a:xfrm>
          <a:prstGeom prst="ellipse">
            <a:avLst/>
          </a:prstGeom>
          <a:solidFill>
            <a:srgbClr val="2B2E7D"/>
          </a:solidFill>
          <a:ln>
            <a:noFill/>
          </a:ln>
          <a:effectLst>
            <a:outerShdw blurRad="431800" rotWithShape="0" algn="tl" dir="2700000" dist="1905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US" sz="1700" u="none" cap="none" strike="noStrike">
                <a:solidFill>
                  <a:srgbClr val="FFFFFF"/>
                </a:solidFill>
                <a:latin typeface="Arial"/>
                <a:ea typeface="Arial"/>
                <a:cs typeface="Arial"/>
                <a:sym typeface="Arial"/>
              </a:rPr>
              <a:t>Chiplets</a:t>
            </a:r>
            <a:endParaRPr b="0" i="0" sz="1700" u="none" cap="none" strike="noStrike">
              <a:solidFill>
                <a:srgbClr val="000000"/>
              </a:solidFill>
              <a:latin typeface="Arial"/>
              <a:ea typeface="Arial"/>
              <a:cs typeface="Arial"/>
              <a:sym typeface="Arial"/>
            </a:endParaRPr>
          </a:p>
        </p:txBody>
      </p:sp>
      <p:sp>
        <p:nvSpPr>
          <p:cNvPr id="257" name="Google Shape;257;p6"/>
          <p:cNvSpPr/>
          <p:nvPr/>
        </p:nvSpPr>
        <p:spPr>
          <a:xfrm>
            <a:off x="5059378" y="2419538"/>
            <a:ext cx="2073243" cy="2073243"/>
          </a:xfrm>
          <a:prstGeom prst="ellipse">
            <a:avLst/>
          </a:prstGeom>
          <a:solidFill>
            <a:schemeClr val="lt1"/>
          </a:solidFill>
          <a:ln cap="flat" cmpd="sng" w="25400">
            <a:solidFill>
              <a:srgbClr val="2B2E7D"/>
            </a:solidFill>
            <a:prstDash val="solid"/>
            <a:round/>
            <a:headEnd len="sm" w="sm" type="none"/>
            <a:tailEnd len="sm" w="sm" type="none"/>
          </a:ln>
          <a:effectLst>
            <a:outerShdw blurRad="4318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58" name="Google Shape;258;p6"/>
          <p:cNvSpPr/>
          <p:nvPr/>
        </p:nvSpPr>
        <p:spPr>
          <a:xfrm>
            <a:off x="2240250" y="2580473"/>
            <a:ext cx="1697053" cy="1697053"/>
          </a:xfrm>
          <a:prstGeom prst="ellipse">
            <a:avLst/>
          </a:prstGeom>
          <a:solidFill>
            <a:srgbClr val="2B2E7D"/>
          </a:solidFill>
          <a:ln>
            <a:noFill/>
          </a:ln>
          <a:effectLst>
            <a:outerShdw blurRad="431800" rotWithShape="0" algn="tl" dir="2700000" dist="1905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US" sz="1700" u="none" cap="none" strike="noStrike">
                <a:solidFill>
                  <a:srgbClr val="FFFFFF"/>
                </a:solidFill>
                <a:latin typeface="Arial"/>
                <a:ea typeface="Arial"/>
                <a:cs typeface="Arial"/>
                <a:sym typeface="Arial"/>
              </a:rPr>
              <a:t>Rocket SoC</a:t>
            </a:r>
            <a:endParaRPr b="0" i="0" sz="1700" u="none" cap="none" strike="noStrike">
              <a:solidFill>
                <a:srgbClr val="000000"/>
              </a:solidFill>
              <a:latin typeface="Arial"/>
              <a:ea typeface="Arial"/>
              <a:cs typeface="Arial"/>
              <a:sym typeface="Arial"/>
            </a:endParaRPr>
          </a:p>
        </p:txBody>
      </p:sp>
      <p:sp>
        <p:nvSpPr>
          <p:cNvPr id="259" name="Google Shape;259;p6"/>
          <p:cNvSpPr txBox="1"/>
          <p:nvPr/>
        </p:nvSpPr>
        <p:spPr>
          <a:xfrm>
            <a:off x="3878026" y="3304958"/>
            <a:ext cx="1697053" cy="338611"/>
          </a:xfrm>
          <a:prstGeom prst="rect">
            <a:avLst/>
          </a:prstGeom>
          <a:noFill/>
          <a:ln>
            <a:noFill/>
          </a:ln>
        </p:spPr>
        <p:txBody>
          <a:bodyPr anchorCtr="0" anchor="t" bIns="45700" lIns="91425" spcFirstLastPara="1" rIns="91425" wrap="square" tIns="0">
            <a:noAutofit/>
          </a:bodyPr>
          <a:lstStyle/>
          <a:p>
            <a:pPr indent="0" lvl="1" marL="80963" marR="0" rtl="0" algn="l">
              <a:lnSpc>
                <a:spcPct val="100000"/>
              </a:lnSpc>
              <a:spcBef>
                <a:spcPts val="0"/>
              </a:spcBef>
              <a:spcAft>
                <a:spcPts val="0"/>
              </a:spcAft>
              <a:buClr>
                <a:srgbClr val="168FDF"/>
              </a:buClr>
              <a:buSzPts val="2000"/>
              <a:buFont typeface="Helvetica Neue"/>
              <a:buNone/>
            </a:pPr>
            <a:r>
              <a:t/>
            </a:r>
            <a:endParaRPr b="0" baseline="30000" i="0" sz="1800" u="none" cap="none" strike="noStrike">
              <a:solidFill>
                <a:srgbClr val="2F2F2F"/>
              </a:solidFill>
              <a:latin typeface="Gill Sans"/>
              <a:ea typeface="Gill Sans"/>
              <a:cs typeface="Gill Sans"/>
              <a:sym typeface="Gill Sans"/>
            </a:endParaRPr>
          </a:p>
          <a:p>
            <a:pPr indent="-19050" lvl="1" marL="227013" marR="0" rtl="0" algn="l">
              <a:lnSpc>
                <a:spcPct val="100000"/>
              </a:lnSpc>
              <a:spcBef>
                <a:spcPts val="0"/>
              </a:spcBef>
              <a:spcAft>
                <a:spcPts val="0"/>
              </a:spcAft>
              <a:buClr>
                <a:srgbClr val="168FDF"/>
              </a:buClr>
              <a:buSzPts val="2000"/>
              <a:buFont typeface="Helvetica Neue"/>
              <a:buNone/>
            </a:pPr>
            <a:r>
              <a:t/>
            </a:r>
            <a:endParaRPr b="0" i="0" sz="1800" u="none" cap="none" strike="noStrike">
              <a:solidFill>
                <a:srgbClr val="2F2F2F"/>
              </a:solidFill>
              <a:latin typeface="Arial"/>
              <a:ea typeface="Arial"/>
              <a:cs typeface="Arial"/>
              <a:sym typeface="Arial"/>
            </a:endParaRPr>
          </a:p>
        </p:txBody>
      </p:sp>
      <p:sp>
        <p:nvSpPr>
          <p:cNvPr id="260" name="Google Shape;260;p6"/>
          <p:cNvSpPr/>
          <p:nvPr/>
        </p:nvSpPr>
        <p:spPr>
          <a:xfrm>
            <a:off x="8093310" y="2608449"/>
            <a:ext cx="1697053" cy="1697053"/>
          </a:xfrm>
          <a:prstGeom prst="ellipse">
            <a:avLst/>
          </a:prstGeom>
          <a:solidFill>
            <a:srgbClr val="2B2E7D"/>
          </a:solidFill>
          <a:ln>
            <a:noFill/>
          </a:ln>
          <a:effectLst>
            <a:outerShdw blurRad="431800" rotWithShape="0" algn="tl" dir="2700000" dist="1905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Arial"/>
                <a:ea typeface="Arial"/>
                <a:cs typeface="Arial"/>
                <a:sym typeface="Arial"/>
              </a:rPr>
              <a:t>New Topics?</a:t>
            </a:r>
            <a:endParaRPr b="0" i="0" sz="1400" u="none" cap="none" strike="noStrike">
              <a:solidFill>
                <a:srgbClr val="000000"/>
              </a:solidFill>
              <a:latin typeface="Arial"/>
              <a:ea typeface="Arial"/>
              <a:cs typeface="Arial"/>
              <a:sym typeface="Arial"/>
            </a:endParaRPr>
          </a:p>
        </p:txBody>
      </p:sp>
      <p:pic>
        <p:nvPicPr>
          <p:cNvPr id="261" name="Google Shape;261;p6"/>
          <p:cNvPicPr preferRelativeResize="0"/>
          <p:nvPr/>
        </p:nvPicPr>
        <p:blipFill rotWithShape="1">
          <a:blip r:embed="rId4">
            <a:alphaModFix/>
          </a:blip>
          <a:srcRect b="0" l="0" r="0" t="0"/>
          <a:stretch/>
        </p:blipFill>
        <p:spPr>
          <a:xfrm>
            <a:off x="5251941" y="3157402"/>
            <a:ext cx="1625566" cy="544564"/>
          </a:xfrm>
          <a:prstGeom prst="rect">
            <a:avLst/>
          </a:prstGeom>
          <a:noFill/>
          <a:ln>
            <a:noFill/>
          </a:ln>
        </p:spPr>
      </p:pic>
      <p:sp>
        <p:nvSpPr>
          <p:cNvPr id="262" name="Google Shape;262;p6"/>
          <p:cNvSpPr txBox="1"/>
          <p:nvPr>
            <p:ph idx="12" type="sldNum"/>
          </p:nvPr>
        </p:nvSpPr>
        <p:spPr>
          <a:xfrm>
            <a:off x="11408430" y="6386416"/>
            <a:ext cx="367661"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63" name="Google Shape;263;p6"/>
          <p:cNvSpPr/>
          <p:nvPr/>
        </p:nvSpPr>
        <p:spPr>
          <a:xfrm>
            <a:off x="5241926" y="414694"/>
            <a:ext cx="1697053" cy="1697053"/>
          </a:xfrm>
          <a:prstGeom prst="ellipse">
            <a:avLst/>
          </a:prstGeom>
          <a:solidFill>
            <a:srgbClr val="2B2E7D"/>
          </a:solidFill>
          <a:ln>
            <a:noFill/>
          </a:ln>
          <a:effectLst>
            <a:outerShdw blurRad="431800" rotWithShape="0" algn="tl" dir="2700000" dist="1905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US" sz="1700" u="none" cap="none" strike="noStrike">
                <a:solidFill>
                  <a:srgbClr val="FFFFFF"/>
                </a:solidFill>
                <a:latin typeface="Arial"/>
                <a:ea typeface="Arial"/>
                <a:cs typeface="Arial"/>
                <a:sym typeface="Arial"/>
              </a:rPr>
              <a:t>F4PGA</a:t>
            </a:r>
            <a:endParaRPr b="0" i="0" sz="1700" u="none" cap="none" strike="noStrike">
              <a:solidFill>
                <a:srgbClr val="000000"/>
              </a:solidFill>
              <a:latin typeface="Arial"/>
              <a:ea typeface="Arial"/>
              <a:cs typeface="Arial"/>
              <a:sym typeface="Arial"/>
            </a:endParaRPr>
          </a:p>
        </p:txBody>
      </p:sp>
      <p:sp>
        <p:nvSpPr>
          <p:cNvPr id="264" name="Google Shape;264;p6"/>
          <p:cNvSpPr/>
          <p:nvPr/>
        </p:nvSpPr>
        <p:spPr>
          <a:xfrm>
            <a:off x="5304014" y="5127811"/>
            <a:ext cx="1697053" cy="1697053"/>
          </a:xfrm>
          <a:prstGeom prst="ellipse">
            <a:avLst/>
          </a:prstGeom>
          <a:solidFill>
            <a:srgbClr val="2B2E7D"/>
          </a:solidFill>
          <a:ln>
            <a:noFill/>
          </a:ln>
          <a:effectLst>
            <a:outerShdw blurRad="431800" rotWithShape="0" algn="tl" dir="2700000" dist="1905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US" sz="1700" u="none" cap="none" strike="noStrike">
                <a:solidFill>
                  <a:srgbClr val="FFFFFF"/>
                </a:solidFill>
                <a:latin typeface="Arial"/>
                <a:ea typeface="Arial"/>
                <a:cs typeface="Arial"/>
                <a:sym typeface="Arial"/>
              </a:rPr>
              <a:t>Analog</a:t>
            </a:r>
            <a:endParaRPr b="0" i="0" sz="17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5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7"/>
          <p:cNvSpPr txBox="1"/>
          <p:nvPr>
            <p:ph type="title"/>
          </p:nvPr>
        </p:nvSpPr>
        <p:spPr>
          <a:xfrm>
            <a:off x="838200" y="2127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US" sz="3600">
                <a:solidFill>
                  <a:srgbClr val="10CFC8"/>
                </a:solidFill>
                <a:latin typeface="Arial"/>
                <a:ea typeface="Arial"/>
                <a:cs typeface="Arial"/>
                <a:sym typeface="Arial"/>
              </a:rPr>
              <a:t>Putting it all Together: Open IP Community and Business Services</a:t>
            </a:r>
            <a:endParaRPr/>
          </a:p>
        </p:txBody>
      </p:sp>
      <p:sp>
        <p:nvSpPr>
          <p:cNvPr id="271" name="Google Shape;271;p7"/>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BFBFBF"/>
                </a:solidFill>
                <a:latin typeface="Arial"/>
                <a:ea typeface="Arial"/>
                <a:cs typeface="Arial"/>
                <a:sym typeface="Arial"/>
              </a:rPr>
              <a:t>‹#›</a:t>
            </a:fld>
            <a:endParaRPr b="0" i="0" sz="1100" u="none" cap="none" strike="noStrike">
              <a:solidFill>
                <a:srgbClr val="BFBFBF"/>
              </a:solidFill>
              <a:latin typeface="Arial"/>
              <a:ea typeface="Arial"/>
              <a:cs typeface="Arial"/>
              <a:sym typeface="Arial"/>
            </a:endParaRPr>
          </a:p>
        </p:txBody>
      </p:sp>
      <p:sp>
        <p:nvSpPr>
          <p:cNvPr id="272" name="Google Shape;272;p7"/>
          <p:cNvSpPr/>
          <p:nvPr/>
        </p:nvSpPr>
        <p:spPr>
          <a:xfrm>
            <a:off x="4456590" y="1188720"/>
            <a:ext cx="1722268" cy="1518969"/>
          </a:xfrm>
          <a:prstGeom prst="can">
            <a:avLst>
              <a:gd fmla="val 25000" name="adj"/>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Arial"/>
                <a:ea typeface="Arial"/>
                <a:cs typeface="Arial"/>
                <a:sym typeface="Arial"/>
              </a:rPr>
              <a:t>Community </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Arial"/>
                <a:ea typeface="Arial"/>
                <a:cs typeface="Arial"/>
                <a:sym typeface="Arial"/>
              </a:rPr>
              <a:t>Open Source</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Arial"/>
                <a:ea typeface="Arial"/>
                <a:cs typeface="Arial"/>
                <a:sym typeface="Arial"/>
              </a:rPr>
              <a:t>Repository</a:t>
            </a:r>
            <a:endParaRPr/>
          </a:p>
        </p:txBody>
      </p:sp>
      <p:sp>
        <p:nvSpPr>
          <p:cNvPr id="273" name="Google Shape;273;p7"/>
          <p:cNvSpPr/>
          <p:nvPr/>
        </p:nvSpPr>
        <p:spPr>
          <a:xfrm>
            <a:off x="1766656" y="3429000"/>
            <a:ext cx="2210540" cy="1720049"/>
          </a:xfrm>
          <a:prstGeom prst="roundRect">
            <a:avLst>
              <a:gd fmla="val 16667" name="adj"/>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Arial"/>
                <a:ea typeface="Arial"/>
                <a:cs typeface="Arial"/>
                <a:sym typeface="Arial"/>
              </a:rPr>
              <a:t>Developer </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Arial"/>
                <a:ea typeface="Arial"/>
                <a:cs typeface="Arial"/>
                <a:sym typeface="Arial"/>
              </a:rPr>
              <a:t>Community</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274" name="Google Shape;274;p7"/>
          <p:cNvSpPr/>
          <p:nvPr/>
        </p:nvSpPr>
        <p:spPr>
          <a:xfrm>
            <a:off x="6943817" y="3510379"/>
            <a:ext cx="2210540" cy="1720049"/>
          </a:xfrm>
          <a:prstGeom prst="roundRect">
            <a:avLst>
              <a:gd fmla="val 16667" name="adj"/>
            </a:avLst>
          </a:prstGeom>
          <a:solidFill>
            <a:schemeClr val="accent1"/>
          </a:solidFill>
          <a:ln cap="flat" cmpd="sng" w="25400">
            <a:solidFill>
              <a:srgbClr val="2476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Arial"/>
                <a:ea typeface="Arial"/>
                <a:cs typeface="Arial"/>
                <a:sym typeface="Arial"/>
              </a:rPr>
              <a:t>Service</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Arial"/>
                <a:ea typeface="Arial"/>
                <a:cs typeface="Arial"/>
                <a:sym typeface="Arial"/>
              </a:rPr>
              <a:t>Companies</a:t>
            </a:r>
            <a:endParaRPr/>
          </a:p>
        </p:txBody>
      </p:sp>
      <p:cxnSp>
        <p:nvCxnSpPr>
          <p:cNvPr id="275" name="Google Shape;275;p7"/>
          <p:cNvCxnSpPr/>
          <p:nvPr/>
        </p:nvCxnSpPr>
        <p:spPr>
          <a:xfrm flipH="1">
            <a:off x="3639845" y="2539014"/>
            <a:ext cx="816745" cy="889986"/>
          </a:xfrm>
          <a:prstGeom prst="straightConnector1">
            <a:avLst/>
          </a:prstGeom>
          <a:noFill/>
          <a:ln cap="flat" cmpd="sng" w="9525">
            <a:solidFill>
              <a:srgbClr val="2B9EFC"/>
            </a:solidFill>
            <a:prstDash val="solid"/>
            <a:round/>
            <a:headEnd len="med" w="med" type="triangle"/>
            <a:tailEnd len="med" w="med" type="triangle"/>
          </a:ln>
        </p:spPr>
      </p:cxnSp>
      <p:cxnSp>
        <p:nvCxnSpPr>
          <p:cNvPr id="276" name="Google Shape;276;p7"/>
          <p:cNvCxnSpPr/>
          <p:nvPr/>
        </p:nvCxnSpPr>
        <p:spPr>
          <a:xfrm>
            <a:off x="6178858" y="2539014"/>
            <a:ext cx="896645" cy="971365"/>
          </a:xfrm>
          <a:prstGeom prst="straightConnector1">
            <a:avLst/>
          </a:prstGeom>
          <a:noFill/>
          <a:ln cap="flat" cmpd="sng" w="9525">
            <a:solidFill>
              <a:srgbClr val="2B9EFC"/>
            </a:solidFill>
            <a:prstDash val="solid"/>
            <a:round/>
            <a:headEnd len="med" w="med" type="triangle"/>
            <a:tailEnd len="med" w="med" type="triangle"/>
          </a:ln>
        </p:spPr>
      </p:cxnSp>
      <p:sp>
        <p:nvSpPr>
          <p:cNvPr id="277" name="Google Shape;277;p7"/>
          <p:cNvSpPr txBox="1"/>
          <p:nvPr/>
        </p:nvSpPr>
        <p:spPr>
          <a:xfrm>
            <a:off x="4320225" y="3463200"/>
            <a:ext cx="2007900" cy="1814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Source Contribution</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Release</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Application Engineering</a:t>
            </a:r>
            <a:endParaRPr/>
          </a:p>
        </p:txBody>
      </p:sp>
      <p:sp>
        <p:nvSpPr>
          <p:cNvPr id="278" name="Google Shape;278;p7"/>
          <p:cNvSpPr txBox="1"/>
          <p:nvPr/>
        </p:nvSpPr>
        <p:spPr>
          <a:xfrm>
            <a:off x="4866968" y="2753032"/>
            <a:ext cx="914400" cy="914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Seed</a:t>
            </a:r>
            <a:endParaRPr/>
          </a:p>
        </p:txBody>
      </p:sp>
      <p:sp>
        <p:nvSpPr>
          <p:cNvPr id="279" name="Google Shape;279;p7"/>
          <p:cNvSpPr txBox="1"/>
          <p:nvPr/>
        </p:nvSpPr>
        <p:spPr>
          <a:xfrm>
            <a:off x="3021797" y="5669275"/>
            <a:ext cx="5684700" cy="914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0" i="0" lang="en-US" sz="2400" u="none" cap="none" strike="noStrike">
                <a:solidFill>
                  <a:schemeClr val="dk1"/>
                </a:solidFill>
                <a:latin typeface="Arial"/>
                <a:ea typeface="Arial"/>
                <a:cs typeface="Arial"/>
                <a:sym typeface="Arial"/>
              </a:rPr>
              <a:t>A community to help you cook your secret sauce, Reduce Time to Market!</a:t>
            </a:r>
            <a:endParaRPr/>
          </a:p>
        </p:txBody>
      </p:sp>
    </p:spTree>
  </p:cSld>
  <p:clrMapOvr>
    <a:masterClrMapping/>
  </p:clrMapOvr>
  <mc:AlternateContent>
    <mc:Choice Requires="p14">
      <p:transition spd="slow" p14:dur="125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8"/>
          <p:cNvSpPr txBox="1"/>
          <p:nvPr>
            <p:ph type="title"/>
          </p:nvPr>
        </p:nvSpPr>
        <p:spPr>
          <a:xfrm>
            <a:off x="838200" y="-31971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US"/>
              <a:t>Technology Update Agenda</a:t>
            </a:r>
            <a:endParaRPr/>
          </a:p>
        </p:txBody>
      </p:sp>
      <p:sp>
        <p:nvSpPr>
          <p:cNvPr id="285" name="Google Shape;285;p8"/>
          <p:cNvSpPr txBox="1"/>
          <p:nvPr>
            <p:ph idx="12" type="sldNum"/>
          </p:nvPr>
        </p:nvSpPr>
        <p:spPr>
          <a:xfrm>
            <a:off x="11824339" y="6583680"/>
            <a:ext cx="367661" cy="27432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D9D9D9"/>
                </a:solidFill>
                <a:latin typeface="Gill Sans"/>
                <a:ea typeface="Gill Sans"/>
                <a:cs typeface="Gill Sans"/>
                <a:sym typeface="Gill Sans"/>
              </a:rPr>
              <a:t>‹#›</a:t>
            </a:fld>
            <a:endParaRPr b="0" i="0" sz="1100" u="none" cap="none" strike="noStrike">
              <a:solidFill>
                <a:srgbClr val="D9D9D9"/>
              </a:solidFill>
              <a:latin typeface="Gill Sans"/>
              <a:ea typeface="Gill Sans"/>
              <a:cs typeface="Gill Sans"/>
              <a:sym typeface="Gill Sans"/>
            </a:endParaRPr>
          </a:p>
        </p:txBody>
      </p:sp>
      <p:pic>
        <p:nvPicPr>
          <p:cNvPr id="286" name="Google Shape;286;p8"/>
          <p:cNvPicPr preferRelativeResize="0"/>
          <p:nvPr/>
        </p:nvPicPr>
        <p:blipFill rotWithShape="1">
          <a:blip r:embed="rId3">
            <a:alphaModFix/>
          </a:blip>
          <a:srcRect b="0" l="0" r="0" t="0"/>
          <a:stretch/>
        </p:blipFill>
        <p:spPr>
          <a:xfrm>
            <a:off x="2365791" y="1156458"/>
            <a:ext cx="9590857" cy="5319575"/>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E7D"/>
        </a:solidFill>
      </p:bgPr>
    </p:bg>
    <p:spTree>
      <p:nvGrpSpPr>
        <p:cNvPr id="290" name="Shape 290"/>
        <p:cNvGrpSpPr/>
        <p:nvPr/>
      </p:nvGrpSpPr>
      <p:grpSpPr>
        <a:xfrm>
          <a:off x="0" y="0"/>
          <a:ext cx="0" cy="0"/>
          <a:chOff x="0" y="0"/>
          <a:chExt cx="0" cy="0"/>
        </a:xfrm>
      </p:grpSpPr>
      <p:pic>
        <p:nvPicPr>
          <p:cNvPr descr="A picture containing water, boat, building, clock&#10;&#10;Description automatically generated" id="291" name="Google Shape;291;p9"/>
          <p:cNvPicPr preferRelativeResize="0"/>
          <p:nvPr/>
        </p:nvPicPr>
        <p:blipFill rotWithShape="1">
          <a:blip r:embed="rId3">
            <a:alphaModFix amt="17000"/>
          </a:blip>
          <a:srcRect b="0" l="0" r="0" t="0"/>
          <a:stretch/>
        </p:blipFill>
        <p:spPr>
          <a:xfrm>
            <a:off x="0" y="4301"/>
            <a:ext cx="12192000" cy="6857999"/>
          </a:xfrm>
          <a:prstGeom prst="rect">
            <a:avLst/>
          </a:prstGeom>
          <a:noFill/>
          <a:ln>
            <a:noFill/>
          </a:ln>
        </p:spPr>
      </p:pic>
      <p:pic>
        <p:nvPicPr>
          <p:cNvPr id="292" name="Google Shape;292;p9"/>
          <p:cNvPicPr preferRelativeResize="0"/>
          <p:nvPr/>
        </p:nvPicPr>
        <p:blipFill rotWithShape="1">
          <a:blip r:embed="rId4">
            <a:alphaModFix/>
          </a:blip>
          <a:srcRect b="0" l="0" r="0" t="0"/>
          <a:stretch/>
        </p:blipFill>
        <p:spPr>
          <a:xfrm>
            <a:off x="496047" y="5777379"/>
            <a:ext cx="1766617" cy="591817"/>
          </a:xfrm>
          <a:prstGeom prst="rect">
            <a:avLst/>
          </a:prstGeom>
          <a:noFill/>
          <a:ln>
            <a:noFill/>
          </a:ln>
        </p:spPr>
      </p:pic>
      <p:sp>
        <p:nvSpPr>
          <p:cNvPr id="293" name="Google Shape;293;p9"/>
          <p:cNvSpPr/>
          <p:nvPr/>
        </p:nvSpPr>
        <p:spPr>
          <a:xfrm>
            <a:off x="9527208" y="-1494655"/>
            <a:ext cx="348792" cy="979265"/>
          </a:xfrm>
          <a:prstGeom prst="rect">
            <a:avLst/>
          </a:prstGeom>
          <a:solidFill>
            <a:srgbClr val="60B5FC">
              <a:alpha val="313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94" name="Google Shape;294;p9"/>
          <p:cNvSpPr/>
          <p:nvPr/>
        </p:nvSpPr>
        <p:spPr>
          <a:xfrm>
            <a:off x="504757" y="1520076"/>
            <a:ext cx="8539656" cy="17543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FFFF"/>
                </a:solidFill>
                <a:latin typeface="Arial"/>
                <a:ea typeface="Arial"/>
                <a:cs typeface="Arial"/>
                <a:sym typeface="Arial"/>
              </a:rPr>
              <a:t>CHIPS 2022 Biannual </a:t>
            </a:r>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FFFF"/>
                </a:solidFill>
                <a:latin typeface="Arial"/>
                <a:ea typeface="Arial"/>
                <a:cs typeface="Arial"/>
                <a:sym typeface="Arial"/>
              </a:rPr>
              <a:t>Technology Update</a:t>
            </a:r>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FFFF"/>
              </a:solidFill>
              <a:latin typeface="Arial"/>
              <a:ea typeface="Arial"/>
              <a:cs typeface="Arial"/>
              <a:sym typeface="Arial"/>
            </a:endParaRPr>
          </a:p>
        </p:txBody>
      </p:sp>
      <p:sp>
        <p:nvSpPr>
          <p:cNvPr id="295" name="Google Shape;295;p9"/>
          <p:cNvSpPr/>
          <p:nvPr/>
        </p:nvSpPr>
        <p:spPr>
          <a:xfrm>
            <a:off x="590009" y="3409257"/>
            <a:ext cx="110955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Rob Mains</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General Manager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CHIPS Alliance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Email: </a:t>
            </a:r>
            <a:r>
              <a:rPr b="0" i="0" lang="en-US" sz="2000" u="sng" cap="none" strike="noStrike">
                <a:solidFill>
                  <a:srgbClr val="FFFFFF"/>
                </a:solidFill>
                <a:latin typeface="Arial"/>
                <a:ea typeface="Arial"/>
                <a:cs typeface="Arial"/>
                <a:sym typeface="Arial"/>
                <a:hlinkClick r:id="rId5">
                  <a:extLst>
                    <a:ext uri="{A12FA001-AC4F-418D-AE19-62706E023703}">
                      <ahyp:hlinkClr val="tx"/>
                    </a:ext>
                  </a:extLst>
                </a:hlinkClick>
              </a:rPr>
              <a:t>rmains@linuxfoundation.org</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Phone: +1 408 607 4879</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March 12, 2022</a:t>
            </a:r>
            <a:endParaRPr b="0" i="0" sz="2000" u="none" cap="none" strike="noStrike">
              <a:solidFill>
                <a:srgbClr val="FFFFFF"/>
              </a:solidFill>
              <a:latin typeface="Arial"/>
              <a:ea typeface="Arial"/>
              <a:cs typeface="Arial"/>
              <a:sym typeface="Arial"/>
            </a:endParaRPr>
          </a:p>
        </p:txBody>
      </p:sp>
      <p:pic>
        <p:nvPicPr>
          <p:cNvPr id="296" name="Google Shape;296;p9"/>
          <p:cNvPicPr preferRelativeResize="0"/>
          <p:nvPr/>
        </p:nvPicPr>
        <p:blipFill rotWithShape="1">
          <a:blip r:embed="rId6">
            <a:alphaModFix/>
          </a:blip>
          <a:srcRect b="0" l="0" r="0" t="0"/>
          <a:stretch/>
        </p:blipFill>
        <p:spPr>
          <a:xfrm>
            <a:off x="3200400" y="3429000"/>
            <a:ext cx="1148750" cy="1091250"/>
          </a:xfrm>
          <a:prstGeom prst="rect">
            <a:avLst/>
          </a:prstGeom>
          <a:noFill/>
          <a:ln>
            <a:noFill/>
          </a:ln>
        </p:spPr>
      </p:pic>
    </p:spTree>
  </p:cSld>
  <p:clrMapOvr>
    <a:masterClrMapping/>
  </p:clrMapOvr>
  <mc:AlternateContent>
    <mc:Choice Requires="p14">
      <p:transition spd="slow" p14:dur="125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1_Office Theme">
  <a:themeElements>
    <a:clrScheme name="The Linux Foundation">
      <a:dk1>
        <a:srgbClr val="3F3F3F"/>
      </a:dk1>
      <a:lt1>
        <a:srgbClr val="FFFFFF"/>
      </a:lt1>
      <a:dk2>
        <a:srgbClr val="00183C"/>
      </a:dk2>
      <a:lt2>
        <a:srgbClr val="FFFFFF"/>
      </a:lt2>
      <a:accent1>
        <a:srgbClr val="32A2FE"/>
      </a:accent1>
      <a:accent2>
        <a:srgbClr val="7F7F7F"/>
      </a:accent2>
      <a:accent3>
        <a:srgbClr val="A5A5A5"/>
      </a:accent3>
      <a:accent4>
        <a:srgbClr val="BFBFBF"/>
      </a:accent4>
      <a:accent5>
        <a:srgbClr val="D8D8D8"/>
      </a:accent5>
      <a:accent6>
        <a:srgbClr val="F2F2F2"/>
      </a:accent6>
      <a:hlink>
        <a:srgbClr val="168FDF"/>
      </a:hlink>
      <a:folHlink>
        <a:srgbClr val="168FD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