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6" r:id="rId1"/>
    <p:sldMasterId id="2147483968" r:id="rId2"/>
  </p:sldMasterIdLst>
  <p:handoutMasterIdLst>
    <p:handoutMasterId r:id="rId4"/>
  </p:handoutMasterIdLst>
  <p:sldIdLst>
    <p:sldId id="256" r:id="rId3"/>
  </p:sldIdLst>
  <p:sldSz cx="30275213" cy="42811700"/>
  <p:notesSz cx="6797675" cy="9874250"/>
  <p:defaultTextStyle>
    <a:defPPr>
      <a:defRPr lang="fr-FR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1993255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398651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5979765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7973019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9966274" algn="l" defTabSz="1993255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11959529" algn="l" defTabSz="1993255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13952784" algn="l" defTabSz="1993255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15946039" algn="l" defTabSz="1993255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13484">
          <p15:clr>
            <a:srgbClr val="A4A3A4"/>
          </p15:clr>
        </p15:guide>
        <p15:guide id="4" pos="95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ACE"/>
    <a:srgbClr val="E0E0B8"/>
    <a:srgbClr val="CCFF99"/>
    <a:srgbClr val="0000CC"/>
    <a:srgbClr val="FFCCFF"/>
    <a:srgbClr val="FFFFCC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Objects="1">
      <p:cViewPr>
        <p:scale>
          <a:sx n="30" d="100"/>
          <a:sy n="30" d="100"/>
        </p:scale>
        <p:origin x="960" y="-4638"/>
      </p:cViewPr>
      <p:guideLst>
        <p:guide orient="horz" pos="3120"/>
        <p:guide pos="2160"/>
        <p:guide orient="horz" pos="13484"/>
        <p:guide pos="95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C9D4D8-A94D-A74B-8140-ADBA5EC79834}" type="datetimeFigureOut">
              <a:rPr lang="fr-FR" smtClean="0"/>
              <a:pPr/>
              <a:t>19/01/2017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1ECED3-5A65-C44F-838E-922A57A0971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03767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3805494"/>
            <a:ext cx="25733931" cy="2663839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3490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282" y="30919562"/>
            <a:ext cx="21192649" cy="7610970"/>
          </a:xfrm>
        </p:spPr>
        <p:txBody>
          <a:bodyPr>
            <a:normAutofit/>
          </a:bodyPr>
          <a:lstStyle>
            <a:lvl1pPr marL="0" indent="0" algn="ctr">
              <a:buNone/>
              <a:defRPr sz="10500">
                <a:solidFill>
                  <a:schemeClr val="tx1">
                    <a:tint val="75000"/>
                  </a:schemeClr>
                </a:solidFill>
              </a:defRPr>
            </a:lvl1pPr>
            <a:lvl2pPr marL="19932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986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979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9730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966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959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9527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9460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pPr/>
              <a:t>1/19/2017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62ADA-DC72-A84C-B83D-B8652B71C1A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49529" y="1714458"/>
            <a:ext cx="6811923" cy="36528688"/>
          </a:xfrm>
        </p:spPr>
        <p:txBody>
          <a:bodyPr vert="eaVert"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3761" y="1714458"/>
            <a:ext cx="19931182" cy="3652868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D0811-CF97-3A45-B9CF-6125AA1550B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270641" y="13296328"/>
            <a:ext cx="25733931" cy="9179816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541282" y="24259965"/>
            <a:ext cx="21192649" cy="1094305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9932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986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979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9730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966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959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9527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9460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5A290-EEC8-AA45-893E-68B7630F5009}" type="datetimeFigureOut">
              <a:rPr lang="fr-FR" smtClean="0"/>
              <a:pPr/>
              <a:t>19/01/2017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FB71-09E7-1441-AB0E-A463589FF43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3431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5A290-EEC8-AA45-893E-68B7630F5009}" type="datetimeFigureOut">
              <a:rPr lang="fr-FR" smtClean="0"/>
              <a:pPr/>
              <a:t>19/01/2017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FB71-09E7-1441-AB0E-A463589FF43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56461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82" y="27512008"/>
            <a:ext cx="25733931" cy="8500595"/>
          </a:xfrm>
        </p:spPr>
        <p:txBody>
          <a:bodyPr anchor="t"/>
          <a:lstStyle>
            <a:lvl1pPr algn="l">
              <a:defRPr sz="17400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389782" y="18146951"/>
            <a:ext cx="25733931" cy="9365057"/>
          </a:xfrm>
        </p:spPr>
        <p:txBody>
          <a:bodyPr anchor="b"/>
          <a:lstStyle>
            <a:lvl1pPr marL="0" indent="0">
              <a:buNone/>
              <a:defRPr sz="8700">
                <a:solidFill>
                  <a:schemeClr val="tx1">
                    <a:tint val="75000"/>
                  </a:schemeClr>
                </a:solidFill>
              </a:defRPr>
            </a:lvl1pPr>
            <a:lvl2pPr marL="1993255" indent="0">
              <a:buNone/>
              <a:defRPr sz="7800">
                <a:solidFill>
                  <a:schemeClr val="tx1">
                    <a:tint val="75000"/>
                  </a:schemeClr>
                </a:solidFill>
              </a:defRPr>
            </a:lvl2pPr>
            <a:lvl3pPr marL="3986510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3pPr>
            <a:lvl4pPr marL="5979765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4pPr>
            <a:lvl5pPr marL="7973019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5pPr>
            <a:lvl6pPr marL="9966274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6pPr>
            <a:lvl7pPr marL="11959529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7pPr>
            <a:lvl8pPr marL="13952784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8pPr>
            <a:lvl9pPr marL="15946039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5A290-EEC8-AA45-893E-68B7630F5009}" type="datetimeFigureOut">
              <a:rPr lang="fr-FR" smtClean="0"/>
              <a:pPr/>
              <a:t>19/01/2017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FB71-09E7-1441-AB0E-A463589FF43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47408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13760" y="9989399"/>
            <a:ext cx="13287455" cy="28252978"/>
          </a:xfrm>
        </p:spPr>
        <p:txBody>
          <a:bodyPr/>
          <a:lstStyle>
            <a:lvl1pPr>
              <a:defRPr sz="12200"/>
            </a:lvl1pPr>
            <a:lvl2pPr>
              <a:defRPr sz="10500"/>
            </a:lvl2pPr>
            <a:lvl3pPr>
              <a:defRPr sz="8700"/>
            </a:lvl3pPr>
            <a:lvl4pPr>
              <a:defRPr sz="7800"/>
            </a:lvl4pPr>
            <a:lvl5pPr>
              <a:defRPr sz="7800"/>
            </a:lvl5pPr>
            <a:lvl6pPr>
              <a:defRPr sz="7800"/>
            </a:lvl6pPr>
            <a:lvl7pPr>
              <a:defRPr sz="7800"/>
            </a:lvl7pPr>
            <a:lvl8pPr>
              <a:defRPr sz="7800"/>
            </a:lvl8pPr>
            <a:lvl9pPr>
              <a:defRPr sz="7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473998" y="9989399"/>
            <a:ext cx="13287455" cy="28252978"/>
          </a:xfrm>
        </p:spPr>
        <p:txBody>
          <a:bodyPr/>
          <a:lstStyle>
            <a:lvl1pPr>
              <a:defRPr sz="12200"/>
            </a:lvl1pPr>
            <a:lvl2pPr>
              <a:defRPr sz="10500"/>
            </a:lvl2pPr>
            <a:lvl3pPr>
              <a:defRPr sz="8700"/>
            </a:lvl3pPr>
            <a:lvl4pPr>
              <a:defRPr sz="7800"/>
            </a:lvl4pPr>
            <a:lvl5pPr>
              <a:defRPr sz="7800"/>
            </a:lvl5pPr>
            <a:lvl6pPr>
              <a:defRPr sz="7800"/>
            </a:lvl6pPr>
            <a:lvl7pPr>
              <a:defRPr sz="7800"/>
            </a:lvl7pPr>
            <a:lvl8pPr>
              <a:defRPr sz="7800"/>
            </a:lvl8pPr>
            <a:lvl9pPr>
              <a:defRPr sz="7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5A290-EEC8-AA45-893E-68B7630F5009}" type="datetimeFigureOut">
              <a:rPr lang="fr-FR" smtClean="0"/>
              <a:pPr/>
              <a:t>19/01/2017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FB71-09E7-1441-AB0E-A463589FF43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6609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13761" y="9584611"/>
            <a:ext cx="13378563" cy="3993014"/>
          </a:xfrm>
        </p:spPr>
        <p:txBody>
          <a:bodyPr anchor="b"/>
          <a:lstStyle>
            <a:lvl1pPr marL="0" indent="0">
              <a:buNone/>
              <a:defRPr sz="10500" b="1"/>
            </a:lvl1pPr>
            <a:lvl2pPr marL="1993255" indent="0">
              <a:buNone/>
              <a:defRPr sz="8700" b="1"/>
            </a:lvl2pPr>
            <a:lvl3pPr marL="3986510" indent="0">
              <a:buNone/>
              <a:defRPr sz="7800" b="1"/>
            </a:lvl3pPr>
            <a:lvl4pPr marL="5979765" indent="0">
              <a:buNone/>
              <a:defRPr sz="7000" b="1"/>
            </a:lvl4pPr>
            <a:lvl5pPr marL="7973019" indent="0">
              <a:buNone/>
              <a:defRPr sz="7000" b="1"/>
            </a:lvl5pPr>
            <a:lvl6pPr marL="9966274" indent="0">
              <a:buNone/>
              <a:defRPr sz="7000" b="1"/>
            </a:lvl6pPr>
            <a:lvl7pPr marL="11959529" indent="0">
              <a:buNone/>
              <a:defRPr sz="7000" b="1"/>
            </a:lvl7pPr>
            <a:lvl8pPr marL="13952784" indent="0">
              <a:buNone/>
              <a:defRPr sz="7000" b="1"/>
            </a:lvl8pPr>
            <a:lvl9pPr marL="15946039" indent="0">
              <a:buNone/>
              <a:defRPr sz="70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13761" y="13577623"/>
            <a:ext cx="13378563" cy="24664751"/>
          </a:xfrm>
        </p:spPr>
        <p:txBody>
          <a:bodyPr/>
          <a:lstStyle>
            <a:lvl1pPr>
              <a:defRPr sz="10500"/>
            </a:lvl1pPr>
            <a:lvl2pPr>
              <a:defRPr sz="8700"/>
            </a:lvl2pPr>
            <a:lvl3pPr>
              <a:defRPr sz="7800"/>
            </a:lvl3pPr>
            <a:lvl4pPr>
              <a:defRPr sz="7000"/>
            </a:lvl4pPr>
            <a:lvl5pPr>
              <a:defRPr sz="7000"/>
            </a:lvl5pPr>
            <a:lvl6pPr>
              <a:defRPr sz="7000"/>
            </a:lvl6pPr>
            <a:lvl7pPr>
              <a:defRPr sz="7000"/>
            </a:lvl7pPr>
            <a:lvl8pPr>
              <a:defRPr sz="7000"/>
            </a:lvl8pPr>
            <a:lvl9pPr>
              <a:defRPr sz="7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15382896" y="9584611"/>
            <a:ext cx="13378558" cy="3993014"/>
          </a:xfrm>
        </p:spPr>
        <p:txBody>
          <a:bodyPr anchor="b"/>
          <a:lstStyle>
            <a:lvl1pPr marL="0" indent="0">
              <a:buNone/>
              <a:defRPr sz="10500" b="1"/>
            </a:lvl1pPr>
            <a:lvl2pPr marL="1993255" indent="0">
              <a:buNone/>
              <a:defRPr sz="8700" b="1"/>
            </a:lvl2pPr>
            <a:lvl3pPr marL="3986510" indent="0">
              <a:buNone/>
              <a:defRPr sz="7800" b="1"/>
            </a:lvl3pPr>
            <a:lvl4pPr marL="5979765" indent="0">
              <a:buNone/>
              <a:defRPr sz="7000" b="1"/>
            </a:lvl4pPr>
            <a:lvl5pPr marL="7973019" indent="0">
              <a:buNone/>
              <a:defRPr sz="7000" b="1"/>
            </a:lvl5pPr>
            <a:lvl6pPr marL="9966274" indent="0">
              <a:buNone/>
              <a:defRPr sz="7000" b="1"/>
            </a:lvl6pPr>
            <a:lvl7pPr marL="11959529" indent="0">
              <a:buNone/>
              <a:defRPr sz="7000" b="1"/>
            </a:lvl7pPr>
            <a:lvl8pPr marL="13952784" indent="0">
              <a:buNone/>
              <a:defRPr sz="7000" b="1"/>
            </a:lvl8pPr>
            <a:lvl9pPr marL="15946039" indent="0">
              <a:buNone/>
              <a:defRPr sz="70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15382896" y="13577623"/>
            <a:ext cx="13378558" cy="24664751"/>
          </a:xfrm>
        </p:spPr>
        <p:txBody>
          <a:bodyPr/>
          <a:lstStyle>
            <a:lvl1pPr>
              <a:defRPr sz="10500"/>
            </a:lvl1pPr>
            <a:lvl2pPr>
              <a:defRPr sz="8700"/>
            </a:lvl2pPr>
            <a:lvl3pPr>
              <a:defRPr sz="7800"/>
            </a:lvl3pPr>
            <a:lvl4pPr>
              <a:defRPr sz="7000"/>
            </a:lvl4pPr>
            <a:lvl5pPr>
              <a:defRPr sz="7000"/>
            </a:lvl5pPr>
            <a:lvl6pPr>
              <a:defRPr sz="7000"/>
            </a:lvl6pPr>
            <a:lvl7pPr>
              <a:defRPr sz="7000"/>
            </a:lvl7pPr>
            <a:lvl8pPr>
              <a:defRPr sz="7000"/>
            </a:lvl8pPr>
            <a:lvl9pPr>
              <a:defRPr sz="7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5A290-EEC8-AA45-893E-68B7630F5009}" type="datetimeFigureOut">
              <a:rPr lang="fr-FR" smtClean="0"/>
              <a:pPr/>
              <a:t>19/01/2017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FB71-09E7-1441-AB0E-A463589FF43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66212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5A290-EEC8-AA45-893E-68B7630F5009}" type="datetimeFigureOut">
              <a:rPr lang="fr-FR" smtClean="0"/>
              <a:pPr/>
              <a:t>19/01/2017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FB71-09E7-1441-AB0E-A463589FF43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65994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5A290-EEC8-AA45-893E-68B7630F5009}" type="datetimeFigureOut">
              <a:rPr lang="fr-FR" smtClean="0"/>
              <a:pPr/>
              <a:t>19/01/2017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FB71-09E7-1441-AB0E-A463589FF43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85855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13761" y="1701493"/>
            <a:ext cx="9958585" cy="7258779"/>
          </a:xfrm>
        </p:spPr>
        <p:txBody>
          <a:bodyPr anchor="b"/>
          <a:lstStyle>
            <a:lvl1pPr algn="l">
              <a:defRPr sz="87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836769" y="1701493"/>
            <a:ext cx="16924683" cy="36540884"/>
          </a:xfrm>
        </p:spPr>
        <p:txBody>
          <a:bodyPr/>
          <a:lstStyle>
            <a:lvl1pPr>
              <a:defRPr sz="14000"/>
            </a:lvl1pPr>
            <a:lvl2pPr>
              <a:defRPr sz="12200"/>
            </a:lvl2pPr>
            <a:lvl3pPr>
              <a:defRPr sz="10500"/>
            </a:lvl3pPr>
            <a:lvl4pPr>
              <a:defRPr sz="8700"/>
            </a:lvl4pPr>
            <a:lvl5pPr>
              <a:defRPr sz="8700"/>
            </a:lvl5pPr>
            <a:lvl6pPr>
              <a:defRPr sz="8700"/>
            </a:lvl6pPr>
            <a:lvl7pPr>
              <a:defRPr sz="8700"/>
            </a:lvl7pPr>
            <a:lvl8pPr>
              <a:defRPr sz="8700"/>
            </a:lvl8pPr>
            <a:lvl9pPr>
              <a:defRPr sz="87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513761" y="8960269"/>
            <a:ext cx="9958585" cy="29282105"/>
          </a:xfrm>
        </p:spPr>
        <p:txBody>
          <a:bodyPr/>
          <a:lstStyle>
            <a:lvl1pPr marL="0" indent="0">
              <a:buNone/>
              <a:defRPr sz="6100"/>
            </a:lvl1pPr>
            <a:lvl2pPr marL="1993255" indent="0">
              <a:buNone/>
              <a:defRPr sz="5200"/>
            </a:lvl2pPr>
            <a:lvl3pPr marL="3986510" indent="0">
              <a:buNone/>
              <a:defRPr sz="4400"/>
            </a:lvl3pPr>
            <a:lvl4pPr marL="5979765" indent="0">
              <a:buNone/>
              <a:defRPr sz="3900"/>
            </a:lvl4pPr>
            <a:lvl5pPr marL="7973019" indent="0">
              <a:buNone/>
              <a:defRPr sz="3900"/>
            </a:lvl5pPr>
            <a:lvl6pPr marL="9966274" indent="0">
              <a:buNone/>
              <a:defRPr sz="3900"/>
            </a:lvl6pPr>
            <a:lvl7pPr marL="11959529" indent="0">
              <a:buNone/>
              <a:defRPr sz="3900"/>
            </a:lvl7pPr>
            <a:lvl8pPr marL="13952784" indent="0">
              <a:buNone/>
              <a:defRPr sz="3900"/>
            </a:lvl8pPr>
            <a:lvl9pPr marL="15946039" indent="0">
              <a:buNone/>
              <a:defRPr sz="3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5A290-EEC8-AA45-893E-68B7630F5009}" type="datetimeFigureOut">
              <a:rPr lang="fr-FR" smtClean="0"/>
              <a:pPr/>
              <a:t>19/01/2017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FB71-09E7-1441-AB0E-A463589FF43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5417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229BE-C614-3948-8B6D-41D1EB2AEFE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35906" y="29968190"/>
            <a:ext cx="18165128" cy="3540198"/>
          </a:xfrm>
        </p:spPr>
        <p:txBody>
          <a:bodyPr anchor="b"/>
          <a:lstStyle>
            <a:lvl1pPr algn="l">
              <a:defRPr sz="87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935906" y="3828354"/>
            <a:ext cx="18165128" cy="25687020"/>
          </a:xfrm>
        </p:spPr>
        <p:txBody>
          <a:bodyPr/>
          <a:lstStyle>
            <a:lvl1pPr marL="0" indent="0">
              <a:buNone/>
              <a:defRPr sz="14000"/>
            </a:lvl1pPr>
            <a:lvl2pPr marL="1993255" indent="0">
              <a:buNone/>
              <a:defRPr sz="12200"/>
            </a:lvl2pPr>
            <a:lvl3pPr marL="3986510" indent="0">
              <a:buNone/>
              <a:defRPr sz="10500"/>
            </a:lvl3pPr>
            <a:lvl4pPr marL="5979765" indent="0">
              <a:buNone/>
              <a:defRPr sz="8700"/>
            </a:lvl4pPr>
            <a:lvl5pPr marL="7973019" indent="0">
              <a:buNone/>
              <a:defRPr sz="8700"/>
            </a:lvl5pPr>
            <a:lvl6pPr marL="9966274" indent="0">
              <a:buNone/>
              <a:defRPr sz="8700"/>
            </a:lvl6pPr>
            <a:lvl7pPr marL="11959529" indent="0">
              <a:buNone/>
              <a:defRPr sz="8700"/>
            </a:lvl7pPr>
            <a:lvl8pPr marL="13952784" indent="0">
              <a:buNone/>
              <a:defRPr sz="8700"/>
            </a:lvl8pPr>
            <a:lvl9pPr marL="15946039" indent="0">
              <a:buNone/>
              <a:defRPr sz="87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935906" y="33508388"/>
            <a:ext cx="18165128" cy="5022142"/>
          </a:xfrm>
        </p:spPr>
        <p:txBody>
          <a:bodyPr/>
          <a:lstStyle>
            <a:lvl1pPr marL="0" indent="0">
              <a:buNone/>
              <a:defRPr sz="6100"/>
            </a:lvl1pPr>
            <a:lvl2pPr marL="1993255" indent="0">
              <a:buNone/>
              <a:defRPr sz="5200"/>
            </a:lvl2pPr>
            <a:lvl3pPr marL="3986510" indent="0">
              <a:buNone/>
              <a:defRPr sz="4400"/>
            </a:lvl3pPr>
            <a:lvl4pPr marL="5979765" indent="0">
              <a:buNone/>
              <a:defRPr sz="3900"/>
            </a:lvl4pPr>
            <a:lvl5pPr marL="7973019" indent="0">
              <a:buNone/>
              <a:defRPr sz="3900"/>
            </a:lvl5pPr>
            <a:lvl6pPr marL="9966274" indent="0">
              <a:buNone/>
              <a:defRPr sz="3900"/>
            </a:lvl6pPr>
            <a:lvl7pPr marL="11959529" indent="0">
              <a:buNone/>
              <a:defRPr sz="3900"/>
            </a:lvl7pPr>
            <a:lvl8pPr marL="13952784" indent="0">
              <a:buNone/>
              <a:defRPr sz="3900"/>
            </a:lvl8pPr>
            <a:lvl9pPr marL="15946039" indent="0">
              <a:buNone/>
              <a:defRPr sz="3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5A290-EEC8-AA45-893E-68B7630F5009}" type="datetimeFigureOut">
              <a:rPr lang="fr-FR" smtClean="0"/>
              <a:pPr/>
              <a:t>19/01/2017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FB71-09E7-1441-AB0E-A463589FF43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95401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5A290-EEC8-AA45-893E-68B7630F5009}" type="datetimeFigureOut">
              <a:rPr lang="fr-FR" smtClean="0"/>
              <a:pPr/>
              <a:t>19/01/2017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FB71-09E7-1441-AB0E-A463589FF43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33821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21949529" y="1715212"/>
            <a:ext cx="6811923" cy="36527162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513761" y="1715212"/>
            <a:ext cx="19762986" cy="36527162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5A290-EEC8-AA45-893E-68B7630F5009}" type="datetimeFigureOut">
              <a:rPr lang="fr-FR" smtClean="0"/>
              <a:pPr/>
              <a:t>19/01/2017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FB71-09E7-1441-AB0E-A463589FF43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473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534" y="8562344"/>
            <a:ext cx="25733931" cy="15638164"/>
          </a:xfrm>
        </p:spPr>
        <p:txBody>
          <a:bodyPr anchor="b"/>
          <a:lstStyle>
            <a:lvl1pPr algn="ctr" defTabSz="398651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09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534" y="25399634"/>
            <a:ext cx="25733931" cy="7065910"/>
          </a:xfrm>
        </p:spPr>
        <p:txBody>
          <a:bodyPr anchor="t"/>
          <a:lstStyle>
            <a:lvl1pPr marL="0" indent="0" algn="ctr">
              <a:buNone/>
              <a:defRPr sz="8700">
                <a:solidFill>
                  <a:schemeClr val="tx1">
                    <a:tint val="75000"/>
                  </a:schemeClr>
                </a:solidFill>
              </a:defRPr>
            </a:lvl1pPr>
            <a:lvl2pPr marL="1993255" indent="0">
              <a:buNone/>
              <a:defRPr sz="7800">
                <a:solidFill>
                  <a:schemeClr val="tx1">
                    <a:tint val="75000"/>
                  </a:schemeClr>
                </a:solidFill>
              </a:defRPr>
            </a:lvl2pPr>
            <a:lvl3pPr marL="3986510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3pPr>
            <a:lvl4pPr marL="5979765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4pPr>
            <a:lvl5pPr marL="7973019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5pPr>
            <a:lvl6pPr marL="9966274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6pPr>
            <a:lvl7pPr marL="11959529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7pPr>
            <a:lvl8pPr marL="13952784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8pPr>
            <a:lvl9pPr marL="15946039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pPr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4885315" y="24497809"/>
            <a:ext cx="280675" cy="52919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8651" tIns="199325" rIns="398651" bIns="199325"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5547587" y="24497809"/>
            <a:ext cx="280675" cy="52919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8651" tIns="199325" rIns="398651" bIns="199325"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4226200" y="24497809"/>
            <a:ext cx="280675" cy="52919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8651" tIns="199325" rIns="398651" bIns="199325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89900" y="9989401"/>
            <a:ext cx="13371552" cy="28253743"/>
          </a:xfrm>
        </p:spPr>
        <p:txBody>
          <a:bodyPr/>
          <a:lstStyle>
            <a:lvl1pPr>
              <a:defRPr sz="10500"/>
            </a:lvl1pPr>
            <a:lvl2pPr>
              <a:defRPr sz="7000"/>
            </a:lvl2pPr>
            <a:lvl3pPr>
              <a:defRPr sz="7000"/>
            </a:lvl3pPr>
            <a:lvl4pPr>
              <a:defRPr sz="7000"/>
            </a:lvl4pPr>
            <a:lvl5pPr>
              <a:defRPr sz="7000"/>
            </a:lvl5pPr>
            <a:lvl6pPr>
              <a:defRPr sz="7000"/>
            </a:lvl6pPr>
            <a:lvl7pPr>
              <a:defRPr sz="7000"/>
            </a:lvl7pPr>
            <a:lvl8pPr>
              <a:defRPr sz="7000"/>
            </a:lvl8pPr>
            <a:lvl9pPr>
              <a:defRPr sz="7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24BC5-9CF3-764F-ADBD-90149E4335D0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11009" y="9989397"/>
            <a:ext cx="13381644" cy="282557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763" y="9989399"/>
            <a:ext cx="13376810" cy="3805483"/>
          </a:xfrm>
        </p:spPr>
        <p:txBody>
          <a:bodyPr anchor="b">
            <a:noAutofit/>
          </a:bodyPr>
          <a:lstStyle>
            <a:lvl1pPr marL="0" indent="0" algn="ctr">
              <a:buNone/>
              <a:defRPr sz="10500" b="0"/>
            </a:lvl1pPr>
            <a:lvl2pPr marL="1993255" indent="0">
              <a:buNone/>
              <a:defRPr sz="8700" b="1"/>
            </a:lvl2pPr>
            <a:lvl3pPr marL="3986510" indent="0">
              <a:buNone/>
              <a:defRPr sz="7800" b="1"/>
            </a:lvl3pPr>
            <a:lvl4pPr marL="5979765" indent="0">
              <a:buNone/>
              <a:defRPr sz="7000" b="1"/>
            </a:lvl4pPr>
            <a:lvl5pPr marL="7973019" indent="0">
              <a:buNone/>
              <a:defRPr sz="7000" b="1"/>
            </a:lvl5pPr>
            <a:lvl6pPr marL="9966274" indent="0">
              <a:buNone/>
              <a:defRPr sz="7000" b="1"/>
            </a:lvl6pPr>
            <a:lvl7pPr marL="11959529" indent="0">
              <a:buNone/>
              <a:defRPr sz="7000" b="1"/>
            </a:lvl7pPr>
            <a:lvl8pPr marL="13952784" indent="0">
              <a:buNone/>
              <a:defRPr sz="7000" b="1"/>
            </a:lvl8pPr>
            <a:lvl9pPr marL="15946039" indent="0">
              <a:buNone/>
              <a:defRPr sz="70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89906" y="9989399"/>
            <a:ext cx="13382064" cy="3805483"/>
          </a:xfrm>
        </p:spPr>
        <p:txBody>
          <a:bodyPr anchor="b">
            <a:noAutofit/>
          </a:bodyPr>
          <a:lstStyle>
            <a:lvl1pPr marL="0" indent="0" algn="ctr">
              <a:buNone/>
              <a:defRPr sz="10500" b="0"/>
            </a:lvl1pPr>
            <a:lvl2pPr marL="1993255" indent="0">
              <a:buNone/>
              <a:defRPr sz="8700" b="1"/>
            </a:lvl2pPr>
            <a:lvl3pPr marL="3986510" indent="0">
              <a:buNone/>
              <a:defRPr sz="7800" b="1"/>
            </a:lvl3pPr>
            <a:lvl4pPr marL="5979765" indent="0">
              <a:buNone/>
              <a:defRPr sz="7000" b="1"/>
            </a:lvl4pPr>
            <a:lvl5pPr marL="7973019" indent="0">
              <a:buNone/>
              <a:defRPr sz="7000" b="1"/>
            </a:lvl5pPr>
            <a:lvl6pPr marL="9966274" indent="0">
              <a:buNone/>
              <a:defRPr sz="7000" b="1"/>
            </a:lvl6pPr>
            <a:lvl7pPr marL="11959529" indent="0">
              <a:buNone/>
              <a:defRPr sz="7000" b="1"/>
            </a:lvl7pPr>
            <a:lvl8pPr marL="13952784" indent="0">
              <a:buNone/>
              <a:defRPr sz="7000" b="1"/>
            </a:lvl8pPr>
            <a:lvl9pPr marL="15946039" indent="0">
              <a:buNone/>
              <a:defRPr sz="70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DE52F-9BC9-6E46-B3B3-CF2D5F414E3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513761" y="13813909"/>
            <a:ext cx="13381644" cy="2443121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15470634" y="13813915"/>
            <a:ext cx="13381644" cy="2442843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C3E99-8B47-C94A-9D94-825EC2F5732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18EE-E1D5-0141-903B-868C7CE2E18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58002" y="1664905"/>
            <a:ext cx="9960338" cy="13081351"/>
          </a:xfrm>
        </p:spPr>
        <p:txBody>
          <a:bodyPr anchor="b"/>
          <a:lstStyle>
            <a:lvl1pPr algn="ctr">
              <a:lnSpc>
                <a:spcPct val="100000"/>
              </a:lnSpc>
              <a:defRPr sz="122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1021" y="1704544"/>
            <a:ext cx="16540989" cy="36538602"/>
          </a:xfrm>
        </p:spPr>
        <p:txBody>
          <a:bodyPr/>
          <a:lstStyle>
            <a:lvl1pPr>
              <a:defRPr sz="14000"/>
            </a:lvl1pPr>
            <a:lvl2pPr>
              <a:defRPr sz="12200"/>
            </a:lvl2pPr>
            <a:lvl3pPr>
              <a:defRPr sz="10500"/>
            </a:lvl3pPr>
            <a:lvl4pPr>
              <a:defRPr sz="8700"/>
            </a:lvl4pPr>
            <a:lvl5pPr>
              <a:defRPr sz="8700"/>
            </a:lvl5pPr>
            <a:lvl6pPr>
              <a:defRPr sz="8700"/>
            </a:lvl6pPr>
            <a:lvl7pPr>
              <a:defRPr sz="8700"/>
            </a:lvl7pPr>
            <a:lvl8pPr>
              <a:defRPr sz="8700"/>
            </a:lvl8pPr>
            <a:lvl9pPr>
              <a:defRPr sz="87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558002" y="15221943"/>
            <a:ext cx="9960338" cy="2302120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7000"/>
            </a:lvl1pPr>
            <a:lvl2pPr marL="1993255" indent="0">
              <a:buNone/>
              <a:defRPr sz="5200"/>
            </a:lvl2pPr>
            <a:lvl3pPr marL="3986510" indent="0">
              <a:buNone/>
              <a:defRPr sz="4400"/>
            </a:lvl3pPr>
            <a:lvl4pPr marL="5979765" indent="0">
              <a:buNone/>
              <a:defRPr sz="3900"/>
            </a:lvl4pPr>
            <a:lvl5pPr marL="7973019" indent="0">
              <a:buNone/>
              <a:defRPr sz="3900"/>
            </a:lvl5pPr>
            <a:lvl6pPr marL="9966274" indent="0">
              <a:buNone/>
              <a:defRPr sz="3900"/>
            </a:lvl6pPr>
            <a:lvl7pPr marL="11959529" indent="0">
              <a:buNone/>
              <a:defRPr sz="3900"/>
            </a:lvl7pPr>
            <a:lvl8pPr marL="13952784" indent="0">
              <a:buNone/>
              <a:defRPr sz="3900"/>
            </a:lvl8pPr>
            <a:lvl9pPr marL="15946039" indent="0">
              <a:buNone/>
              <a:defRPr sz="3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40719-A3BA-C741-B060-075073ED67E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0971" y="1427059"/>
            <a:ext cx="18911493" cy="5589304"/>
          </a:xfrm>
        </p:spPr>
        <p:txBody>
          <a:bodyPr anchor="b"/>
          <a:lstStyle>
            <a:lvl1pPr algn="ctr">
              <a:lnSpc>
                <a:spcPct val="100000"/>
              </a:lnSpc>
              <a:defRPr sz="12200" b="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93315" y="7135283"/>
            <a:ext cx="20046813" cy="28347889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14000"/>
            </a:lvl1pPr>
            <a:lvl2pPr marL="1993255" indent="0">
              <a:buNone/>
              <a:defRPr sz="12200"/>
            </a:lvl2pPr>
            <a:lvl3pPr marL="3986510" indent="0">
              <a:buNone/>
              <a:defRPr sz="10500"/>
            </a:lvl3pPr>
            <a:lvl4pPr marL="5979765" indent="0">
              <a:buNone/>
              <a:defRPr sz="8700"/>
            </a:lvl4pPr>
            <a:lvl5pPr marL="7973019" indent="0">
              <a:buNone/>
              <a:defRPr sz="8700"/>
            </a:lvl5pPr>
            <a:lvl6pPr marL="9966274" indent="0">
              <a:buNone/>
              <a:defRPr sz="8700"/>
            </a:lvl6pPr>
            <a:lvl7pPr marL="11959529" indent="0">
              <a:buNone/>
              <a:defRPr sz="8700"/>
            </a:lvl7pPr>
            <a:lvl8pPr marL="13952784" indent="0">
              <a:buNone/>
              <a:defRPr sz="8700"/>
            </a:lvl8pPr>
            <a:lvl9pPr marL="15946039" indent="0">
              <a:buNone/>
              <a:defRPr sz="8700"/>
            </a:lvl9pPr>
          </a:lstStyle>
          <a:p>
            <a:r>
              <a:rPr lang="fr-FR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60971" y="36271024"/>
            <a:ext cx="18911493" cy="3329800"/>
          </a:xfrm>
        </p:spPr>
        <p:txBody>
          <a:bodyPr>
            <a:normAutofit/>
          </a:bodyPr>
          <a:lstStyle>
            <a:lvl1pPr marL="0" indent="0" algn="ctr">
              <a:buNone/>
              <a:defRPr sz="7000"/>
            </a:lvl1pPr>
            <a:lvl2pPr marL="1993255" indent="0">
              <a:buNone/>
              <a:defRPr sz="5200"/>
            </a:lvl2pPr>
            <a:lvl3pPr marL="3986510" indent="0">
              <a:buNone/>
              <a:defRPr sz="4400"/>
            </a:lvl3pPr>
            <a:lvl4pPr marL="5979765" indent="0">
              <a:buNone/>
              <a:defRPr sz="3900"/>
            </a:lvl4pPr>
            <a:lvl5pPr marL="7973019" indent="0">
              <a:buNone/>
              <a:defRPr sz="3900"/>
            </a:lvl5pPr>
            <a:lvl6pPr marL="9966274" indent="0">
              <a:buNone/>
              <a:defRPr sz="3900"/>
            </a:lvl6pPr>
            <a:lvl7pPr marL="11959529" indent="0">
              <a:buNone/>
              <a:defRPr sz="3900"/>
            </a:lvl7pPr>
            <a:lvl8pPr marL="13952784" indent="0">
              <a:buNone/>
              <a:defRPr sz="3900"/>
            </a:lvl8pPr>
            <a:lvl9pPr marL="15946039" indent="0">
              <a:buNone/>
              <a:defRPr sz="3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D621-5730-E044-A2E6-9C6D87F2A93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chemeClr val="bg1">
                <a:tint val="80000"/>
                <a:satMod val="250000"/>
              </a:schemeClr>
            </a:gs>
            <a:gs pos="66000">
              <a:schemeClr val="bg1">
                <a:tint val="90000"/>
                <a:shade val="90000"/>
                <a:satMod val="200000"/>
              </a:schemeClr>
            </a:gs>
            <a:gs pos="92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761" y="0"/>
            <a:ext cx="27247692" cy="9989397"/>
          </a:xfrm>
          <a:prstGeom prst="rect">
            <a:avLst/>
          </a:prstGeom>
        </p:spPr>
        <p:txBody>
          <a:bodyPr vert="horz" lIns="398651" tIns="199325" rIns="398651" bIns="199325" rtlCol="0" anchor="b">
            <a:noAutofit/>
          </a:bodyPr>
          <a:lstStyle/>
          <a:p>
            <a:r>
              <a:rPr lang="fr-FR" dirty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761" y="9989401"/>
            <a:ext cx="27247692" cy="28253743"/>
          </a:xfrm>
          <a:prstGeom prst="rect">
            <a:avLst/>
          </a:prstGeom>
        </p:spPr>
        <p:txBody>
          <a:bodyPr vert="horz" lIns="398651" tIns="199325" rIns="398651" bIns="199325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068650" y="39680108"/>
            <a:ext cx="6906532" cy="2279328"/>
          </a:xfrm>
          <a:prstGeom prst="rect">
            <a:avLst/>
          </a:prstGeom>
        </p:spPr>
        <p:txBody>
          <a:bodyPr vert="horz" lIns="398651" tIns="199325" rIns="199325" bIns="199325" rtlCol="0" anchor="ctr"/>
          <a:lstStyle>
            <a:lvl1pPr algn="r">
              <a:defRPr sz="5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2458" y="39680108"/>
            <a:ext cx="9429466" cy="2279328"/>
          </a:xfrm>
          <a:prstGeom prst="rect">
            <a:avLst/>
          </a:prstGeom>
        </p:spPr>
        <p:txBody>
          <a:bodyPr vert="horz" lIns="199325" tIns="199325" rIns="398651" bIns="199325" rtlCol="0" anchor="ctr"/>
          <a:lstStyle>
            <a:lvl1pPr algn="l">
              <a:defRPr sz="5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286264" y="39680108"/>
            <a:ext cx="1860663" cy="2279328"/>
          </a:xfrm>
          <a:prstGeom prst="rect">
            <a:avLst/>
          </a:prstGeom>
        </p:spPr>
        <p:txBody>
          <a:bodyPr vert="horz" lIns="119595" tIns="199325" rIns="199325" bIns="199325" rtlCol="0" anchor="ctr"/>
          <a:lstStyle>
            <a:lvl1pPr algn="l">
              <a:defRPr sz="5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F7248DA-52A5-564E-97EF-5C7B8DFA2BD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Oval 6"/>
          <p:cNvSpPr/>
          <p:nvPr/>
        </p:nvSpPr>
        <p:spPr>
          <a:xfrm>
            <a:off x="28003117" y="40573006"/>
            <a:ext cx="280675" cy="52919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8651" tIns="199325" rIns="398651" bIns="199325" rtlCol="0" anchor="ctr"/>
          <a:lstStyle/>
          <a:p>
            <a:pPr marL="0" algn="ctr" defTabSz="3986510" rtl="0" eaLnBrk="1" latinLnBrk="0" hangingPunct="1"/>
            <a:endParaRPr lang="en-US" sz="7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1884318" y="40573006"/>
            <a:ext cx="280675" cy="52919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8651" tIns="199325" rIns="398651" bIns="199325" rtlCol="0" anchor="ctr"/>
          <a:lstStyle/>
          <a:p>
            <a:pPr algn="ctr"/>
            <a:endParaRPr lang="en-US"/>
          </a:p>
        </p:txBody>
      </p:sp>
      <p:sp>
        <p:nvSpPr>
          <p:cNvPr id="9" name="ZoneTexte 8"/>
          <p:cNvSpPr txBox="1"/>
          <p:nvPr userDrawn="1"/>
        </p:nvSpPr>
        <p:spPr>
          <a:xfrm>
            <a:off x="29523400" y="2305245"/>
            <a:ext cx="805088" cy="679542"/>
          </a:xfrm>
          <a:prstGeom prst="rect">
            <a:avLst/>
          </a:prstGeom>
          <a:noFill/>
        </p:spPr>
        <p:txBody>
          <a:bodyPr wrap="none" lIns="398651" tIns="199325" rIns="398651" bIns="199325" rtlCol="0">
            <a:spAutoFit/>
          </a:bodyPr>
          <a:lstStyle/>
          <a:p>
            <a:endParaRPr lang="fr-FR" dirty="0"/>
          </a:p>
        </p:txBody>
      </p:sp>
      <p:sp>
        <p:nvSpPr>
          <p:cNvPr id="10" name="ZoneTexte 9"/>
          <p:cNvSpPr txBox="1"/>
          <p:nvPr userDrawn="1"/>
        </p:nvSpPr>
        <p:spPr>
          <a:xfrm>
            <a:off x="29635530" y="1097736"/>
            <a:ext cx="805088" cy="679542"/>
          </a:xfrm>
          <a:prstGeom prst="rect">
            <a:avLst/>
          </a:prstGeom>
          <a:noFill/>
        </p:spPr>
        <p:txBody>
          <a:bodyPr wrap="none" lIns="398651" tIns="199325" rIns="398651" bIns="199325" rtlCol="0">
            <a:spAutoFit/>
          </a:bodyPr>
          <a:lstStyle/>
          <a:p>
            <a:endParaRPr lang="fr-FR" dirty="0"/>
          </a:p>
        </p:txBody>
      </p:sp>
      <p:pic>
        <p:nvPicPr>
          <p:cNvPr id="11" name="Image 10" descr="Capture d’écran 2014-06-16 à 14.59.56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7481" y="40389282"/>
            <a:ext cx="1271325" cy="1115853"/>
          </a:xfrm>
          <a:prstGeom prst="rect">
            <a:avLst/>
          </a:prstGeom>
        </p:spPr>
      </p:pic>
      <p:pic>
        <p:nvPicPr>
          <p:cNvPr id="12" name="Image 11" descr="Capture d’écran 2014-06-16 à 14.59.56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515" y="40389282"/>
            <a:ext cx="1271325" cy="111585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57" r:id="rId1"/>
    <p:sldLayoutId id="2147483958" r:id="rId2"/>
    <p:sldLayoutId id="2147483959" r:id="rId3"/>
    <p:sldLayoutId id="2147483960" r:id="rId4"/>
    <p:sldLayoutId id="2147483961" r:id="rId5"/>
    <p:sldLayoutId id="2147483962" r:id="rId6"/>
    <p:sldLayoutId id="2147483963" r:id="rId7"/>
    <p:sldLayoutId id="2147483964" r:id="rId8"/>
    <p:sldLayoutId id="2147483965" r:id="rId9"/>
    <p:sldLayoutId id="2147483966" r:id="rId10"/>
    <p:sldLayoutId id="2147483967" r:id="rId11"/>
  </p:sldLayoutIdLst>
  <p:txStyles>
    <p:titleStyle>
      <a:lvl1pPr algn="ctr" defTabSz="3986510" rtl="0" eaLnBrk="1" latinLnBrk="0" hangingPunct="1">
        <a:lnSpc>
          <a:spcPts val="25286"/>
        </a:lnSpc>
        <a:spcBef>
          <a:spcPct val="0"/>
        </a:spcBef>
        <a:buNone/>
        <a:defRPr sz="235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1494941" indent="-1494941" algn="l" defTabSz="3986510" rtl="0" eaLnBrk="1" latinLnBrk="0" hangingPunct="1">
        <a:spcBef>
          <a:spcPct val="20000"/>
        </a:spcBef>
        <a:buFont typeface="Arial" pitchFamily="34" charset="0"/>
        <a:buChar char="•"/>
        <a:defRPr sz="105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3239039" indent="-1245784" algn="l" defTabSz="3986510" rtl="0" eaLnBrk="1" latinLnBrk="0" hangingPunct="1">
        <a:spcBef>
          <a:spcPct val="20000"/>
        </a:spcBef>
        <a:buFont typeface="Courier New" pitchFamily="49" charset="0"/>
        <a:buChar char="o"/>
        <a:defRPr sz="70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4983137" indent="-996627" algn="l" defTabSz="3986510" rtl="0" eaLnBrk="1" latinLnBrk="0" hangingPunct="1">
        <a:spcBef>
          <a:spcPct val="20000"/>
        </a:spcBef>
        <a:buFont typeface="Arial" pitchFamily="34" charset="0"/>
        <a:buChar char="•"/>
        <a:defRPr sz="70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6976392" indent="-996627" algn="l" defTabSz="3986510" rtl="0" eaLnBrk="1" latinLnBrk="0" hangingPunct="1">
        <a:spcBef>
          <a:spcPct val="20000"/>
        </a:spcBef>
        <a:buFont typeface="Courier New" pitchFamily="49" charset="0"/>
        <a:buChar char="o"/>
        <a:defRPr sz="70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8969647" indent="-996627" algn="l" defTabSz="3986510" rtl="0" eaLnBrk="1" latinLnBrk="0" hangingPunct="1">
        <a:spcBef>
          <a:spcPct val="20000"/>
        </a:spcBef>
        <a:buFont typeface="Arial" pitchFamily="34" charset="0"/>
        <a:buChar char="•"/>
        <a:defRPr sz="70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10962902" indent="-996627" algn="l" defTabSz="3986510" rtl="0" eaLnBrk="1" latinLnBrk="0" hangingPunct="1">
        <a:spcBef>
          <a:spcPct val="20000"/>
        </a:spcBef>
        <a:buFont typeface="Courier New" pitchFamily="49" charset="0"/>
        <a:buChar char="o"/>
        <a:defRPr sz="70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12956156" indent="-996627" algn="l" defTabSz="3986510" rtl="0" eaLnBrk="1" latinLnBrk="0" hangingPunct="1">
        <a:spcBef>
          <a:spcPct val="20000"/>
        </a:spcBef>
        <a:buFont typeface="Arial" pitchFamily="34" charset="0"/>
        <a:buChar char="•"/>
        <a:defRPr sz="70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14949411" indent="-996627" algn="l" defTabSz="3986510" rtl="0" eaLnBrk="1" latinLnBrk="0" hangingPunct="1">
        <a:spcBef>
          <a:spcPct val="20000"/>
        </a:spcBef>
        <a:buFont typeface="Courier New" pitchFamily="49" charset="0"/>
        <a:buChar char="o"/>
        <a:defRPr sz="70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16942666" indent="-996627" algn="l" defTabSz="3986510" rtl="0" eaLnBrk="1" latinLnBrk="0" hangingPunct="1">
        <a:spcBef>
          <a:spcPct val="20000"/>
        </a:spcBef>
        <a:buFont typeface="Arial" pitchFamily="34" charset="0"/>
        <a:buChar char="•"/>
        <a:defRPr sz="70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3986510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1pPr>
      <a:lvl2pPr marL="1993255" algn="l" defTabSz="3986510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2pPr>
      <a:lvl3pPr marL="3986510" algn="l" defTabSz="3986510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3pPr>
      <a:lvl4pPr marL="5979765" algn="l" defTabSz="3986510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4pPr>
      <a:lvl5pPr marL="7973019" algn="l" defTabSz="3986510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5pPr>
      <a:lvl6pPr marL="9966274" algn="l" defTabSz="3986510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6pPr>
      <a:lvl7pPr marL="11959529" algn="l" defTabSz="3986510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7pPr>
      <a:lvl8pPr marL="13952784" algn="l" defTabSz="3986510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8pPr>
      <a:lvl9pPr marL="15946039" algn="l" defTabSz="3986510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513761" y="1715213"/>
            <a:ext cx="27247692" cy="7135283"/>
          </a:xfrm>
          <a:prstGeom prst="rect">
            <a:avLst/>
          </a:prstGeom>
        </p:spPr>
        <p:txBody>
          <a:bodyPr vert="horz" lIns="398651" tIns="199325" rIns="398651" bIns="199325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13761" y="9989399"/>
            <a:ext cx="27247692" cy="28252978"/>
          </a:xfrm>
          <a:prstGeom prst="rect">
            <a:avLst/>
          </a:prstGeom>
        </p:spPr>
        <p:txBody>
          <a:bodyPr vert="horz" lIns="398651" tIns="199325" rIns="398651" bIns="199325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513761" y="39683153"/>
            <a:ext cx="7064216" cy="2277802"/>
          </a:xfrm>
          <a:prstGeom prst="rect">
            <a:avLst/>
          </a:prstGeom>
        </p:spPr>
        <p:txBody>
          <a:bodyPr vert="horz" lIns="398651" tIns="199325" rIns="398651" bIns="199325" rtlCol="0" anchor="ctr"/>
          <a:lstStyle>
            <a:lvl1pPr algn="l">
              <a:defRPr sz="5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5A290-EEC8-AA45-893E-68B7630F5009}" type="datetimeFigureOut">
              <a:rPr lang="fr-FR" smtClean="0"/>
              <a:pPr/>
              <a:t>19/01/2017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344031" y="39683153"/>
            <a:ext cx="9587151" cy="2277802"/>
          </a:xfrm>
          <a:prstGeom prst="rect">
            <a:avLst/>
          </a:prstGeom>
        </p:spPr>
        <p:txBody>
          <a:bodyPr vert="horz" lIns="398651" tIns="199325" rIns="398651" bIns="199325" rtlCol="0" anchor="ctr"/>
          <a:lstStyle>
            <a:lvl1pPr algn="ctr">
              <a:defRPr sz="5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21697236" y="39683153"/>
            <a:ext cx="7064216" cy="2277802"/>
          </a:xfrm>
          <a:prstGeom prst="rect">
            <a:avLst/>
          </a:prstGeom>
        </p:spPr>
        <p:txBody>
          <a:bodyPr vert="horz" lIns="398651" tIns="199325" rIns="398651" bIns="199325" rtlCol="0" anchor="ctr"/>
          <a:lstStyle>
            <a:lvl1pPr algn="r">
              <a:defRPr sz="5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DFB71-09E7-1441-AB0E-A463589FF43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1214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9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</p:sldLayoutIdLst>
  <p:txStyles>
    <p:titleStyle>
      <a:lvl1pPr algn="ctr" defTabSz="1993255" rtl="0" eaLnBrk="1" latinLnBrk="0" hangingPunct="1">
        <a:spcBef>
          <a:spcPct val="0"/>
        </a:spcBef>
        <a:buNone/>
        <a:defRPr sz="19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94941" indent="-1494941" algn="l" defTabSz="1993255" rtl="0" eaLnBrk="1" latinLnBrk="0" hangingPunct="1">
        <a:spcBef>
          <a:spcPct val="20000"/>
        </a:spcBef>
        <a:buFont typeface="Arial"/>
        <a:buChar char="•"/>
        <a:defRPr sz="14000" kern="1200">
          <a:solidFill>
            <a:schemeClr val="tx1"/>
          </a:solidFill>
          <a:latin typeface="+mn-lt"/>
          <a:ea typeface="+mn-ea"/>
          <a:cs typeface="+mn-cs"/>
        </a:defRPr>
      </a:lvl1pPr>
      <a:lvl2pPr marL="3239039" indent="-1245784" algn="l" defTabSz="1993255" rtl="0" eaLnBrk="1" latinLnBrk="0" hangingPunct="1">
        <a:spcBef>
          <a:spcPct val="20000"/>
        </a:spcBef>
        <a:buFont typeface="Arial"/>
        <a:buChar char="–"/>
        <a:defRPr sz="12200" kern="1200">
          <a:solidFill>
            <a:schemeClr val="tx1"/>
          </a:solidFill>
          <a:latin typeface="+mn-lt"/>
          <a:ea typeface="+mn-ea"/>
          <a:cs typeface="+mn-cs"/>
        </a:defRPr>
      </a:lvl2pPr>
      <a:lvl3pPr marL="4983137" indent="-996627" algn="l" defTabSz="1993255" rtl="0" eaLnBrk="1" latinLnBrk="0" hangingPunct="1">
        <a:spcBef>
          <a:spcPct val="20000"/>
        </a:spcBef>
        <a:buFont typeface="Arial"/>
        <a:buChar char="•"/>
        <a:defRPr sz="10500" kern="1200">
          <a:solidFill>
            <a:schemeClr val="tx1"/>
          </a:solidFill>
          <a:latin typeface="+mn-lt"/>
          <a:ea typeface="+mn-ea"/>
          <a:cs typeface="+mn-cs"/>
        </a:defRPr>
      </a:lvl3pPr>
      <a:lvl4pPr marL="6976392" indent="-996627" algn="l" defTabSz="1993255" rtl="0" eaLnBrk="1" latinLnBrk="0" hangingPunct="1">
        <a:spcBef>
          <a:spcPct val="20000"/>
        </a:spcBef>
        <a:buFont typeface="Arial"/>
        <a:buChar char="–"/>
        <a:defRPr sz="8700" kern="1200">
          <a:solidFill>
            <a:schemeClr val="tx1"/>
          </a:solidFill>
          <a:latin typeface="+mn-lt"/>
          <a:ea typeface="+mn-ea"/>
          <a:cs typeface="+mn-cs"/>
        </a:defRPr>
      </a:lvl4pPr>
      <a:lvl5pPr marL="8969647" indent="-996627" algn="l" defTabSz="1993255" rtl="0" eaLnBrk="1" latinLnBrk="0" hangingPunct="1">
        <a:spcBef>
          <a:spcPct val="20000"/>
        </a:spcBef>
        <a:buFont typeface="Arial"/>
        <a:buChar char="»"/>
        <a:defRPr sz="8700" kern="1200">
          <a:solidFill>
            <a:schemeClr val="tx1"/>
          </a:solidFill>
          <a:latin typeface="+mn-lt"/>
          <a:ea typeface="+mn-ea"/>
          <a:cs typeface="+mn-cs"/>
        </a:defRPr>
      </a:lvl5pPr>
      <a:lvl6pPr marL="10962902" indent="-996627" algn="l" defTabSz="1993255" rtl="0" eaLnBrk="1" latinLnBrk="0" hangingPunct="1">
        <a:spcBef>
          <a:spcPct val="20000"/>
        </a:spcBef>
        <a:buFont typeface="Arial"/>
        <a:buChar char="•"/>
        <a:defRPr sz="8700" kern="1200">
          <a:solidFill>
            <a:schemeClr val="tx1"/>
          </a:solidFill>
          <a:latin typeface="+mn-lt"/>
          <a:ea typeface="+mn-ea"/>
          <a:cs typeface="+mn-cs"/>
        </a:defRPr>
      </a:lvl6pPr>
      <a:lvl7pPr marL="12956156" indent="-996627" algn="l" defTabSz="1993255" rtl="0" eaLnBrk="1" latinLnBrk="0" hangingPunct="1">
        <a:spcBef>
          <a:spcPct val="20000"/>
        </a:spcBef>
        <a:buFont typeface="Arial"/>
        <a:buChar char="•"/>
        <a:defRPr sz="8700" kern="1200">
          <a:solidFill>
            <a:schemeClr val="tx1"/>
          </a:solidFill>
          <a:latin typeface="+mn-lt"/>
          <a:ea typeface="+mn-ea"/>
          <a:cs typeface="+mn-cs"/>
        </a:defRPr>
      </a:lvl7pPr>
      <a:lvl8pPr marL="14949411" indent="-996627" algn="l" defTabSz="1993255" rtl="0" eaLnBrk="1" latinLnBrk="0" hangingPunct="1">
        <a:spcBef>
          <a:spcPct val="20000"/>
        </a:spcBef>
        <a:buFont typeface="Arial"/>
        <a:buChar char="•"/>
        <a:defRPr sz="8700" kern="1200">
          <a:solidFill>
            <a:schemeClr val="tx1"/>
          </a:solidFill>
          <a:latin typeface="+mn-lt"/>
          <a:ea typeface="+mn-ea"/>
          <a:cs typeface="+mn-cs"/>
        </a:defRPr>
      </a:lvl8pPr>
      <a:lvl9pPr marL="16942666" indent="-996627" algn="l" defTabSz="1993255" rtl="0" eaLnBrk="1" latinLnBrk="0" hangingPunct="1">
        <a:spcBef>
          <a:spcPct val="20000"/>
        </a:spcBef>
        <a:buFont typeface="Arial"/>
        <a:buChar char="•"/>
        <a:defRPr sz="8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993255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1pPr>
      <a:lvl2pPr marL="1993255" algn="l" defTabSz="1993255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2pPr>
      <a:lvl3pPr marL="3986510" algn="l" defTabSz="1993255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3pPr>
      <a:lvl4pPr marL="5979765" algn="l" defTabSz="1993255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4pPr>
      <a:lvl5pPr marL="7973019" algn="l" defTabSz="1993255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5pPr>
      <a:lvl6pPr marL="9966274" algn="l" defTabSz="1993255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6pPr>
      <a:lvl7pPr marL="11959529" algn="l" defTabSz="1993255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7pPr>
      <a:lvl8pPr marL="13952784" algn="l" defTabSz="1993255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8pPr>
      <a:lvl9pPr marL="15946039" algn="l" defTabSz="1993255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Rectangle 183"/>
          <p:cNvSpPr/>
          <p:nvPr/>
        </p:nvSpPr>
        <p:spPr>
          <a:xfrm>
            <a:off x="276148" y="454929"/>
            <a:ext cx="29563242" cy="570193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98651" tIns="199325" rIns="398651" bIns="199325" rtlCol="0" anchor="ctr"/>
          <a:lstStyle/>
          <a:p>
            <a:pPr algn="ctr"/>
            <a:endParaRPr lang="fr-FR"/>
          </a:p>
        </p:txBody>
      </p:sp>
      <p:sp>
        <p:nvSpPr>
          <p:cNvPr id="2056" name="Rectangle 91"/>
          <p:cNvSpPr>
            <a:spLocks noChangeArrowheads="1"/>
          </p:cNvSpPr>
          <p:nvPr/>
        </p:nvSpPr>
        <p:spPr bwMode="auto">
          <a:xfrm>
            <a:off x="309626" y="6156863"/>
            <a:ext cx="29553371" cy="35944039"/>
          </a:xfrm>
          <a:prstGeom prst="rect">
            <a:avLst/>
          </a:prstGeom>
          <a:solidFill>
            <a:schemeClr val="lt1">
              <a:alpha val="0"/>
            </a:schemeClr>
          </a:solidFill>
          <a:ln w="12700" cmpd="sng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8651" tIns="199325" rIns="398651" bIns="199325" anchor="t"/>
          <a:lstStyle/>
          <a:p>
            <a:pPr algn="l"/>
            <a:endParaRPr lang="fr-FR" sz="5200" dirty="0"/>
          </a:p>
          <a:p>
            <a:pPr algn="l"/>
            <a:endParaRPr lang="fr-FR" sz="5200" dirty="0"/>
          </a:p>
        </p:txBody>
      </p:sp>
      <p:sp>
        <p:nvSpPr>
          <p:cNvPr id="2065" name="Rectangle 1261"/>
          <p:cNvSpPr>
            <a:spLocks noChangeArrowheads="1"/>
          </p:cNvSpPr>
          <p:nvPr/>
        </p:nvSpPr>
        <p:spPr bwMode="auto">
          <a:xfrm>
            <a:off x="832769" y="1106563"/>
            <a:ext cx="28775469" cy="1479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98651" tIns="199325" rIns="398651" bIns="199325" anchor="ctr">
            <a:spAutoFit/>
          </a:bodyPr>
          <a:lstStyle/>
          <a:p>
            <a:r>
              <a:rPr lang="en-US" sz="7000" b="1" dirty="0">
                <a:latin typeface="+mj-lt"/>
                <a:cs typeface="Apple Chancery"/>
              </a:rPr>
              <a:t> </a:t>
            </a:r>
            <a:r>
              <a:rPr lang="en-US" altLang="zh-CN" sz="7000" b="1" dirty="0" err="1">
                <a:latin typeface="Arial" pitchFamily="34" charset="0"/>
                <a:ea typeface="宋体" pitchFamily="2" charset="-122"/>
                <a:cs typeface="Arial" pitchFamily="34" charset="0"/>
              </a:rPr>
              <a:t>Titre</a:t>
            </a:r>
            <a:r>
              <a:rPr lang="en-US" altLang="zh-CN" sz="7000" b="1" dirty="0">
                <a:latin typeface="Arial" pitchFamily="34" charset="0"/>
                <a:ea typeface="宋体" pitchFamily="2" charset="-122"/>
                <a:cs typeface="Arial" pitchFamily="34" charset="0"/>
              </a:rPr>
              <a:t> du </a:t>
            </a:r>
            <a:r>
              <a:rPr lang="en-US" altLang="zh-CN" sz="7000" b="1" dirty="0" err="1">
                <a:latin typeface="Arial" pitchFamily="34" charset="0"/>
                <a:ea typeface="宋体" pitchFamily="2" charset="-122"/>
                <a:cs typeface="Arial" pitchFamily="34" charset="0"/>
              </a:rPr>
              <a:t>projet</a:t>
            </a:r>
            <a:endParaRPr lang="en-US" altLang="zh-CN" sz="7000" b="1" dirty="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318565" y="482010"/>
            <a:ext cx="29563211" cy="5674854"/>
          </a:xfrm>
          <a:prstGeom prst="rect">
            <a:avLst/>
          </a:prstGeom>
          <a:noFill/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98651" tIns="199325" rIns="398651" bIns="199325" rtlCol="0" anchor="ctr"/>
          <a:lstStyle/>
          <a:p>
            <a:pPr algn="ctr"/>
            <a:endParaRPr lang="fr-FR"/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6897798" y="2266816"/>
            <a:ext cx="16463221" cy="3104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98651" tIns="199325" rIns="398651" bIns="199325">
            <a:spAutoFit/>
          </a:bodyPr>
          <a:lstStyle/>
          <a:p>
            <a:pPr>
              <a:spcBef>
                <a:spcPts val="2616"/>
              </a:spcBef>
            </a:pPr>
            <a:r>
              <a:rPr lang="en-US" altLang="zh-CN" sz="4400" b="1" dirty="0">
                <a:latin typeface="Arial" pitchFamily="34" charset="0"/>
                <a:ea typeface="宋体" pitchFamily="2" charset="-122"/>
                <a:cs typeface="Arial" pitchFamily="34" charset="0"/>
              </a:rPr>
              <a:t>UE de M2 “</a:t>
            </a:r>
            <a:r>
              <a:rPr lang="en-US" altLang="zh-CN" sz="4400" b="1" dirty="0" err="1">
                <a:latin typeface="Arial" pitchFamily="34" charset="0"/>
                <a:ea typeface="宋体" pitchFamily="2" charset="-122"/>
                <a:cs typeface="Arial" pitchFamily="34" charset="0"/>
              </a:rPr>
              <a:t>projet</a:t>
            </a:r>
            <a:r>
              <a:rPr lang="en-US" altLang="zh-CN" sz="4400" b="1" dirty="0"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4400" b="1" dirty="0" err="1">
                <a:latin typeface="Arial" pitchFamily="34" charset="0"/>
                <a:ea typeface="宋体" pitchFamily="2" charset="-122"/>
                <a:cs typeface="Arial" pitchFamily="34" charset="0"/>
              </a:rPr>
              <a:t>intégratif</a:t>
            </a:r>
            <a:r>
              <a:rPr lang="en-US" altLang="zh-CN" sz="4400" b="1" dirty="0">
                <a:latin typeface="Arial" pitchFamily="34" charset="0"/>
                <a:ea typeface="宋体" pitchFamily="2" charset="-122"/>
                <a:cs typeface="Arial" pitchFamily="34" charset="0"/>
              </a:rPr>
              <a:t>”, Master Science de </a:t>
            </a:r>
            <a:r>
              <a:rPr lang="en-US" altLang="zh-CN" sz="4400" b="1" dirty="0" err="1">
                <a:latin typeface="Arial" pitchFamily="34" charset="0"/>
                <a:ea typeface="宋体" pitchFamily="2" charset="-122"/>
                <a:cs typeface="Arial" pitchFamily="34" charset="0"/>
              </a:rPr>
              <a:t>l’Ingénieur</a:t>
            </a:r>
            <a:endParaRPr lang="en-US" altLang="zh-CN" sz="44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>
              <a:spcBef>
                <a:spcPts val="2616"/>
              </a:spcBef>
            </a:pPr>
            <a:r>
              <a:rPr lang="en-US" altLang="zh-CN" sz="4400" dirty="0">
                <a:latin typeface="Arial" pitchFamily="34" charset="0"/>
                <a:ea typeface="宋体" pitchFamily="2" charset="-122"/>
                <a:cs typeface="Arial" pitchFamily="34" charset="0"/>
              </a:rPr>
              <a:t>Prénom1 NOM1, Prénom2 NOM2</a:t>
            </a:r>
          </a:p>
          <a:p>
            <a:pPr>
              <a:spcBef>
                <a:spcPts val="2616"/>
              </a:spcBef>
            </a:pPr>
            <a:r>
              <a:rPr lang="en-US" altLang="zh-CN" sz="4400" dirty="0" err="1">
                <a:latin typeface="Arial" pitchFamily="34" charset="0"/>
                <a:ea typeface="宋体" pitchFamily="2" charset="-122"/>
                <a:cs typeface="Arial" pitchFamily="34" charset="0"/>
              </a:rPr>
              <a:t>Prénom</a:t>
            </a:r>
            <a:r>
              <a:rPr lang="en-US" altLang="zh-CN" sz="4400" dirty="0">
                <a:latin typeface="Arial" pitchFamily="34" charset="0"/>
                <a:ea typeface="宋体" pitchFamily="2" charset="-122"/>
                <a:cs typeface="Arial" pitchFamily="34" charset="0"/>
              </a:rPr>
              <a:t> Nom de </a:t>
            </a:r>
            <a:r>
              <a:rPr lang="en-US" altLang="zh-CN" sz="4400" dirty="0" err="1">
                <a:latin typeface="Arial" pitchFamily="34" charset="0"/>
                <a:ea typeface="宋体" pitchFamily="2" charset="-122"/>
                <a:cs typeface="Arial" pitchFamily="34" charset="0"/>
              </a:rPr>
              <a:t>l’encadrant</a:t>
            </a:r>
            <a:endParaRPr lang="en-US" altLang="zh-CN" sz="4400" dirty="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pic>
        <p:nvPicPr>
          <p:cNvPr id="5" name="Image 4" descr="logo SDI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2052" y="618552"/>
            <a:ext cx="4870945" cy="2581875"/>
          </a:xfrm>
          <a:prstGeom prst="rect">
            <a:avLst/>
          </a:prstGeom>
        </p:spPr>
      </p:pic>
      <p:pic>
        <p:nvPicPr>
          <p:cNvPr id="2" name="Image 1" descr="logo_orange.pdf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57" y="-2028256"/>
            <a:ext cx="6070232" cy="8590143"/>
          </a:xfrm>
          <a:prstGeom prst="rect">
            <a:avLst/>
          </a:prstGeom>
        </p:spPr>
      </p:pic>
      <p:graphicFrame>
        <p:nvGraphicFramePr>
          <p:cNvPr id="15" name="Tableau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240039"/>
              </p:ext>
            </p:extLst>
          </p:nvPr>
        </p:nvGraphicFramePr>
        <p:xfrm>
          <a:off x="324327" y="6588968"/>
          <a:ext cx="29572148" cy="1241541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456795">
                  <a:extLst>
                    <a:ext uri="{9D8B030D-6E8A-4147-A177-3AD203B41FA5}">
                      <a16:colId xmlns:a16="http://schemas.microsoft.com/office/drawing/2014/main" val="1703411252"/>
                    </a:ext>
                  </a:extLst>
                </a:gridCol>
                <a:gridCol w="10045116">
                  <a:extLst>
                    <a:ext uri="{9D8B030D-6E8A-4147-A177-3AD203B41FA5}">
                      <a16:colId xmlns:a16="http://schemas.microsoft.com/office/drawing/2014/main" val="3778456106"/>
                    </a:ext>
                  </a:extLst>
                </a:gridCol>
                <a:gridCol w="9070237">
                  <a:extLst>
                    <a:ext uri="{9D8B030D-6E8A-4147-A177-3AD203B41FA5}">
                      <a16:colId xmlns:a16="http://schemas.microsoft.com/office/drawing/2014/main" val="2223317539"/>
                    </a:ext>
                  </a:extLst>
                </a:gridCol>
              </a:tblGrid>
              <a:tr h="2143474"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Objectif??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Base d’optiques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639040"/>
                  </a:ext>
                </a:extLst>
              </a:tr>
              <a:tr h="2220521">
                <a:tc rowSpan="2">
                  <a:txBody>
                    <a:bodyPr/>
                    <a:lstStyle/>
                    <a:p>
                      <a:pPr marL="1143000" indent="-1143000">
                        <a:buFontTx/>
                        <a:buChar char="-"/>
                      </a:pPr>
                      <a:r>
                        <a:rPr lang="fr-FR" sz="5000" dirty="0"/>
                        <a:t>Etudier la réaction de la peau quand on l’éclaire avec de la lumière,</a:t>
                      </a:r>
                    </a:p>
                    <a:p>
                      <a:pPr marL="1143000" indent="-1143000">
                        <a:buFontTx/>
                        <a:buChar char="-"/>
                      </a:pPr>
                      <a:r>
                        <a:rPr lang="fr-FR" sz="5000" dirty="0"/>
                        <a:t>Discuter autour de l’</a:t>
                      </a:r>
                      <a:r>
                        <a:rPr lang="fr-FR" sz="5000" dirty="0" err="1"/>
                        <a:t>hydration</a:t>
                      </a:r>
                      <a:r>
                        <a:rPr lang="fr-FR" sz="5000" dirty="0"/>
                        <a:t> de la peau ainsi sa couleur,</a:t>
                      </a:r>
                    </a:p>
                    <a:p>
                      <a:pPr marL="1143000" indent="-1143000">
                        <a:buFontTx/>
                        <a:buChar char="-"/>
                      </a:pPr>
                      <a:r>
                        <a:rPr lang="fr-FR" sz="5000" dirty="0"/>
                        <a:t>Se renseigner sur le taux de mélanine dans la peau.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000" b="1" dirty="0"/>
                        <a:t>Diffraction/Diffusion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000" b="1" dirty="0"/>
                        <a:t>Spectrométrie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100876"/>
                  </a:ext>
                </a:extLst>
              </a:tr>
              <a:tr h="805142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139280"/>
                  </a:ext>
                </a:extLst>
              </a:tr>
            </a:tbl>
          </a:graphicData>
        </a:graphic>
      </p:graphicFrame>
      <p:graphicFrame>
        <p:nvGraphicFramePr>
          <p:cNvPr id="17" name="Tableau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630028"/>
              </p:ext>
            </p:extLst>
          </p:nvPr>
        </p:nvGraphicFramePr>
        <p:xfrm>
          <a:off x="342222" y="19605415"/>
          <a:ext cx="29488178" cy="15903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44089">
                  <a:extLst>
                    <a:ext uri="{9D8B030D-6E8A-4147-A177-3AD203B41FA5}">
                      <a16:colId xmlns:a16="http://schemas.microsoft.com/office/drawing/2014/main" val="4129632005"/>
                    </a:ext>
                  </a:extLst>
                </a:gridCol>
                <a:gridCol w="14744089">
                  <a:extLst>
                    <a:ext uri="{9D8B030D-6E8A-4147-A177-3AD203B41FA5}">
                      <a16:colId xmlns:a16="http://schemas.microsoft.com/office/drawing/2014/main" val="544026888"/>
                    </a:ext>
                  </a:extLst>
                </a:gridCol>
              </a:tblGrid>
              <a:tr h="15903201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5000" dirty="0">
                          <a:solidFill>
                            <a:schemeClr val="tx1"/>
                          </a:solidFill>
                        </a:rPr>
                        <a:t>Caméra: </a:t>
                      </a:r>
                      <a:r>
                        <a:rPr lang="fr-FR" sz="5000" b="0" dirty="0">
                          <a:solidFill>
                            <a:schemeClr val="tx1"/>
                          </a:solidFill>
                        </a:rPr>
                        <a:t>Assurer la conversion d’un signal lumineux en un signal électrique/Prendre une photo de la cible éclairée.</a:t>
                      </a:r>
                    </a:p>
                    <a:p>
                      <a:r>
                        <a:rPr lang="fr-FR" sz="5000" b="1" dirty="0">
                          <a:solidFill>
                            <a:schemeClr val="tx1"/>
                          </a:solidFill>
                        </a:rPr>
                        <a:t>La boite: </a:t>
                      </a:r>
                      <a:r>
                        <a:rPr lang="fr-FR" sz="5000" b="0" dirty="0">
                          <a:solidFill>
                            <a:schemeClr val="tx1"/>
                          </a:solidFill>
                        </a:rPr>
                        <a:t>Isoler de la lumière.</a:t>
                      </a:r>
                    </a:p>
                    <a:p>
                      <a:r>
                        <a:rPr lang="fr-FR" sz="5000" b="1" dirty="0">
                          <a:solidFill>
                            <a:schemeClr val="tx1"/>
                          </a:solidFill>
                        </a:rPr>
                        <a:t>Led: </a:t>
                      </a:r>
                      <a:r>
                        <a:rPr lang="fr-FR" sz="5000" b="0" dirty="0">
                          <a:solidFill>
                            <a:schemeClr val="tx1"/>
                          </a:solidFill>
                        </a:rPr>
                        <a:t>Illuminer la partie à observer.</a:t>
                      </a:r>
                    </a:p>
                    <a:p>
                      <a:r>
                        <a:rPr lang="fr-FR" sz="5000" b="1" dirty="0">
                          <a:solidFill>
                            <a:schemeClr val="tx1"/>
                          </a:solidFill>
                        </a:rPr>
                        <a:t>Lentille: </a:t>
                      </a:r>
                      <a:r>
                        <a:rPr lang="fr-FR" sz="5000" b="0" dirty="0">
                          <a:solidFill>
                            <a:schemeClr val="tx1"/>
                          </a:solidFill>
                        </a:rPr>
                        <a:t>Focaliser la lumière sur une parcelle de peau.</a:t>
                      </a:r>
                    </a:p>
                    <a:p>
                      <a:r>
                        <a:rPr lang="fr-FR" sz="5000" b="1" dirty="0">
                          <a:solidFill>
                            <a:schemeClr val="tx1"/>
                          </a:solidFill>
                        </a:rPr>
                        <a:t>Photodiode: </a:t>
                      </a:r>
                      <a:r>
                        <a:rPr lang="fr-FR" sz="5000" b="0" dirty="0">
                          <a:solidFill>
                            <a:schemeClr val="tx1"/>
                          </a:solidFill>
                        </a:rPr>
                        <a:t>Envoyer un faisceau lumineux.</a:t>
                      </a:r>
                    </a:p>
                    <a:p>
                      <a:r>
                        <a:rPr lang="fr-FR" sz="5000" b="1" dirty="0">
                          <a:solidFill>
                            <a:schemeClr val="tx1"/>
                          </a:solidFill>
                        </a:rPr>
                        <a:t>Moteur pas à pas: </a:t>
                      </a:r>
                      <a:r>
                        <a:rPr lang="fr-FR" sz="5000" b="0" dirty="0">
                          <a:solidFill>
                            <a:schemeClr val="tx1"/>
                          </a:solidFill>
                        </a:rPr>
                        <a:t>Balayer la photodiode sur différents angles.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53857"/>
                  </a:ext>
                </a:extLst>
              </a:tr>
            </a:tbl>
          </a:graphicData>
        </a:graphic>
      </p:graphicFrame>
      <p:graphicFrame>
        <p:nvGraphicFramePr>
          <p:cNvPr id="18" name="Tableau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567317"/>
              </p:ext>
            </p:extLst>
          </p:nvPr>
        </p:nvGraphicFramePr>
        <p:xfrm>
          <a:off x="321000" y="36023474"/>
          <a:ext cx="29473538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6769">
                  <a:extLst>
                    <a:ext uri="{9D8B030D-6E8A-4147-A177-3AD203B41FA5}">
                      <a16:colId xmlns:a16="http://schemas.microsoft.com/office/drawing/2014/main" val="3765522682"/>
                    </a:ext>
                  </a:extLst>
                </a:gridCol>
                <a:gridCol w="14736769">
                  <a:extLst>
                    <a:ext uri="{9D8B030D-6E8A-4147-A177-3AD203B41FA5}">
                      <a16:colId xmlns:a16="http://schemas.microsoft.com/office/drawing/2014/main" val="31850625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Conclusion/Résultats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Perspectives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087783"/>
                  </a:ext>
                </a:extLst>
              </a:tr>
              <a:tr h="2975634">
                <a:tc>
                  <a:txBody>
                    <a:bodyPr/>
                    <a:lstStyle/>
                    <a:p>
                      <a:pPr marL="1143000" indent="-1143000">
                        <a:buFontTx/>
                        <a:buChar char="-"/>
                      </a:pPr>
                      <a:r>
                        <a:rPr lang="fr-FR" sz="5000" dirty="0"/>
                        <a:t>Dispositif qui fait un diagnostique de la peau,</a:t>
                      </a:r>
                    </a:p>
                    <a:p>
                      <a:pPr marL="1143000" indent="-1143000">
                        <a:buFontTx/>
                        <a:buChar char="-"/>
                      </a:pPr>
                      <a:r>
                        <a:rPr lang="fr-FR" sz="5000" dirty="0"/>
                        <a:t>Reconstituer un diagramme de diffusion.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   </a:t>
                      </a:r>
                      <a:r>
                        <a:rPr lang="fr-FR" sz="5000" dirty="0"/>
                        <a:t>Détecter des problèmes de la peau comme le </a:t>
                      </a:r>
                      <a:r>
                        <a:rPr lang="fr-FR" sz="5000" dirty="0" err="1"/>
                        <a:t>sony</a:t>
                      </a:r>
                      <a:r>
                        <a:rPr lang="fr-FR" sz="5000" dirty="0"/>
                        <a:t> beauty,</a:t>
                      </a:r>
                    </a:p>
                    <a:p>
                      <a:pPr marL="1143000" indent="-1143000">
                        <a:buFontTx/>
                        <a:buChar char="-"/>
                      </a:pPr>
                      <a:r>
                        <a:rPr lang="fr-FR" sz="5000" dirty="0"/>
                        <a:t>Segmenter les veines comme le veine </a:t>
                      </a:r>
                      <a:r>
                        <a:rPr lang="fr-FR" sz="5000" dirty="0" err="1"/>
                        <a:t>viewer</a:t>
                      </a:r>
                      <a:r>
                        <a:rPr lang="fr-FR" sz="5000" dirty="0"/>
                        <a:t>,</a:t>
                      </a:r>
                    </a:p>
                    <a:p>
                      <a:pPr marL="1143000" indent="-1143000">
                        <a:buFontTx/>
                        <a:buChar char="-"/>
                      </a:pPr>
                      <a:r>
                        <a:rPr lang="fr-FR" sz="5000" dirty="0"/>
                        <a:t>Délivrer une analyse détaillée de la peau.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238542"/>
                  </a:ext>
                </a:extLst>
              </a:tr>
            </a:tbl>
          </a:graphicData>
        </a:graphic>
      </p:graphicFrame>
      <p:pic>
        <p:nvPicPr>
          <p:cNvPr id="19" name="Imag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8502" y="12068368"/>
            <a:ext cx="8726035" cy="6421158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33150" y="11073572"/>
            <a:ext cx="9492024" cy="7415954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écutive">
  <a:themeElements>
    <a:clrScheme name="Exé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é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é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ception personnalisé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Exécutive.thmx</Template>
  <TotalTime>2353</TotalTime>
  <Words>182</Words>
  <Application>Microsoft Office PowerPoint</Application>
  <PresentationFormat>Personnalisé</PresentationFormat>
  <Paragraphs>24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</vt:i4>
      </vt:variant>
    </vt:vector>
  </HeadingPairs>
  <TitlesOfParts>
    <vt:vector size="11" baseType="lpstr">
      <vt:lpstr>ＭＳ Ｐゴシック</vt:lpstr>
      <vt:lpstr>宋体</vt:lpstr>
      <vt:lpstr>Apple Chancery</vt:lpstr>
      <vt:lpstr>Arial</vt:lpstr>
      <vt:lpstr>Calibri</vt:lpstr>
      <vt:lpstr>Century Gothic</vt:lpstr>
      <vt:lpstr>Courier New</vt:lpstr>
      <vt:lpstr>Palatino Linotype</vt:lpstr>
      <vt:lpstr>Exécutive</vt:lpstr>
      <vt:lpstr>Conception personnalisée</vt:lpstr>
      <vt:lpstr>Présentation PowerPoint</vt:lpstr>
    </vt:vector>
  </TitlesOfParts>
  <Company>LISIF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cobra</dc:creator>
  <cp:lastModifiedBy>oumaima krimech</cp:lastModifiedBy>
  <cp:revision>188</cp:revision>
  <cp:lastPrinted>2014-06-13T13:42:07Z</cp:lastPrinted>
  <dcterms:created xsi:type="dcterms:W3CDTF">2005-05-04T08:36:44Z</dcterms:created>
  <dcterms:modified xsi:type="dcterms:W3CDTF">2017-01-19T14:25:12Z</dcterms:modified>
</cp:coreProperties>
</file>