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  <p:sldMasterId id="2147483968" r:id="rId2"/>
  </p:sldMasterIdLst>
  <p:handoutMasterIdLst>
    <p:handoutMasterId r:id="rId4"/>
  </p:handoutMasterIdLst>
  <p:sldIdLst>
    <p:sldId id="256" r:id="rId3"/>
  </p:sldIdLst>
  <p:sldSz cx="30275213" cy="42811700"/>
  <p:notesSz cx="6797675" cy="987425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199325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39865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597976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797301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9966274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11959529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13952784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15946039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ACE"/>
    <a:srgbClr val="E0E0B8"/>
    <a:srgbClr val="CCFF99"/>
    <a:srgbClr val="0000CC"/>
    <a:srgbClr val="FFCCFF"/>
    <a:srgbClr val="FF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33" d="100"/>
          <a:sy n="33" d="100"/>
        </p:scale>
        <p:origin x="-4272" y="-504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D4D8-A94D-A74B-8140-ADBA5EC79834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ECED3-5A65-C44F-838E-922A57A0971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7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805494"/>
            <a:ext cx="25733931" cy="2663839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49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30919562"/>
            <a:ext cx="21192649" cy="7610970"/>
          </a:xfrm>
        </p:spPr>
        <p:txBody>
          <a:bodyPr>
            <a:normAutofit/>
          </a:bodyPr>
          <a:lstStyle>
            <a:lvl1pPr marL="0" indent="0" algn="ctr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6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20/01/15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2ADA-DC72-A84C-B83D-B8652B71C1A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8"/>
            <a:ext cx="6811923" cy="3652868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8"/>
            <a:ext cx="19931182" cy="365286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811-CF97-3A45-B9CF-6125AA1550B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641" y="13296328"/>
            <a:ext cx="25733931" cy="91798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282" y="24259965"/>
            <a:ext cx="21192649" cy="10943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6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31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4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82" y="27512008"/>
            <a:ext cx="25733931" cy="8500595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89782" y="18146951"/>
            <a:ext cx="25733931" cy="9365057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51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97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7301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627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74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760" y="9989399"/>
            <a:ext cx="13287455" cy="28252978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473998" y="9989399"/>
            <a:ext cx="13287455" cy="28252978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0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584611"/>
            <a:ext cx="13378563" cy="399301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761" y="13577623"/>
            <a:ext cx="13378563" cy="2466475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2896" y="9584611"/>
            <a:ext cx="13378558" cy="399301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2896" y="13577623"/>
            <a:ext cx="13378558" cy="2466475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21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9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85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761" y="1701493"/>
            <a:ext cx="9958585" cy="7258779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6769" y="1701493"/>
            <a:ext cx="16924683" cy="36540884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761" y="8960269"/>
            <a:ext cx="9958585" cy="29282105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41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29BE-C614-3948-8B6D-41D1EB2AEFE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906" y="29968190"/>
            <a:ext cx="18165128" cy="3540198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906" y="3828354"/>
            <a:ext cx="18165128" cy="25687020"/>
          </a:xfrm>
        </p:spPr>
        <p:txBody>
          <a:bodyPr/>
          <a:lstStyle>
            <a:lvl1pPr marL="0" indent="0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906" y="33508388"/>
            <a:ext cx="18165128" cy="5022142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40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38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49529" y="1715212"/>
            <a:ext cx="6811923" cy="3652716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761" y="1715212"/>
            <a:ext cx="19762986" cy="365271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8562344"/>
            <a:ext cx="25733931" cy="15638164"/>
          </a:xfrm>
        </p:spPr>
        <p:txBody>
          <a:bodyPr anchor="b"/>
          <a:lstStyle>
            <a:lvl1pPr algn="ctr" defTabSz="39865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9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25399634"/>
            <a:ext cx="25733931" cy="7065910"/>
          </a:xfrm>
        </p:spPr>
        <p:txBody>
          <a:bodyPr anchor="t"/>
          <a:lstStyle>
            <a:lvl1pPr marL="0" indent="0" algn="ctr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51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97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7301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627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885315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547587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226200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1"/>
            <a:ext cx="13371552" cy="28253743"/>
          </a:xfrm>
        </p:spPr>
        <p:txBody>
          <a:bodyPr/>
          <a:lstStyle>
            <a:lvl1pPr>
              <a:defRPr sz="10500"/>
            </a:lvl1pPr>
            <a:lvl2pPr>
              <a:defRPr sz="7000"/>
            </a:lvl2pPr>
            <a:lvl3pPr>
              <a:defRPr sz="70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BC5-9CF3-764F-ADBD-90149E4335D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1009" y="9989397"/>
            <a:ext cx="13381644" cy="2825572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3" y="9989399"/>
            <a:ext cx="13376810" cy="3805483"/>
          </a:xfrm>
        </p:spPr>
        <p:txBody>
          <a:bodyPr anchor="b">
            <a:noAutofit/>
          </a:bodyPr>
          <a:lstStyle>
            <a:lvl1pPr marL="0" indent="0" algn="ctr">
              <a:buNone/>
              <a:defRPr sz="10500" b="0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9906" y="9989399"/>
            <a:ext cx="13382064" cy="3805483"/>
          </a:xfrm>
        </p:spPr>
        <p:txBody>
          <a:bodyPr anchor="b">
            <a:noAutofit/>
          </a:bodyPr>
          <a:lstStyle>
            <a:lvl1pPr marL="0" indent="0" algn="ctr">
              <a:buNone/>
              <a:defRPr sz="10500" b="0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E52F-9BC9-6E46-B3B3-CF2D5F414E3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513761" y="13813909"/>
            <a:ext cx="13381644" cy="2443121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5470634" y="13813915"/>
            <a:ext cx="13381644" cy="244284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3E99-8B47-C94A-9D94-825EC2F5732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8EE-E1D5-0141-903B-868C7CE2E18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2" y="1664905"/>
            <a:ext cx="9960338" cy="13081351"/>
          </a:xfrm>
        </p:spPr>
        <p:txBody>
          <a:bodyPr anchor="b"/>
          <a:lstStyle>
            <a:lvl1pPr algn="ctr">
              <a:lnSpc>
                <a:spcPct val="100000"/>
              </a:lnSpc>
              <a:defRPr sz="122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021" y="1704544"/>
            <a:ext cx="16540989" cy="36538602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58002" y="15221943"/>
            <a:ext cx="9960338" cy="2302120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0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19-A3BA-C741-B060-075073ED67E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971" y="1427059"/>
            <a:ext cx="18911493" cy="5589304"/>
          </a:xfrm>
        </p:spPr>
        <p:txBody>
          <a:bodyPr anchor="b"/>
          <a:lstStyle>
            <a:lvl1pPr algn="ctr">
              <a:lnSpc>
                <a:spcPct val="100000"/>
              </a:lnSpc>
              <a:defRPr sz="12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93315" y="7135283"/>
            <a:ext cx="20046813" cy="28347889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971" y="36271024"/>
            <a:ext cx="18911493" cy="3329800"/>
          </a:xfrm>
        </p:spPr>
        <p:txBody>
          <a:bodyPr>
            <a:normAutofit/>
          </a:bodyPr>
          <a:lstStyle>
            <a:lvl1pPr marL="0" indent="0" algn="ctr">
              <a:buNone/>
              <a:defRPr sz="70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621-5730-E044-A2E6-9C6D87F2A93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6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0"/>
            <a:ext cx="27247692" cy="9989397"/>
          </a:xfrm>
          <a:prstGeom prst="rect">
            <a:avLst/>
          </a:prstGeom>
        </p:spPr>
        <p:txBody>
          <a:bodyPr vert="horz" lIns="398651" tIns="199325" rIns="398651" bIns="199325" rtlCol="0" anchor="b">
            <a:no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1"/>
            <a:ext cx="27247692" cy="28253743"/>
          </a:xfrm>
          <a:prstGeom prst="rect">
            <a:avLst/>
          </a:prstGeom>
        </p:spPr>
        <p:txBody>
          <a:bodyPr vert="horz" lIns="398651" tIns="199325" rIns="398651" bIns="19932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8650" y="39680108"/>
            <a:ext cx="6906532" cy="2279328"/>
          </a:xfrm>
          <a:prstGeom prst="rect">
            <a:avLst/>
          </a:prstGeom>
        </p:spPr>
        <p:txBody>
          <a:bodyPr vert="horz" lIns="398651" tIns="199325" rIns="199325" bIns="199325" rtlCol="0" anchor="ctr"/>
          <a:lstStyle>
            <a:lvl1pPr algn="r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458" y="39680108"/>
            <a:ext cx="9429466" cy="2279328"/>
          </a:xfrm>
          <a:prstGeom prst="rect">
            <a:avLst/>
          </a:prstGeom>
        </p:spPr>
        <p:txBody>
          <a:bodyPr vert="horz" lIns="199325" tIns="199325" rIns="398651" bIns="199325" rtlCol="0" anchor="ctr"/>
          <a:lstStyle>
            <a:lvl1pPr algn="l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86264" y="39680108"/>
            <a:ext cx="1860663" cy="2279328"/>
          </a:xfrm>
          <a:prstGeom prst="rect">
            <a:avLst/>
          </a:prstGeom>
        </p:spPr>
        <p:txBody>
          <a:bodyPr vert="horz" lIns="119595" tIns="199325" rIns="199325" bIns="199325" rtlCol="0" anchor="ctr"/>
          <a:lstStyle>
            <a:lvl1pPr algn="l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7248DA-52A5-564E-97EF-5C7B8DFA2BD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28003117" y="40573006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marL="0" algn="ctr" defTabSz="3986510" rtl="0" eaLnBrk="1" latinLnBrk="0" hangingPunct="1"/>
            <a:endParaRPr lang="en-US" sz="7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84318" y="40573006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9523400" y="2305245"/>
            <a:ext cx="805088" cy="679542"/>
          </a:xfrm>
          <a:prstGeom prst="rect">
            <a:avLst/>
          </a:prstGeom>
          <a:noFill/>
        </p:spPr>
        <p:txBody>
          <a:bodyPr wrap="none" lIns="398651" tIns="199325" rIns="398651" bIns="199325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29635530" y="1097736"/>
            <a:ext cx="805088" cy="679542"/>
          </a:xfrm>
          <a:prstGeom prst="rect">
            <a:avLst/>
          </a:prstGeom>
          <a:noFill/>
        </p:spPr>
        <p:txBody>
          <a:bodyPr wrap="none" lIns="398651" tIns="199325" rIns="398651" bIns="199325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Capture d’écran 2014-06-16 à 14.59.5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481" y="40389282"/>
            <a:ext cx="1271325" cy="1115853"/>
          </a:xfrm>
          <a:prstGeom prst="rect">
            <a:avLst/>
          </a:prstGeom>
        </p:spPr>
      </p:pic>
      <p:pic>
        <p:nvPicPr>
          <p:cNvPr id="12" name="Image 11" descr="Capture d’écran 2014-06-16 à 14.59.5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15" y="40389282"/>
            <a:ext cx="1271325" cy="11158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ctr" defTabSz="3986510" rtl="0" eaLnBrk="1" latinLnBrk="0" hangingPunct="1">
        <a:lnSpc>
          <a:spcPts val="25286"/>
        </a:lnSpc>
        <a:spcBef>
          <a:spcPct val="0"/>
        </a:spcBef>
        <a:buNone/>
        <a:defRPr sz="235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494941" indent="-1494941" algn="l" defTabSz="3986510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239039" indent="-1245784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4983137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6976392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8969647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0962902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2956156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4949411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6942666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761" y="1715213"/>
            <a:ext cx="27247692" cy="7135283"/>
          </a:xfrm>
          <a:prstGeom prst="rect">
            <a:avLst/>
          </a:prstGeom>
        </p:spPr>
        <p:txBody>
          <a:bodyPr vert="horz" lIns="398651" tIns="199325" rIns="398651" bIns="199325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989399"/>
            <a:ext cx="27247692" cy="28252978"/>
          </a:xfrm>
          <a:prstGeom prst="rect">
            <a:avLst/>
          </a:prstGeom>
        </p:spPr>
        <p:txBody>
          <a:bodyPr vert="horz" lIns="398651" tIns="199325" rIns="398651" bIns="19932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761" y="39683153"/>
            <a:ext cx="7064216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A290-EEC8-AA45-893E-68B7630F5009}" type="datetimeFigureOut">
              <a:rPr lang="fr-FR" smtClean="0"/>
              <a:pPr/>
              <a:t>20/01/15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4031" y="39683153"/>
            <a:ext cx="9587151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97236" y="39683153"/>
            <a:ext cx="7064216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FB71-09E7-1441-AB0E-A463589FF4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1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1993255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941" indent="-1494941" algn="l" defTabSz="1993255" rtl="0" eaLnBrk="1" latinLnBrk="0" hangingPunct="1">
        <a:spcBef>
          <a:spcPct val="20000"/>
        </a:spcBef>
        <a:buFont typeface="Arial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039" indent="-1245784" algn="l" defTabSz="1993255" rtl="0" eaLnBrk="1" latinLnBrk="0" hangingPunct="1">
        <a:spcBef>
          <a:spcPct val="20000"/>
        </a:spcBef>
        <a:buFont typeface="Arial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137" indent="-996627" algn="l" defTabSz="1993255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6392" indent="-996627" algn="l" defTabSz="1993255" rtl="0" eaLnBrk="1" latinLnBrk="0" hangingPunct="1">
        <a:spcBef>
          <a:spcPct val="20000"/>
        </a:spcBef>
        <a:buFont typeface="Arial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647" indent="-996627" algn="l" defTabSz="1993255" rtl="0" eaLnBrk="1" latinLnBrk="0" hangingPunct="1">
        <a:spcBef>
          <a:spcPct val="20000"/>
        </a:spcBef>
        <a:buFont typeface="Arial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902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156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9411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2666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374818" y="454929"/>
            <a:ext cx="29563242" cy="5701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8651" tIns="199325" rIns="398651" bIns="199325" rtlCol="0" anchor="ctr"/>
          <a:lstStyle/>
          <a:p>
            <a:pPr algn="ctr"/>
            <a:endParaRPr lang="fr-FR"/>
          </a:p>
        </p:txBody>
      </p:sp>
      <p:sp>
        <p:nvSpPr>
          <p:cNvPr id="2056" name="Rectangle 91"/>
          <p:cNvSpPr>
            <a:spLocks noChangeArrowheads="1"/>
          </p:cNvSpPr>
          <p:nvPr/>
        </p:nvSpPr>
        <p:spPr bwMode="auto">
          <a:xfrm>
            <a:off x="346512" y="6156864"/>
            <a:ext cx="29553371" cy="35944039"/>
          </a:xfrm>
          <a:prstGeom prst="rect">
            <a:avLst/>
          </a:prstGeom>
          <a:solidFill>
            <a:schemeClr val="lt1">
              <a:alpha val="0"/>
            </a:schemeClr>
          </a:solidFill>
          <a:ln w="1270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8651" tIns="199325" rIns="398651" bIns="199325" anchor="t"/>
          <a:lstStyle/>
          <a:p>
            <a:pPr algn="l"/>
            <a:endParaRPr lang="fr-FR" sz="5200"/>
          </a:p>
          <a:p>
            <a:pPr algn="l"/>
            <a:endParaRPr lang="fr-FR" sz="5200" dirty="0"/>
          </a:p>
        </p:txBody>
      </p:sp>
      <p:sp>
        <p:nvSpPr>
          <p:cNvPr id="2065" name="Rectangle 1261"/>
          <p:cNvSpPr>
            <a:spLocks noChangeArrowheads="1"/>
          </p:cNvSpPr>
          <p:nvPr/>
        </p:nvSpPr>
        <p:spPr bwMode="auto">
          <a:xfrm>
            <a:off x="832769" y="1106563"/>
            <a:ext cx="28775469" cy="147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51" tIns="199325" rIns="398651" bIns="199325" anchor="ctr">
            <a:spAutoFit/>
          </a:bodyPr>
          <a:lstStyle/>
          <a:p>
            <a:r>
              <a:rPr lang="en-US" sz="7000" b="1" dirty="0">
                <a:latin typeface="+mj-lt"/>
                <a:cs typeface="Apple Chancery"/>
              </a:rPr>
              <a:t> </a:t>
            </a:r>
            <a:r>
              <a:rPr lang="en-US" altLang="zh-CN" sz="70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Titre</a:t>
            </a:r>
            <a:r>
              <a:rPr lang="en-US" altLang="zh-CN" sz="7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du </a:t>
            </a:r>
            <a:r>
              <a:rPr lang="en-US" altLang="zh-CN" sz="70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projet</a:t>
            </a:r>
            <a:endParaRPr lang="en-US" altLang="zh-CN" sz="70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18565" y="482010"/>
            <a:ext cx="29563211" cy="5674854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8651" tIns="199325" rIns="398651" bIns="199325" rtlCol="0" anchor="ctr"/>
          <a:lstStyle/>
          <a:p>
            <a:pPr algn="ctr"/>
            <a:endParaRPr lang="fr-FR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97798" y="2266816"/>
            <a:ext cx="16463221" cy="310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98651" tIns="199325" rIns="398651" bIns="199325">
            <a:spAutoFit/>
          </a:bodyPr>
          <a:lstStyle/>
          <a:p>
            <a:pPr>
              <a:spcBef>
                <a:spcPts val="2616"/>
              </a:spcBef>
            </a:pP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UE de M2 “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projet</a:t>
            </a: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intégratif</a:t>
            </a: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”, Master Science de 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l’Ingénieur</a:t>
            </a:r>
            <a:endParaRPr lang="en-US" altLang="zh-CN" sz="4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ts val="2616"/>
              </a:spcBef>
            </a:pPr>
            <a:r>
              <a:rPr lang="en-US" altLang="zh-CN" sz="4400" dirty="0">
                <a:latin typeface="Arial" pitchFamily="34" charset="0"/>
                <a:ea typeface="宋体" pitchFamily="2" charset="-122"/>
                <a:cs typeface="Arial" pitchFamily="34" charset="0"/>
              </a:rPr>
              <a:t>Prénom1 NOM1, Prénom2 NOM2</a:t>
            </a:r>
          </a:p>
          <a:p>
            <a:pPr>
              <a:spcBef>
                <a:spcPts val="2616"/>
              </a:spcBef>
            </a:pPr>
            <a:r>
              <a:rPr lang="en-US" altLang="zh-CN" sz="4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Prénom</a:t>
            </a:r>
            <a:r>
              <a:rPr lang="en-US" altLang="zh-CN" sz="4400" dirty="0">
                <a:latin typeface="Arial" pitchFamily="34" charset="0"/>
                <a:ea typeface="宋体" pitchFamily="2" charset="-122"/>
                <a:cs typeface="Arial" pitchFamily="34" charset="0"/>
              </a:rPr>
              <a:t> Nom de </a:t>
            </a:r>
            <a:r>
              <a:rPr lang="en-US" altLang="zh-CN" sz="4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l’encadrant</a:t>
            </a:r>
            <a:endParaRPr lang="en-US" altLang="zh-CN" sz="4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" name="Image 4" descr="logo SDI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052" y="618552"/>
            <a:ext cx="4870945" cy="2581875"/>
          </a:xfrm>
          <a:prstGeom prst="rect">
            <a:avLst/>
          </a:prstGeom>
        </p:spPr>
      </p:pic>
      <p:pic>
        <p:nvPicPr>
          <p:cNvPr id="2" name="Image 1" descr="logo_oran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7" y="-2028256"/>
            <a:ext cx="6070232" cy="8590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v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Exécutive.thmx</Template>
  <TotalTime>1735</TotalTime>
  <Words>25</Words>
  <Application>Microsoft Macintosh PowerPoint</Application>
  <PresentationFormat>Personnalisé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Exécutive</vt:lpstr>
      <vt:lpstr>Conception personnalisée</vt:lpstr>
      <vt:lpstr>Présentation PowerPoint</vt:lpstr>
    </vt:vector>
  </TitlesOfParts>
  <Company>LISIF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cobra</dc:creator>
  <cp:lastModifiedBy>Sylvain Argentieri</cp:lastModifiedBy>
  <cp:revision>180</cp:revision>
  <cp:lastPrinted>2014-06-13T13:42:07Z</cp:lastPrinted>
  <dcterms:created xsi:type="dcterms:W3CDTF">2005-05-04T08:36:44Z</dcterms:created>
  <dcterms:modified xsi:type="dcterms:W3CDTF">2015-01-20T14:55:28Z</dcterms:modified>
</cp:coreProperties>
</file>