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D89"/>
    <a:srgbClr val="D9D9D9"/>
    <a:srgbClr val="0D0D0D"/>
    <a:srgbClr val="42C6C3"/>
    <a:srgbClr val="FFF3DB"/>
    <a:srgbClr val="33B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8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BC51-9711-4D7D-827F-09534CE69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82D8-D1F4-4403-9ED2-5CC1BC53B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25E6-9718-4FD4-95B3-73CD3EB7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18D-67B1-4302-9D1E-E8FA035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EDC3-7D9F-4254-B762-20E9A76D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1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1C85-88F3-4C0B-A3DF-431D3400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B1-EF3A-40FE-BC05-0218B94D8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CDBF-C7A5-4311-85E5-16D0A362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F59D4-3B8B-4110-BF92-FA161198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5646-7359-4CB9-AD53-A55704C4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3F3F1-9AA4-476C-BB58-97C85E139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7E9E4-0CFB-4946-8CD7-FF477F010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6591-60C8-4E41-88FF-2C4EB714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D916-30B5-4E4A-BDE7-EDAFD29E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7195-688B-42CC-A43E-A4858819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3831-07F5-4D3E-B4F0-F852653C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3075-0FD1-4270-AE96-CA52C2D9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361D-B6E5-4BB2-ACDD-74101FD4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34C4-C91C-4FFB-8B18-75ECA4F4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973A-810C-49E4-A4CB-818B636E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8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EA8C-BEBB-457E-BEBB-F949F1EA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E1EA-2C95-4384-904A-720895E9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7CAD-9E66-4C99-8BDE-C6E1D7F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3A1B8-6F79-44BA-8026-03E8BFEB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2B8E-D788-4ED5-978B-0360CAB9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0A36-9117-4F3E-9719-CBC058E5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4A81-394A-4E6E-9585-BE9660368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61B87-767C-4B24-BE18-C48B6F3D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6099B-A0C9-406A-8A77-C231AC37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3F364-2298-4291-9492-19232B4A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D1486-A910-4C37-B241-580BFAC2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62CF-D7B5-43AE-BA7F-CE8F2F98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1F6CB-9E02-454F-8BAC-5AFB504F6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F4BA7-C335-4D21-85EF-FDD1D610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76418-C8C9-4C56-B8EE-5B579201E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21E5A-04B8-49F2-9A55-9123BADBE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41FBC-EE28-42DF-83E2-58663258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71BA5-8224-4B47-A822-8076BD5D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67023-8A7E-4A91-8AC5-785DB6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5572-6BA6-496F-9660-CAE2340B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D1A45-566C-4F97-8EC5-7E36F49B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12312-7A8F-4EAE-906C-ED1F2D28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6F2A-6725-4076-AE37-E18E48CB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3CB92-9D13-406A-BEA2-16D8562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71E5-2AFE-45C7-B798-A1AF901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1C244-B1FA-4C19-AAEE-0E929C3F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7CE9-B6FB-432E-ADA2-04D561F7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58D0-85E9-4B3F-8DF8-A179AB66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9BB6-27F1-4628-BFDF-966EA8B8A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76F6B-4C9F-490D-BD16-5DA802AE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EE3C7-69EA-40AC-AB48-9A3E6718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B03E5-BA63-4782-9983-B5A3CBC3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DD67-6A6A-4C41-89D1-1D7CE9F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A5239-806F-4752-B3FF-BA248C1E0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5C0D2-093D-4701-8DE2-E3FEC19E6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18EA-CAA3-49B7-B583-F0D8B7F1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24D2-0F06-4D8B-89EE-1BD520F7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AFF6-2B80-4425-A504-8FC6B157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3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0B5D6-9129-478F-9C00-C1282EF1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14E-A7EA-422A-A7FA-30D02A69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1B32-5EA1-4A1B-BF44-AF30CF52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5081-9E2A-4FB5-860D-A826CAA2EEB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B2F6-A8FE-4BA6-A5B3-0D6069416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CF0F2-4550-42CF-A974-47722EB31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DDAA-8A64-4CA3-A5BD-CC113245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ve number: M225927">
            <a:extLst>
              <a:ext uri="{FF2B5EF4-FFF2-40B4-BE49-F238E27FC236}">
                <a16:creationId xmlns:a16="http://schemas.microsoft.com/office/drawing/2014/main" id="{171D0036-A4B9-4908-8E74-FFE8FC03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4475"/>
            <a:ext cx="94964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0451DA-BE69-4F98-985B-A7DA64DF5FC5}"/>
              </a:ext>
            </a:extLst>
          </p:cNvPr>
          <p:cNvSpPr/>
          <p:nvPr/>
        </p:nvSpPr>
        <p:spPr>
          <a:xfrm>
            <a:off x="9852929" y="585970"/>
            <a:ext cx="1964453" cy="1426866"/>
          </a:xfrm>
          <a:prstGeom prst="rect">
            <a:avLst/>
          </a:prstGeom>
          <a:solidFill>
            <a:srgbClr val="388D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AFCEE1-8F71-4308-8DF6-1ED8D746EC4E}"/>
              </a:ext>
            </a:extLst>
          </p:cNvPr>
          <p:cNvSpPr/>
          <p:nvPr/>
        </p:nvSpPr>
        <p:spPr>
          <a:xfrm>
            <a:off x="9852929" y="2339591"/>
            <a:ext cx="1964453" cy="1426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991CA-0D06-4ADA-9420-7FC477CB53A0}"/>
              </a:ext>
            </a:extLst>
          </p:cNvPr>
          <p:cNvSpPr/>
          <p:nvPr/>
        </p:nvSpPr>
        <p:spPr>
          <a:xfrm>
            <a:off x="9852929" y="4071257"/>
            <a:ext cx="1964453" cy="14268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B282D-3143-4C68-B198-6F9ADFF57D60}"/>
              </a:ext>
            </a:extLst>
          </p:cNvPr>
          <p:cNvSpPr/>
          <p:nvPr/>
        </p:nvSpPr>
        <p:spPr>
          <a:xfrm>
            <a:off x="2020453" y="572250"/>
            <a:ext cx="7475972" cy="391886"/>
          </a:xfrm>
          <a:prstGeom prst="rect">
            <a:avLst/>
          </a:prstGeom>
          <a:gradFill>
            <a:gsLst>
              <a:gs pos="0">
                <a:srgbClr val="388D89"/>
              </a:gs>
              <a:gs pos="46000">
                <a:srgbClr val="D9D9D9"/>
              </a:gs>
              <a:gs pos="100000">
                <a:srgbClr val="0D0D0D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F1C2-1942-4D4D-A986-6FCA3E3A4E4D}"/>
              </a:ext>
            </a:extLst>
          </p:cNvPr>
          <p:cNvSpPr txBox="1"/>
          <p:nvPr/>
        </p:nvSpPr>
        <p:spPr>
          <a:xfrm>
            <a:off x="208104" y="306528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56, 141,137</a:t>
            </a:r>
          </a:p>
          <a:p>
            <a:r>
              <a:rPr lang="en-US" dirty="0"/>
              <a:t>217,217,217</a:t>
            </a:r>
          </a:p>
          <a:p>
            <a:r>
              <a:rPr lang="en-US" dirty="0"/>
              <a:t>0,0,0</a:t>
            </a:r>
          </a:p>
        </p:txBody>
      </p:sp>
    </p:spTree>
    <p:extLst>
      <p:ext uri="{BB962C8B-B14F-4D97-AF65-F5344CB8AC3E}">
        <p14:creationId xmlns:p14="http://schemas.microsoft.com/office/powerpoint/2010/main" val="297923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Rasmusson</dc:creator>
  <cp:lastModifiedBy>Eric Rasmusson</cp:lastModifiedBy>
  <cp:revision>4</cp:revision>
  <dcterms:created xsi:type="dcterms:W3CDTF">2020-03-09T16:24:26Z</dcterms:created>
  <dcterms:modified xsi:type="dcterms:W3CDTF">2020-03-09T22:43:27Z</dcterms:modified>
</cp:coreProperties>
</file>