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111111"/>
    <a:srgbClr val="515151"/>
    <a:srgbClr val="FFFFFF"/>
    <a:srgbClr val="30303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16067-7B79-4955-9ACC-95E737338C29}" v="1451" dt="2018-09-17T01:07:46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82"/>
  </p:normalViewPr>
  <p:slideViewPr>
    <p:cSldViewPr snapToGrid="0">
      <p:cViewPr varScale="1">
        <p:scale>
          <a:sx n="76" d="100"/>
          <a:sy n="76" d="100"/>
        </p:scale>
        <p:origin x="23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microsoft.com/office/2015/10/relationships/revisionInfo" Target="revisionInfo.xml"/><Relationship Id="rId1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Rasmusson" userId="1a96c322451c95d2" providerId="LiveId" clId="{33E16067-7B79-4955-9ACC-95E737338C29}"/>
    <pc:docChg chg="undo custSel addSld modSld">
      <pc:chgData name="Eric Rasmusson" userId="1a96c322451c95d2" providerId="LiveId" clId="{33E16067-7B79-4955-9ACC-95E737338C29}" dt="2018-09-17T01:07:46.860" v="1450" actId="13822"/>
      <pc:docMkLst>
        <pc:docMk/>
      </pc:docMkLst>
      <pc:sldChg chg="addSp delSp modSp setBg modNotesTx">
        <pc:chgData name="Eric Rasmusson" userId="1a96c322451c95d2" providerId="LiveId" clId="{33E16067-7B79-4955-9ACC-95E737338C29}" dt="2018-09-17T01:07:46.860" v="1450" actId="13822"/>
        <pc:sldMkLst>
          <pc:docMk/>
          <pc:sldMk cId="1078204072" sldId="256"/>
        </pc:sldMkLst>
        <pc:spChg chg="mod">
          <ac:chgData name="Eric Rasmusson" userId="1a96c322451c95d2" providerId="LiveId" clId="{33E16067-7B79-4955-9ACC-95E737338C29}" dt="2018-09-16T19:33:59.514" v="8" actId="6549"/>
          <ac:spMkLst>
            <pc:docMk/>
            <pc:sldMk cId="1078204072" sldId="256"/>
            <ac:spMk id="4" creationId="{3263A579-F937-472F-BAC8-0F6DBD133059}"/>
          </ac:spMkLst>
        </pc:spChg>
        <pc:spChg chg="mod">
          <ac:chgData name="Eric Rasmusson" userId="1a96c322451c95d2" providerId="LiveId" clId="{33E16067-7B79-4955-9ACC-95E737338C29}" dt="2018-09-17T00:57:53.713" v="1071" actId="14100"/>
          <ac:spMkLst>
            <pc:docMk/>
            <pc:sldMk cId="1078204072" sldId="256"/>
            <ac:spMk id="6" creationId="{BC26BFB4-0829-4EF7-B551-E33F9117E645}"/>
          </ac:spMkLst>
        </pc:spChg>
        <pc:spChg chg="del">
          <ac:chgData name="Eric Rasmusson" userId="1a96c322451c95d2" providerId="LiveId" clId="{33E16067-7B79-4955-9ACC-95E737338C29}" dt="2018-09-16T19:33:57.094" v="7" actId="478"/>
          <ac:spMkLst>
            <pc:docMk/>
            <pc:sldMk cId="1078204072" sldId="256"/>
            <ac:spMk id="12" creationId="{C9F7093C-C50F-438A-839F-B4C8765447D9}"/>
          </ac:spMkLst>
        </pc:spChg>
        <pc:spChg chg="del">
          <ac:chgData name="Eric Rasmusson" userId="1a96c322451c95d2" providerId="LiveId" clId="{33E16067-7B79-4955-9ACC-95E737338C29}" dt="2018-09-16T19:33:32.852" v="1" actId="478"/>
          <ac:spMkLst>
            <pc:docMk/>
            <pc:sldMk cId="1078204072" sldId="256"/>
            <ac:spMk id="14" creationId="{D4CF5572-C6CC-4DDE-BCD9-C1246C5973B6}"/>
          </ac:spMkLst>
        </pc:spChg>
        <pc:spChg chg="del">
          <ac:chgData name="Eric Rasmusson" userId="1a96c322451c95d2" providerId="LiveId" clId="{33E16067-7B79-4955-9ACC-95E737338C29}" dt="2018-09-16T19:33:49.384" v="3" actId="478"/>
          <ac:spMkLst>
            <pc:docMk/>
            <pc:sldMk cId="1078204072" sldId="256"/>
            <ac:spMk id="16" creationId="{D7EEB2C4-B890-4392-A7C8-E0EC180B599F}"/>
          </ac:spMkLst>
        </pc:spChg>
        <pc:spChg chg="del">
          <ac:chgData name="Eric Rasmusson" userId="1a96c322451c95d2" providerId="LiveId" clId="{33E16067-7B79-4955-9ACC-95E737338C29}" dt="2018-09-16T19:33:49.940" v="4" actId="478"/>
          <ac:spMkLst>
            <pc:docMk/>
            <pc:sldMk cId="1078204072" sldId="256"/>
            <ac:spMk id="17" creationId="{8D71A6A2-5002-4E07-8233-8FECD70213FF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18" creationId="{D86FA6EC-8703-4B04-A6F7-1E04207D8415}"/>
          </ac:spMkLst>
        </pc:spChg>
        <pc:spChg chg="del">
          <ac:chgData name="Eric Rasmusson" userId="1a96c322451c95d2" providerId="LiveId" clId="{33E16067-7B79-4955-9ACC-95E737338C29}" dt="2018-09-16T19:33:50.639" v="5" actId="478"/>
          <ac:spMkLst>
            <pc:docMk/>
            <pc:sldMk cId="1078204072" sldId="256"/>
            <ac:spMk id="22" creationId="{A6AEB402-3F5C-4753-BA98-17D23F1489EC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3" creationId="{56F285B2-2513-4C85-99BA-0A54326A4B7D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4" creationId="{F597A463-A8FF-4FF5-BC0F-153123683A10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5" creationId="{19DB7B19-D874-405C-A27B-8A5D038EA782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6" creationId="{2B5C6BA9-D2AF-486B-8361-ED0C4EEDD119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7" creationId="{54C5C5E1-A442-4CFB-8B18-10B68FD458C5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29" creationId="{ADF703A3-E58C-49CA-86A6-62D3D4DB9A13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0" creationId="{92C05959-AC73-403C-A95A-568E2827F8D0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1" creationId="{43AF902B-C890-4D65-9F93-738A95F259B5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2" creationId="{1854DCE2-341D-4C82-9567-30AF7CE5C5B6}"/>
          </ac:spMkLst>
        </pc:spChg>
        <pc:spChg chg="del">
          <ac:chgData name="Eric Rasmusson" userId="1a96c322451c95d2" providerId="LiveId" clId="{33E16067-7B79-4955-9ACC-95E737338C29}" dt="2018-09-16T19:33:54.787" v="6" actId="478"/>
          <ac:spMkLst>
            <pc:docMk/>
            <pc:sldMk cId="1078204072" sldId="256"/>
            <ac:spMk id="38" creationId="{F0626870-8373-43C4-B3D8-1925FCF6898B}"/>
          </ac:spMkLst>
        </pc:spChg>
        <pc:spChg chg="add del mod">
          <ac:chgData name="Eric Rasmusson" userId="1a96c322451c95d2" providerId="LiveId" clId="{33E16067-7B79-4955-9ACC-95E737338C29}" dt="2018-09-17T00:54:34.326" v="963" actId="478"/>
          <ac:spMkLst>
            <pc:docMk/>
            <pc:sldMk cId="1078204072" sldId="256"/>
            <ac:spMk id="43" creationId="{346F534F-EFFD-4F7F-99A6-F778FEAE83A0}"/>
          </ac:spMkLst>
        </pc:spChg>
        <pc:spChg chg="add del mod">
          <ac:chgData name="Eric Rasmusson" userId="1a96c322451c95d2" providerId="LiveId" clId="{33E16067-7B79-4955-9ACC-95E737338C29}" dt="2018-09-17T00:47:30.028" v="556" actId="478"/>
          <ac:spMkLst>
            <pc:docMk/>
            <pc:sldMk cId="1078204072" sldId="256"/>
            <ac:spMk id="44" creationId="{3F36159B-0F08-4288-9180-761F331C9E6F}"/>
          </ac:spMkLst>
        </pc:spChg>
        <pc:spChg chg="add mod">
          <ac:chgData name="Eric Rasmusson" userId="1a96c322451c95d2" providerId="LiveId" clId="{33E16067-7B79-4955-9ACC-95E737338C29}" dt="2018-09-17T00:58:41.257" v="1078" actId="14100"/>
          <ac:spMkLst>
            <pc:docMk/>
            <pc:sldMk cId="1078204072" sldId="256"/>
            <ac:spMk id="45" creationId="{382337C1-3DAB-4E1C-A8B6-4AA16C3410CE}"/>
          </ac:spMkLst>
        </pc:spChg>
        <pc:spChg chg="add mod">
          <ac:chgData name="Eric Rasmusson" userId="1a96c322451c95d2" providerId="LiveId" clId="{33E16067-7B79-4955-9ACC-95E737338C29}" dt="2018-09-17T00:59:33.217" v="1081" actId="14100"/>
          <ac:spMkLst>
            <pc:docMk/>
            <pc:sldMk cId="1078204072" sldId="256"/>
            <ac:spMk id="46" creationId="{4369A102-1733-46FB-85EB-77C0CAB96BEB}"/>
          </ac:spMkLst>
        </pc:spChg>
        <pc:spChg chg="add del mod">
          <ac:chgData name="Eric Rasmusson" userId="1a96c322451c95d2" providerId="LiveId" clId="{33E16067-7B79-4955-9ACC-95E737338C29}" dt="2018-09-17T00:48:49.775" v="576" actId="478"/>
          <ac:spMkLst>
            <pc:docMk/>
            <pc:sldMk cId="1078204072" sldId="256"/>
            <ac:spMk id="47" creationId="{494BC123-3F47-47E5-9573-E76987F01597}"/>
          </ac:spMkLst>
        </pc:spChg>
        <pc:spChg chg="add del mod">
          <ac:chgData name="Eric Rasmusson" userId="1a96c322451c95d2" providerId="LiveId" clId="{33E16067-7B79-4955-9ACC-95E737338C29}" dt="2018-09-17T00:58:01.624" v="1073" actId="478"/>
          <ac:spMkLst>
            <pc:docMk/>
            <pc:sldMk cId="1078204072" sldId="256"/>
            <ac:spMk id="48" creationId="{732E8143-56CC-466E-A48C-8F8BE03437B9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49" creationId="{3B31D1CB-EE12-4C30-9755-0315B7051AAC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0" creationId="{4CC7C068-0CD8-48B4-8CCB-6BAC503024B1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1" creationId="{B06F4C8A-27C8-401F-9C7F-ACE6014CB994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2" creationId="{3F6578B2-F999-412C-9C07-3C6816BF840C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3" creationId="{450EE119-954E-44FE-B4A3-B3DB96644AB9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4" creationId="{A185CF80-D658-411D-BF04-97A9C0FDCFD4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5" creationId="{305D5E87-D088-4E16-9AAA-9B61A0231F86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6" creationId="{08705A44-8E76-40A6-9AEF-3E38498993A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57" creationId="{BB4A2EA1-8C7C-4D6C-BC70-96B197B76702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58" creationId="{6F9F05EB-A54D-4318-88A2-04FBDC868428}"/>
          </ac:spMkLst>
        </pc:spChg>
        <pc:spChg chg="add del">
          <ac:chgData name="Eric Rasmusson" userId="1a96c322451c95d2" providerId="LiveId" clId="{33E16067-7B79-4955-9ACC-95E737338C29}" dt="2018-09-17T01:01:04.032" v="1108" actId="478"/>
          <ac:spMkLst>
            <pc:docMk/>
            <pc:sldMk cId="1078204072" sldId="256"/>
            <ac:spMk id="59" creationId="{F56FE24D-E4F9-4CD7-94AD-93C5A26A77C1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60" creationId="{A048F72C-C2B7-4E3D-AE7F-6909FE6D260C}"/>
          </ac:spMkLst>
        </pc:spChg>
        <pc:spChg chg="add mod">
          <ac:chgData name="Eric Rasmusson" userId="1a96c322451c95d2" providerId="LiveId" clId="{33E16067-7B79-4955-9ACC-95E737338C29}" dt="2018-09-17T01:02:28.989" v="1133" actId="164"/>
          <ac:spMkLst>
            <pc:docMk/>
            <pc:sldMk cId="1078204072" sldId="256"/>
            <ac:spMk id="61" creationId="{A7694F96-6FA9-4070-811F-859DE3C6C575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2" creationId="{21AE7CA0-F8AF-4ECD-8916-5286110EECC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3" creationId="{751F3152-1F2D-4A6E-A117-0416A26B03AA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4" creationId="{807E50BC-DEF8-4CE2-A25C-A4DFC88D14A0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5" creationId="{5569AB8E-DA9B-4319-BB74-F7B35ED9C963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6" creationId="{4FF32172-E710-4741-8DB4-EB4A9F2D3C59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7" creationId="{3AFFA1E1-8DAA-4BA0-88A8-91731D3A12CC}"/>
          </ac:spMkLst>
        </pc:spChg>
        <pc:spChg chg="add mod">
          <ac:chgData name="Eric Rasmusson" userId="1a96c322451c95d2" providerId="LiveId" clId="{33E16067-7B79-4955-9ACC-95E737338C29}" dt="2018-09-17T01:02:16.870" v="1130" actId="164"/>
          <ac:spMkLst>
            <pc:docMk/>
            <pc:sldMk cId="1078204072" sldId="256"/>
            <ac:spMk id="68" creationId="{4AF4710B-7AD0-4B1D-8526-591AB2625845}"/>
          </ac:spMkLst>
        </pc:spChg>
        <pc:spChg chg="add mod">
          <ac:chgData name="Eric Rasmusson" userId="1a96c322451c95d2" providerId="LiveId" clId="{33E16067-7B79-4955-9ACC-95E737338C29}" dt="2018-09-17T01:05:42.998" v="1311" actId="14100"/>
          <ac:spMkLst>
            <pc:docMk/>
            <pc:sldMk cId="1078204072" sldId="256"/>
            <ac:spMk id="71" creationId="{5F7A2BB6-CE87-4F3B-A640-9373397F480A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2" creationId="{72173DFC-7F98-4DB4-B138-D097FF7B3FD7}"/>
          </ac:spMkLst>
        </pc:spChg>
        <pc:spChg chg="add mod">
          <ac:chgData name="Eric Rasmusson" userId="1a96c322451c95d2" providerId="LiveId" clId="{33E16067-7B79-4955-9ACC-95E737338C29}" dt="2018-09-17T01:07:46.860" v="1450" actId="13822"/>
          <ac:spMkLst>
            <pc:docMk/>
            <pc:sldMk cId="1078204072" sldId="256"/>
            <ac:spMk id="73" creationId="{5EAF5F0D-D560-4D91-87F0-B88A371197A7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4" creationId="{6E325FF1-3D01-4062-A828-C83B2E9C2E01}"/>
          </ac:spMkLst>
        </pc:spChg>
        <pc:spChg chg="add mod">
          <ac:chgData name="Eric Rasmusson" userId="1a96c322451c95d2" providerId="LiveId" clId="{33E16067-7B79-4955-9ACC-95E737338C29}" dt="2018-09-17T01:07:39.977" v="1449" actId="13822"/>
          <ac:spMkLst>
            <pc:docMk/>
            <pc:sldMk cId="1078204072" sldId="256"/>
            <ac:spMk id="75" creationId="{041CAB99-80D9-49CB-961D-7B48F675860D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6" creationId="{0831FE5F-41A6-4901-A63B-4B4D462CBFF8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7" creationId="{20E7703C-2A7D-4793-9329-B009C393EF66}"/>
          </ac:spMkLst>
        </pc:spChg>
        <pc:spChg chg="add mod">
          <ac:chgData name="Eric Rasmusson" userId="1a96c322451c95d2" providerId="LiveId" clId="{33E16067-7B79-4955-9ACC-95E737338C29}" dt="2018-09-17T01:07:31.697" v="1448" actId="13822"/>
          <ac:spMkLst>
            <pc:docMk/>
            <pc:sldMk cId="1078204072" sldId="256"/>
            <ac:spMk id="78" creationId="{D5806448-D69B-446D-AB6C-3D9967150298}"/>
          </ac:spMkLst>
        </pc:spChg>
        <pc:spChg chg="add mod">
          <ac:chgData name="Eric Rasmusson" userId="1a96c322451c95d2" providerId="LiveId" clId="{33E16067-7B79-4955-9ACC-95E737338C29}" dt="2018-09-17T01:07:14.891" v="1447" actId="13822"/>
          <ac:spMkLst>
            <pc:docMk/>
            <pc:sldMk cId="1078204072" sldId="256"/>
            <ac:spMk id="79" creationId="{80035BDB-E69C-4D0D-9A50-0249359E0168}"/>
          </ac:spMkLst>
        </pc:spChg>
        <pc:grpChg chg="del">
          <ac:chgData name="Eric Rasmusson" userId="1a96c322451c95d2" providerId="LiveId" clId="{33E16067-7B79-4955-9ACC-95E737338C29}" dt="2018-09-16T19:33:54.787" v="6" actId="478"/>
          <ac:grpSpMkLst>
            <pc:docMk/>
            <pc:sldMk cId="1078204072" sldId="256"/>
            <ac:grpSpMk id="37" creationId="{95307ECB-14EA-44E0-8191-47990F854CBD}"/>
          </ac:grpSpMkLst>
        </pc:grpChg>
        <pc:grpChg chg="add mod">
          <ac:chgData name="Eric Rasmusson" userId="1a96c322451c95d2" providerId="LiveId" clId="{33E16067-7B79-4955-9ACC-95E737338C29}" dt="2018-09-17T01:02:16.870" v="1130" actId="164"/>
          <ac:grpSpMkLst>
            <pc:docMk/>
            <pc:sldMk cId="1078204072" sldId="256"/>
            <ac:grpSpMk id="69" creationId="{3065794C-32D8-4296-9C9A-EFC920F7B83A}"/>
          </ac:grpSpMkLst>
        </pc:grpChg>
        <pc:grpChg chg="add mod">
          <ac:chgData name="Eric Rasmusson" userId="1a96c322451c95d2" providerId="LiveId" clId="{33E16067-7B79-4955-9ACC-95E737338C29}" dt="2018-09-17T01:02:28.989" v="1133" actId="164"/>
          <ac:grpSpMkLst>
            <pc:docMk/>
            <pc:sldMk cId="1078204072" sldId="256"/>
            <ac:grpSpMk id="70" creationId="{03E82210-D12A-4472-8E82-5C642547A5AD}"/>
          </ac:grpSpMkLst>
        </pc:grpChg>
        <pc:grpChg chg="add mod">
          <ac:chgData name="Eric Rasmusson" userId="1a96c322451c95d2" providerId="LiveId" clId="{33E16067-7B79-4955-9ACC-95E737338C29}" dt="2018-09-17T01:06:57.910" v="1446" actId="1038"/>
          <ac:grpSpMkLst>
            <pc:docMk/>
            <pc:sldMk cId="1078204072" sldId="256"/>
            <ac:grpSpMk id="80" creationId="{9C240103-050A-4695-BF9F-5537C248F66A}"/>
          </ac:grpSpMkLst>
        </pc:grpChg>
        <pc:cxnChg chg="del">
          <ac:chgData name="Eric Rasmusson" userId="1a96c322451c95d2" providerId="LiveId" clId="{33E16067-7B79-4955-9ACC-95E737338C29}" dt="2018-09-16T19:33:54.787" v="6" actId="478"/>
          <ac:cxnSpMkLst>
            <pc:docMk/>
            <pc:sldMk cId="1078204072" sldId="256"/>
            <ac:cxnSpMk id="42" creationId="{027B55EC-0664-42E0-B88D-690128D86096}"/>
          </ac:cxnSpMkLst>
        </pc:cxnChg>
      </pc:sldChg>
      <pc:sldChg chg="modSp add modNotesTx">
        <pc:chgData name="Eric Rasmusson" userId="1a96c322451c95d2" providerId="LiveId" clId="{33E16067-7B79-4955-9ACC-95E737338C29}" dt="2018-09-16T19:37:26.548" v="326" actId="20577"/>
        <pc:sldMkLst>
          <pc:docMk/>
          <pc:sldMk cId="1596422424" sldId="257"/>
        </pc:sldMkLst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6" creationId="{D7EEB2C4-B890-4392-A7C8-E0EC180B599F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7" creationId="{8D71A6A2-5002-4E07-8233-8FECD70213FF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18" creationId="{D86FA6EC-8703-4B04-A6F7-1E04207D8415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2" creationId="{A6AEB402-3F5C-4753-BA98-17D23F1489EC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3" creationId="{56F285B2-2513-4C85-99BA-0A54326A4B7D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4" creationId="{F597A463-A8FF-4FF5-BC0F-153123683A10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5" creationId="{19DB7B19-D874-405C-A27B-8A5D038EA782}"/>
          </ac:spMkLst>
        </pc:spChg>
        <pc:spChg chg="mod">
          <ac:chgData name="Eric Rasmusson" userId="1a96c322451c95d2" providerId="LiveId" clId="{33E16067-7B79-4955-9ACC-95E737338C29}" dt="2018-09-16T19:34:12.929" v="9" actId="1076"/>
          <ac:spMkLst>
            <pc:docMk/>
            <pc:sldMk cId="1596422424" sldId="257"/>
            <ac:spMk id="26" creationId="{2B5C6BA9-D2AF-486B-8361-ED0C4EEDD119}"/>
          </ac:spMkLst>
        </pc:spChg>
        <pc:spChg chg="mod">
          <ac:chgData name="Eric Rasmusson" userId="1a96c322451c95d2" providerId="LiveId" clId="{33E16067-7B79-4955-9ACC-95E737338C29}" dt="2018-09-16T19:35:54.283" v="172" actId="14100"/>
          <ac:spMkLst>
            <pc:docMk/>
            <pc:sldMk cId="1596422424" sldId="257"/>
            <ac:spMk id="29" creationId="{ADF703A3-E58C-49CA-86A6-62D3D4DB9A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963D5-4371-401D-8498-500035853EE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4917F-BC4C-4DA5-AD3B-79B914A6C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Analyzed Stocks in left sidebar: searchable, when clicked brings up stock summary (slide 2)</a:t>
            </a:r>
          </a:p>
          <a:p>
            <a:endParaRPr lang="en-US" dirty="0"/>
          </a:p>
          <a:p>
            <a:r>
              <a:rPr lang="en-US" dirty="0"/>
              <a:t>The home page could either show over all model health or show recommended stocks to buy or sell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2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Summary: Shows stock’s scores/predictions for each model as well as any important information, actuals vs predictions for </a:t>
            </a:r>
            <a:r>
              <a:rPr lang="en-US" dirty="0" err="1"/>
              <a:t>historicals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4917F-BC4C-4DA5-AD3B-79B914A6C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B6E79-7DCD-4ED3-91A4-44DC27CFA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133992-35FF-48F9-8BCD-585C3D1BC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42DDB7-2C91-4453-B629-95462A7C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7D394-7771-4D7B-90C1-CD3BA89A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F6A34E-6E0D-4342-AFE6-776CAFFA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3AC27-2B2B-4DD2-A3B2-A7B83B85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CBB971-8C51-4F13-82B5-F8DDA804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1802B-7ADB-4AFC-96BC-CA634765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4B1FF8-F774-42CE-BE8D-13A68CFE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B3DBFA-E232-45E2-8543-0D9D4BF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1F32F3-BD63-4C18-8416-13192109A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AFEDA7-9D3C-4ED1-A72C-A6ED0309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749DE-3DAA-49A4-A253-00A197F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233EA4-7F3B-423C-8FFC-D15CE8DE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9BF6B-2EE0-40E0-8B28-2D4EF7E5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4761C-DFDF-4BED-B6DA-B12B8412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F31278-087B-4BEB-9BE3-0F8DC19F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E6CAAD-9100-4A5F-9A47-5E37CEE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346B6E-6081-4251-85B4-0F5F4EC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ADCFC-1628-46AF-8D8B-11BF134F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06FCD-43B2-4062-ADE9-5196C80E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89C800-F457-4EAA-8B68-FDB9E698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E74FC-0F00-42EC-9DA8-6938CA58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1D09C9-5481-4587-9C28-A3ED2A91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C83BC7-E8A4-486F-9C06-B334B53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E36C7-0816-4A92-853C-ED3B0902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07701-A54F-45E1-8A6C-2C8B8867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5786FD-7A65-4D8C-B15D-DA77306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E3A29-2487-420C-866B-57CD44BF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7443B9-9470-4D6A-AE0A-C326BCCB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0CCD6F-1F56-4850-98DF-5DD0EEE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414C3-8278-4588-933C-78CE8DB9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A200F1-57DD-46A6-A4EE-96E99875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083360-E32C-4B35-9766-9BA6CE82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302DCE-0AE3-4442-B76D-919B39B3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0A80C0-6965-48FB-B6A7-3D0F19294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AA6129C-58F2-44B7-A8EB-4F5D1F1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F5F6FD-2BE8-4B93-89BA-8F9D8CF9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59AA36-72EF-4232-BC09-0155524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D2CF1-816D-48C2-ABCE-F0D1287A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9624E7-366F-48BC-B811-C38D8D34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C120F3-5F3C-4B89-98B6-984CF95D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D47124-544E-4C80-A43C-2E9B6C99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1D9391-9D60-4076-8F79-DF77CFB0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3F688F-5CA7-432F-B591-328DA41C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E96E86-76CD-492C-BDC2-0B211B4A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2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23E4D-6C40-4DC2-B1DF-B3C0C94E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8D7BC-A06F-4A7E-AF6A-AEF48F16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5731FF-334D-4CE5-9EC6-DD57EFD0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1E5FD8-3FAA-42DC-B8EB-F27BE66B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C37809-3388-4A1D-B1D2-743B9313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C9D74-8181-4410-BBA3-7261D94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1A0EF-4640-4EF6-A916-A1C1D59C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CA8A45-1AAC-49D1-9E71-D973BEB1A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BED5FC-EAD8-4BBB-AFD6-F031672A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9FBE54-B46E-4C19-8C0D-267CD05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E0C9C3-4DB8-4258-97FC-8416E1E5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3932B1-FCA9-4C15-A951-EA0A956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C0C664C-58A9-46A0-9CC1-0EEDE628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562DF5-BE86-4DB8-9E27-E4F71817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A4EFC7-3387-4CAF-889C-4C468A0A1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318C-2CF8-4E6B-ADD8-B5FDE2DDEB8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75286-A5F9-4A85-B019-61F07876B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635EAA-95A3-4DE3-A775-A7F3B84FB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EDB2-442A-4A3B-95F5-1267E0EF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63A579-F937-472F-BAC8-0F6DBD133059}"/>
              </a:ext>
            </a:extLst>
          </p:cNvPr>
          <p:cNvSpPr/>
          <p:nvPr/>
        </p:nvSpPr>
        <p:spPr>
          <a:xfrm>
            <a:off x="1" y="1"/>
            <a:ext cx="2858184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>
              <a:tabLst>
                <a:tab pos="2286000" algn="l"/>
              </a:tabLst>
            </a:pPr>
            <a:r>
              <a:rPr lang="en-US" sz="1200" dirty="0"/>
              <a:t> 3M – MMM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American Express – AXP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Apple – AAPL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Boeing – 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Caterpillar – CAT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Chevron – CVX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Cisco Systems – CSCO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Coca-Cola – KO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DowDuPont – DWDP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ExxonMobil – XOM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Goldman Sachs – GS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The Home Depot – HD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IBM – IBM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Intel – INTC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Johnson &amp; Johnson – JNJ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JPMorgan Chase – JPM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McDonald's – MCD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Merck &amp; Company – MRK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Microsoft – MSFT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Nike – NKE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Pfizer – PFE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Procter &amp; Gamble – PG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Travelers – TRV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UnitedHealth Group – UNH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 Technologies – UTX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Verizon – VZ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Visa – V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Walmart – WMT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Walgreens Boots Alliance – WBA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Walt Disney – DIS	Hold</a:t>
            </a:r>
          </a:p>
          <a:p>
            <a:endParaRPr lang="en-US" sz="12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BC26BFB4-0829-4EF7-B551-E33F9117E645}"/>
              </a:ext>
            </a:extLst>
          </p:cNvPr>
          <p:cNvSpPr/>
          <p:nvPr/>
        </p:nvSpPr>
        <p:spPr>
          <a:xfrm>
            <a:off x="99221" y="137670"/>
            <a:ext cx="1329872" cy="498752"/>
          </a:xfrm>
          <a:prstGeom prst="flowChartTerminator">
            <a:avLst/>
          </a:prstGeom>
          <a:solidFill>
            <a:srgbClr val="FFFF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382337C1-3DAB-4E1C-A8B6-4AA16C3410CE}"/>
              </a:ext>
            </a:extLst>
          </p:cNvPr>
          <p:cNvSpPr/>
          <p:nvPr/>
        </p:nvSpPr>
        <p:spPr>
          <a:xfrm>
            <a:off x="3134139" y="318052"/>
            <a:ext cx="4207564" cy="2723322"/>
          </a:xfrm>
          <a:prstGeom prst="roundRect">
            <a:avLst>
              <a:gd name="adj" fmla="val 8638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Buys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3M – MMM	70%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Coca-Cola – KO	62%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IBM – IBM	51%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Intel – INTC	32%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JPMorgan Chase – JPM	29%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McDonald’s – MCD	15%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369A102-1733-46FB-85EB-77C0CAB96BEB}"/>
              </a:ext>
            </a:extLst>
          </p:cNvPr>
          <p:cNvSpPr/>
          <p:nvPr/>
        </p:nvSpPr>
        <p:spPr>
          <a:xfrm>
            <a:off x="7692888" y="318051"/>
            <a:ext cx="4207564" cy="4923183"/>
          </a:xfrm>
          <a:prstGeom prst="roundRect">
            <a:avLst>
              <a:gd name="adj" fmla="val 5895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Sells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American Express – AXP	90%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Boeing – BA	85%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Chevron – CVX	79%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DowDuPont – DWDP	72%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ExxonMobil – XOM	59%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Goldman Sachs – GS	48%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Johnson &amp; Johnson – JNJ	46%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Merck &amp; Company – MRK	42%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Procter &amp; Gamble – PG	26%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Travelers – TRV	26%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Verizon – VZ	21%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Walmart – WMT	15%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Walgreens Boots Alliance – WBA	15%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03E82210-D12A-4472-8E82-5C642547A5AD}"/>
              </a:ext>
            </a:extLst>
          </p:cNvPr>
          <p:cNvGrpSpPr/>
          <p:nvPr/>
        </p:nvGrpSpPr>
        <p:grpSpPr>
          <a:xfrm>
            <a:off x="6800023" y="854765"/>
            <a:ext cx="271669" cy="1865244"/>
            <a:chOff x="6800023" y="854765"/>
            <a:chExt cx="271669" cy="1865244"/>
          </a:xfrm>
        </p:grpSpPr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xmlns="" id="{3B31D1CB-EE12-4C30-9755-0315B7051AAC}"/>
                </a:ext>
              </a:extLst>
            </p:cNvPr>
            <p:cNvSpPr/>
            <p:nvPr/>
          </p:nvSpPr>
          <p:spPr>
            <a:xfrm>
              <a:off x="6800023" y="85476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xmlns="" id="{4CC7C068-0CD8-48B4-8CCB-6BAC503024B1}"/>
                </a:ext>
              </a:extLst>
            </p:cNvPr>
            <p:cNvSpPr/>
            <p:nvPr/>
          </p:nvSpPr>
          <p:spPr>
            <a:xfrm>
              <a:off x="6800023" y="213492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xmlns="" id="{08705A44-8E76-40A6-9AEF-3E38498993A3}"/>
                </a:ext>
              </a:extLst>
            </p:cNvPr>
            <p:cNvSpPr/>
            <p:nvPr/>
          </p:nvSpPr>
          <p:spPr>
            <a:xfrm>
              <a:off x="6800023" y="2454965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xmlns="" id="{6F9F05EB-A54D-4318-88A2-04FBDC868428}"/>
                </a:ext>
              </a:extLst>
            </p:cNvPr>
            <p:cNvSpPr/>
            <p:nvPr/>
          </p:nvSpPr>
          <p:spPr>
            <a:xfrm rot="10800000">
              <a:off x="6800023" y="117480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xmlns="" id="{A048F72C-C2B7-4E3D-AE7F-6909FE6D260C}"/>
                </a:ext>
              </a:extLst>
            </p:cNvPr>
            <p:cNvSpPr/>
            <p:nvPr/>
          </p:nvSpPr>
          <p:spPr>
            <a:xfrm rot="10800000">
              <a:off x="6800023" y="149484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xmlns="" id="{A7694F96-6FA9-4070-811F-859DE3C6C575}"/>
                </a:ext>
              </a:extLst>
            </p:cNvPr>
            <p:cNvSpPr/>
            <p:nvPr/>
          </p:nvSpPr>
          <p:spPr>
            <a:xfrm rot="10800000">
              <a:off x="6800023" y="1814885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3065794C-32D8-4296-9C9A-EFC920F7B83A}"/>
              </a:ext>
            </a:extLst>
          </p:cNvPr>
          <p:cNvGrpSpPr/>
          <p:nvPr/>
        </p:nvGrpSpPr>
        <p:grpSpPr>
          <a:xfrm>
            <a:off x="11381957" y="826604"/>
            <a:ext cx="271669" cy="4139648"/>
            <a:chOff x="11381957" y="826604"/>
            <a:chExt cx="271669" cy="4139648"/>
          </a:xfrm>
        </p:grpSpPr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xmlns="" id="{B06F4C8A-27C8-401F-9C7F-ACE6014CB994}"/>
                </a:ext>
              </a:extLst>
            </p:cNvPr>
            <p:cNvSpPr/>
            <p:nvPr/>
          </p:nvSpPr>
          <p:spPr>
            <a:xfrm>
              <a:off x="11381957" y="1472372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xmlns="" id="{3F6578B2-F999-412C-9C07-3C6816BF840C}"/>
                </a:ext>
              </a:extLst>
            </p:cNvPr>
            <p:cNvSpPr/>
            <p:nvPr/>
          </p:nvSpPr>
          <p:spPr>
            <a:xfrm>
              <a:off x="11381957" y="1795256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xmlns="" id="{450EE119-954E-44FE-B4A3-B3DB96644AB9}"/>
                </a:ext>
              </a:extLst>
            </p:cNvPr>
            <p:cNvSpPr/>
            <p:nvPr/>
          </p:nvSpPr>
          <p:spPr>
            <a:xfrm>
              <a:off x="11381957" y="2763908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xmlns="" id="{A185CF80-D658-411D-BF04-97A9C0FDCFD4}"/>
                </a:ext>
              </a:extLst>
            </p:cNvPr>
            <p:cNvSpPr/>
            <p:nvPr/>
          </p:nvSpPr>
          <p:spPr>
            <a:xfrm>
              <a:off x="11381957" y="3409676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xmlns="" id="{305D5E87-D088-4E16-9AAA-9B61A0231F86}"/>
                </a:ext>
              </a:extLst>
            </p:cNvPr>
            <p:cNvSpPr/>
            <p:nvPr/>
          </p:nvSpPr>
          <p:spPr>
            <a:xfrm>
              <a:off x="11381957" y="4055444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xmlns="" id="{BB4A2EA1-8C7C-4D6C-BC70-96B197B76702}"/>
                </a:ext>
              </a:extLst>
            </p:cNvPr>
            <p:cNvSpPr/>
            <p:nvPr/>
          </p:nvSpPr>
          <p:spPr>
            <a:xfrm>
              <a:off x="11381957" y="4701208"/>
              <a:ext cx="271669" cy="2650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xmlns="" id="{21AE7CA0-F8AF-4ECD-8916-5286110EECC3}"/>
                </a:ext>
              </a:extLst>
            </p:cNvPr>
            <p:cNvSpPr/>
            <p:nvPr/>
          </p:nvSpPr>
          <p:spPr>
            <a:xfrm rot="10800000">
              <a:off x="11381957" y="826604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xmlns="" id="{751F3152-1F2D-4A6E-A117-0416A26B03AA}"/>
                </a:ext>
              </a:extLst>
            </p:cNvPr>
            <p:cNvSpPr/>
            <p:nvPr/>
          </p:nvSpPr>
          <p:spPr>
            <a:xfrm rot="10800000">
              <a:off x="11381957" y="1149488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xmlns="" id="{807E50BC-DEF8-4CE2-A25C-A4DFC88D14A0}"/>
                </a:ext>
              </a:extLst>
            </p:cNvPr>
            <p:cNvSpPr/>
            <p:nvPr/>
          </p:nvSpPr>
          <p:spPr>
            <a:xfrm rot="10800000">
              <a:off x="11381957" y="2118140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xmlns="" id="{5569AB8E-DA9B-4319-BB74-F7B35ED9C963}"/>
                </a:ext>
              </a:extLst>
            </p:cNvPr>
            <p:cNvSpPr/>
            <p:nvPr/>
          </p:nvSpPr>
          <p:spPr>
            <a:xfrm rot="10800000">
              <a:off x="11381957" y="2441024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xmlns="" id="{4FF32172-E710-4741-8DB4-EB4A9F2D3C59}"/>
                </a:ext>
              </a:extLst>
            </p:cNvPr>
            <p:cNvSpPr/>
            <p:nvPr/>
          </p:nvSpPr>
          <p:spPr>
            <a:xfrm rot="10800000">
              <a:off x="11381957" y="3086792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xmlns="" id="{3AFFA1E1-8DAA-4BA0-88A8-91731D3A12CC}"/>
                </a:ext>
              </a:extLst>
            </p:cNvPr>
            <p:cNvSpPr/>
            <p:nvPr/>
          </p:nvSpPr>
          <p:spPr>
            <a:xfrm rot="10800000">
              <a:off x="11381957" y="3732560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xmlns="" id="{4AF4710B-7AD0-4B1D-8526-591AB2625845}"/>
                </a:ext>
              </a:extLst>
            </p:cNvPr>
            <p:cNvSpPr/>
            <p:nvPr/>
          </p:nvSpPr>
          <p:spPr>
            <a:xfrm rot="10800000">
              <a:off x="11381957" y="4378328"/>
              <a:ext cx="271669" cy="26504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5F7A2BB6-CE87-4F3B-A640-9373397F480A}"/>
              </a:ext>
            </a:extLst>
          </p:cNvPr>
          <p:cNvSpPr/>
          <p:nvPr/>
        </p:nvSpPr>
        <p:spPr>
          <a:xfrm>
            <a:off x="3134139" y="3339546"/>
            <a:ext cx="4207564" cy="3200401"/>
          </a:xfrm>
          <a:prstGeom prst="roundRect">
            <a:avLst>
              <a:gd name="adj" fmla="val 6982"/>
            </a:avLst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Model Health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Simple Moving Average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Insider Trading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Linear Fit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Twitter Sentiment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Machine Learning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Vitality Measure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Bull Vs Bear Market</a:t>
            </a:r>
          </a:p>
          <a:p>
            <a:pPr>
              <a:lnSpc>
                <a:spcPct val="150000"/>
              </a:lnSpc>
              <a:tabLst>
                <a:tab pos="3200400" algn="l"/>
              </a:tabLst>
            </a:pPr>
            <a:r>
              <a:rPr lang="en-US" sz="1400" dirty="0"/>
              <a:t>The Trunk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9C240103-050A-4695-BF9F-5537C248F66A}"/>
              </a:ext>
            </a:extLst>
          </p:cNvPr>
          <p:cNvGrpSpPr/>
          <p:nvPr/>
        </p:nvGrpSpPr>
        <p:grpSpPr>
          <a:xfrm>
            <a:off x="6773031" y="3865081"/>
            <a:ext cx="298174" cy="2464904"/>
            <a:chOff x="7247285" y="3906357"/>
            <a:chExt cx="298174" cy="246490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xmlns="" id="{72173DFC-7F98-4DB4-B138-D097FF7B3FD7}"/>
                </a:ext>
              </a:extLst>
            </p:cNvPr>
            <p:cNvSpPr/>
            <p:nvPr/>
          </p:nvSpPr>
          <p:spPr>
            <a:xfrm>
              <a:off x="7247285" y="3906357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xmlns="" id="{5EAF5F0D-D560-4D91-87F0-B88A371197A7}"/>
                </a:ext>
              </a:extLst>
            </p:cNvPr>
            <p:cNvSpPr/>
            <p:nvPr/>
          </p:nvSpPr>
          <p:spPr>
            <a:xfrm>
              <a:off x="7247285" y="6073087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6E325FF1-3D01-4062-A828-C83B2E9C2E01}"/>
                </a:ext>
              </a:extLst>
            </p:cNvPr>
            <p:cNvSpPr/>
            <p:nvPr/>
          </p:nvSpPr>
          <p:spPr>
            <a:xfrm>
              <a:off x="7247285" y="4215890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041CAB99-80D9-49CB-961D-7B48F675860D}"/>
                </a:ext>
              </a:extLst>
            </p:cNvPr>
            <p:cNvSpPr/>
            <p:nvPr/>
          </p:nvSpPr>
          <p:spPr>
            <a:xfrm>
              <a:off x="7247285" y="4525423"/>
              <a:ext cx="298174" cy="29817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0831FE5F-41A6-4901-A63B-4B4D462CBFF8}"/>
                </a:ext>
              </a:extLst>
            </p:cNvPr>
            <p:cNvSpPr/>
            <p:nvPr/>
          </p:nvSpPr>
          <p:spPr>
            <a:xfrm>
              <a:off x="7247285" y="4834956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20E7703C-2A7D-4793-9329-B009C393EF66}"/>
                </a:ext>
              </a:extLst>
            </p:cNvPr>
            <p:cNvSpPr/>
            <p:nvPr/>
          </p:nvSpPr>
          <p:spPr>
            <a:xfrm>
              <a:off x="7247285" y="5144489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D5806448-D69B-446D-AB6C-3D9967150298}"/>
                </a:ext>
              </a:extLst>
            </p:cNvPr>
            <p:cNvSpPr/>
            <p:nvPr/>
          </p:nvSpPr>
          <p:spPr>
            <a:xfrm>
              <a:off x="7247285" y="5454022"/>
              <a:ext cx="298174" cy="29817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xmlns="" id="{80035BDB-E69C-4D0D-9A50-0249359E0168}"/>
                </a:ext>
              </a:extLst>
            </p:cNvPr>
            <p:cNvSpPr/>
            <p:nvPr/>
          </p:nvSpPr>
          <p:spPr>
            <a:xfrm>
              <a:off x="7247285" y="5763555"/>
              <a:ext cx="298174" cy="2981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2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63A579-F937-472F-BAC8-0F6DBD133059}"/>
              </a:ext>
            </a:extLst>
          </p:cNvPr>
          <p:cNvSpPr/>
          <p:nvPr/>
        </p:nvSpPr>
        <p:spPr>
          <a:xfrm>
            <a:off x="1" y="1"/>
            <a:ext cx="2858184" cy="6858000"/>
          </a:xfrm>
          <a:prstGeom prst="rect">
            <a:avLst/>
          </a:prstGeom>
          <a:solidFill>
            <a:srgbClr val="11111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pPr>
              <a:tabLst>
                <a:tab pos="2286000" algn="l"/>
              </a:tabLst>
            </a:pPr>
            <a:r>
              <a:rPr lang="en-US" sz="1200" dirty="0"/>
              <a:t> 3M – MMM	Buy</a:t>
            </a:r>
          </a:p>
          <a:p>
            <a:pPr>
              <a:tabLst>
                <a:tab pos="2286000" algn="l"/>
              </a:tabLst>
            </a:pPr>
            <a:endParaRPr lang="en-US" sz="600" dirty="0"/>
          </a:p>
          <a:p>
            <a:pPr>
              <a:tabLst>
                <a:tab pos="2286000" algn="l"/>
              </a:tabLst>
            </a:pPr>
            <a:r>
              <a:rPr lang="en-US" sz="1200" dirty="0"/>
              <a:t>American Express – AXP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Apple – AAPL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Boeing – 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Caterpillar – CAT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Chevron – CVX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Cisco Systems – CSCO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Coca-Cola – KO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DowDuPont – DWDP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ExxonMobil – XOM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Goldman Sachs – GS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The Home Depot – HD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IBM – IBM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Intel – INTC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Johnson &amp; Johnson – JNJ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JPMorgan Chase – JPM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McDonald's – MCD	Buy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Merck &amp; Company – MRK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Microsoft – MSFT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Nike – NKE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Pfizer – PFE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Procter &amp; Gamble – PG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Travelers – TRV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UnitedHealth Group – UNH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United Technologies – UTX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Verizon – VZ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Visa – V	Hold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Walmart – WMT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Walgreens Boots Alliance – WBA	Sell</a:t>
            </a:r>
          </a:p>
          <a:p>
            <a:pPr>
              <a:tabLst>
                <a:tab pos="2286000" algn="l"/>
              </a:tabLst>
            </a:pPr>
            <a:r>
              <a:rPr lang="en-US" sz="1200" dirty="0"/>
              <a:t>Walt Disney – DIS	Hold</a:t>
            </a:r>
          </a:p>
          <a:p>
            <a:endParaRPr lang="en-US" sz="1200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BC26BFB4-0829-4EF7-B551-E33F9117E645}"/>
              </a:ext>
            </a:extLst>
          </p:cNvPr>
          <p:cNvSpPr/>
          <p:nvPr/>
        </p:nvSpPr>
        <p:spPr>
          <a:xfrm>
            <a:off x="99221" y="137670"/>
            <a:ext cx="1329872" cy="498752"/>
          </a:xfrm>
          <a:prstGeom prst="flowChartTerminator">
            <a:avLst/>
          </a:prstGeom>
          <a:solidFill>
            <a:srgbClr val="FFFF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C9F7093C-C50F-438A-839F-B4C8765447D9}"/>
              </a:ext>
            </a:extLst>
          </p:cNvPr>
          <p:cNvSpPr/>
          <p:nvPr/>
        </p:nvSpPr>
        <p:spPr>
          <a:xfrm>
            <a:off x="83426" y="1030311"/>
            <a:ext cx="2691334" cy="238539"/>
          </a:xfrm>
          <a:prstGeom prst="roundRect">
            <a:avLst/>
          </a:prstGeom>
          <a:noFill/>
          <a:ln>
            <a:solidFill>
              <a:srgbClr val="4C4C4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7EEB2C4-B890-4392-A7C8-E0EC180B599F}"/>
              </a:ext>
            </a:extLst>
          </p:cNvPr>
          <p:cNvSpPr/>
          <p:nvPr/>
        </p:nvSpPr>
        <p:spPr>
          <a:xfrm>
            <a:off x="308141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400" dirty="0"/>
              <a:t>Simple Moving Average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D71A6A2-5002-4E07-8233-8FECD70213FF}"/>
              </a:ext>
            </a:extLst>
          </p:cNvPr>
          <p:cNvSpPr/>
          <p:nvPr/>
        </p:nvSpPr>
        <p:spPr>
          <a:xfrm>
            <a:off x="308141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Volatility Measure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D86FA6EC-8703-4B04-A6F7-1E04207D8415}"/>
              </a:ext>
            </a:extLst>
          </p:cNvPr>
          <p:cNvSpPr/>
          <p:nvPr/>
        </p:nvSpPr>
        <p:spPr>
          <a:xfrm>
            <a:off x="3081413" y="462707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Machine Learning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6AEB402-3F5C-4753-BA98-17D23F1489EC}"/>
              </a:ext>
            </a:extLst>
          </p:cNvPr>
          <p:cNvSpPr/>
          <p:nvPr/>
        </p:nvSpPr>
        <p:spPr>
          <a:xfrm>
            <a:off x="614238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Insider Trading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56F285B2-2513-4C85-99BA-0A54326A4B7D}"/>
              </a:ext>
            </a:extLst>
          </p:cNvPr>
          <p:cNvSpPr/>
          <p:nvPr/>
        </p:nvSpPr>
        <p:spPr>
          <a:xfrm>
            <a:off x="614238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Twitter Sentiment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F597A463-A8FF-4FF5-BC0F-153123683A10}"/>
              </a:ext>
            </a:extLst>
          </p:cNvPr>
          <p:cNvSpPr/>
          <p:nvPr/>
        </p:nvSpPr>
        <p:spPr>
          <a:xfrm>
            <a:off x="6142383" y="4627071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19DB7B19-D874-405C-A27B-8A5D038EA782}"/>
              </a:ext>
            </a:extLst>
          </p:cNvPr>
          <p:cNvSpPr/>
          <p:nvPr/>
        </p:nvSpPr>
        <p:spPr>
          <a:xfrm>
            <a:off x="9203353" y="682420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Linear Fit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2B5C6BA9-D2AF-486B-8361-ED0C4EEDD119}"/>
              </a:ext>
            </a:extLst>
          </p:cNvPr>
          <p:cNvSpPr/>
          <p:nvPr/>
        </p:nvSpPr>
        <p:spPr>
          <a:xfrm>
            <a:off x="9203353" y="265474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Bull Vs Bear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54C5C5E1-A442-4CFB-8B18-10B68FD458C5}"/>
              </a:ext>
            </a:extLst>
          </p:cNvPr>
          <p:cNvSpPr/>
          <p:nvPr/>
        </p:nvSpPr>
        <p:spPr>
          <a:xfrm>
            <a:off x="9156970" y="4627071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xmlns="" id="{ADF703A3-E58C-49CA-86A6-62D3D4DB9A13}"/>
              </a:ext>
            </a:extLst>
          </p:cNvPr>
          <p:cNvSpPr/>
          <p:nvPr/>
        </p:nvSpPr>
        <p:spPr>
          <a:xfrm>
            <a:off x="3035030" y="102140"/>
            <a:ext cx="1414933" cy="466928"/>
          </a:xfrm>
          <a:prstGeom prst="flowChartTerminator">
            <a:avLst/>
          </a:prstGeom>
          <a:grpFill/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3M - MMM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92C05959-AC73-403C-A95A-568E2827F8D0}"/>
              </a:ext>
            </a:extLst>
          </p:cNvPr>
          <p:cNvSpPr/>
          <p:nvPr/>
        </p:nvSpPr>
        <p:spPr>
          <a:xfrm>
            <a:off x="3035030" y="6599394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43AF902B-C890-4D65-9F93-738A95F259B5}"/>
              </a:ext>
            </a:extLst>
          </p:cNvPr>
          <p:cNvSpPr/>
          <p:nvPr/>
        </p:nvSpPr>
        <p:spPr>
          <a:xfrm>
            <a:off x="6096000" y="659939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1854DCE2-341D-4C82-9567-30AF7CE5C5B6}"/>
              </a:ext>
            </a:extLst>
          </p:cNvPr>
          <p:cNvSpPr/>
          <p:nvPr/>
        </p:nvSpPr>
        <p:spPr>
          <a:xfrm>
            <a:off x="9156970" y="6599395"/>
            <a:ext cx="2858184" cy="1783543"/>
          </a:xfrm>
          <a:prstGeom prst="roundRect">
            <a:avLst/>
          </a:prstGeom>
          <a:solidFill>
            <a:srgbClr val="303030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95307ECB-14EA-44E0-8191-47990F854CBD}"/>
              </a:ext>
            </a:extLst>
          </p:cNvPr>
          <p:cNvGrpSpPr/>
          <p:nvPr/>
        </p:nvGrpSpPr>
        <p:grpSpPr>
          <a:xfrm>
            <a:off x="3186711" y="1129807"/>
            <a:ext cx="1582405" cy="1109652"/>
            <a:chOff x="3186711" y="1129807"/>
            <a:chExt cx="1582405" cy="11096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2025FCE6-7418-45FE-B895-69BA30956D65}"/>
                </a:ext>
              </a:extLst>
            </p:cNvPr>
            <p:cNvCxnSpPr/>
            <p:nvPr/>
          </p:nvCxnSpPr>
          <p:spPr>
            <a:xfrm>
              <a:off x="3186711" y="1129807"/>
              <a:ext cx="0" cy="1109652"/>
            </a:xfrm>
            <a:prstGeom prst="line">
              <a:avLst/>
            </a:prstGeom>
            <a:ln w="12700">
              <a:solidFill>
                <a:srgbClr val="0303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92FF3B5C-04C1-426B-B996-38950C257456}"/>
                </a:ext>
              </a:extLst>
            </p:cNvPr>
            <p:cNvCxnSpPr/>
            <p:nvPr/>
          </p:nvCxnSpPr>
          <p:spPr>
            <a:xfrm>
              <a:off x="3203138" y="2239459"/>
              <a:ext cx="1565978" cy="0"/>
            </a:xfrm>
            <a:prstGeom prst="line">
              <a:avLst/>
            </a:prstGeom>
            <a:ln w="12700">
              <a:solidFill>
                <a:srgbClr val="0303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F0626870-8373-43C4-B3D8-1925FCF6898B}"/>
              </a:ext>
            </a:extLst>
          </p:cNvPr>
          <p:cNvSpPr/>
          <p:nvPr/>
        </p:nvSpPr>
        <p:spPr>
          <a:xfrm>
            <a:off x="3235990" y="1560503"/>
            <a:ext cx="1390764" cy="525643"/>
          </a:xfrm>
          <a:custGeom>
            <a:avLst/>
            <a:gdLst>
              <a:gd name="connsiteX0" fmla="*/ 0 w 1390764"/>
              <a:gd name="connsiteY0" fmla="*/ 525643 h 525643"/>
              <a:gd name="connsiteX1" fmla="*/ 224494 w 1390764"/>
              <a:gd name="connsiteY1" fmla="*/ 405183 h 525643"/>
              <a:gd name="connsiteX2" fmla="*/ 531119 w 1390764"/>
              <a:gd name="connsiteY2" fmla="*/ 114984 h 525643"/>
              <a:gd name="connsiteX3" fmla="*/ 640628 w 1390764"/>
              <a:gd name="connsiteY3" fmla="*/ 421610 h 525643"/>
              <a:gd name="connsiteX4" fmla="*/ 848695 w 1390764"/>
              <a:gd name="connsiteY4" fmla="*/ 268297 h 525643"/>
              <a:gd name="connsiteX5" fmla="*/ 919876 w 1390764"/>
              <a:gd name="connsiteY5" fmla="*/ 454462 h 525643"/>
              <a:gd name="connsiteX6" fmla="*/ 1012959 w 1390764"/>
              <a:gd name="connsiteY6" fmla="*/ 229969 h 525643"/>
              <a:gd name="connsiteX7" fmla="*/ 1259354 w 1390764"/>
              <a:gd name="connsiteY7" fmla="*/ 125935 h 525643"/>
              <a:gd name="connsiteX8" fmla="*/ 1390764 w 1390764"/>
              <a:gd name="connsiteY8" fmla="*/ 0 h 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764" h="525643">
                <a:moveTo>
                  <a:pt x="0" y="525643"/>
                </a:moveTo>
                <a:lnTo>
                  <a:pt x="224494" y="405183"/>
                </a:lnTo>
                <a:lnTo>
                  <a:pt x="531119" y="114984"/>
                </a:lnTo>
                <a:lnTo>
                  <a:pt x="640628" y="421610"/>
                </a:lnTo>
                <a:lnTo>
                  <a:pt x="848695" y="268297"/>
                </a:lnTo>
                <a:lnTo>
                  <a:pt x="919876" y="454462"/>
                </a:lnTo>
                <a:lnTo>
                  <a:pt x="1012959" y="229969"/>
                </a:lnTo>
                <a:lnTo>
                  <a:pt x="1259354" y="125935"/>
                </a:lnTo>
                <a:lnTo>
                  <a:pt x="139076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027B55EC-0664-42E0-B88D-690128D86096}"/>
              </a:ext>
            </a:extLst>
          </p:cNvPr>
          <p:cNvCxnSpPr/>
          <p:nvPr/>
        </p:nvCxnSpPr>
        <p:spPr>
          <a:xfrm flipH="1">
            <a:off x="3235990" y="1834275"/>
            <a:ext cx="1390764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629" y="142504"/>
            <a:ext cx="11739638" cy="64614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2834640" rtlCol="0" anchor="ctr"/>
          <a:lstStyle/>
          <a:p>
            <a:pPr algn="ctr"/>
            <a:r>
              <a:rPr lang="en-US" dirty="0" smtClean="0"/>
              <a:t>Home View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30629" y="142504"/>
            <a:ext cx="3028207" cy="1294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element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629" y="1608667"/>
            <a:ext cx="3028207" cy="4995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Searchable list of tickers element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42060" y="142502"/>
            <a:ext cx="3028207" cy="4574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</a:t>
            </a:r>
            <a:r>
              <a:rPr lang="en-US" smtClean="0"/>
              <a:t>Buy element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13853" y="142503"/>
            <a:ext cx="3028207" cy="4574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Sell element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3854" y="4717363"/>
            <a:ext cx="6056414" cy="1886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Health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629" y="142504"/>
            <a:ext cx="11739638" cy="64614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Ins="3291840" rtlCol="0" anchor="ctr" anchorCtr="0"/>
          <a:lstStyle/>
          <a:p>
            <a:pPr algn="ctr"/>
            <a:r>
              <a:rPr lang="en-US" dirty="0" smtClean="0"/>
              <a:t>Individual Ticker View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04933" y="2935430"/>
            <a:ext cx="2878662" cy="1721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890000" y="1131997"/>
            <a:ext cx="2980266" cy="1611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90000" y="2935429"/>
            <a:ext cx="2980265" cy="17212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890000" y="4808580"/>
            <a:ext cx="2980265" cy="17954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04932" y="1131997"/>
            <a:ext cx="2878663" cy="16111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04933" y="4808581"/>
            <a:ext cx="2878662" cy="17954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element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0629" y="142504"/>
            <a:ext cx="3028207" cy="1294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element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629" y="1608667"/>
            <a:ext cx="3028207" cy="4995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Searchable list of tickers element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69732" y="142504"/>
            <a:ext cx="7061201" cy="8055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Ticker Title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5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165</Words>
  <Application>Microsoft Macintosh PowerPoint</Application>
  <PresentationFormat>Widescreen</PresentationFormat>
  <Paragraphs>123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Rasmusson</dc:creator>
  <cp:lastModifiedBy>AJ Rasmusson</cp:lastModifiedBy>
  <cp:revision>8</cp:revision>
  <dcterms:created xsi:type="dcterms:W3CDTF">2018-09-16T18:47:27Z</dcterms:created>
  <dcterms:modified xsi:type="dcterms:W3CDTF">2018-09-25T19:40:18Z</dcterms:modified>
</cp:coreProperties>
</file>