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ramework.zend.com/manual/1.12/en/zend.navigation.pag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ramework.zend.com/manual/1.12/en/zend.navigation.container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Zend_Navigation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</a:t>
            </a:r>
            <a:r>
              <a:rPr lang="pt-BR" dirty="0" err="1" smtClean="0"/>
              <a:t>Alisson</a:t>
            </a:r>
            <a:r>
              <a:rPr lang="pt-BR" dirty="0" smtClean="0"/>
              <a:t> </a:t>
            </a:r>
            <a:r>
              <a:rPr lang="pt-BR" dirty="0" err="1" smtClean="0"/>
              <a:t>Chiquitto</a:t>
            </a:r>
            <a:endParaRPr lang="pt-BR" dirty="0" smtClean="0"/>
          </a:p>
          <a:p>
            <a:r>
              <a:rPr lang="pt-BR" dirty="0" smtClean="0"/>
              <a:t>chiquitto@unipar.br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err="1" smtClean="0"/>
              <a:t>Bootstrap</a:t>
            </a:r>
            <a:r>
              <a:rPr lang="pt-BR" dirty="0" smtClean="0"/>
              <a:t> crie o método _</a:t>
            </a:r>
            <a:r>
              <a:rPr lang="pt-BR" dirty="0" err="1" smtClean="0"/>
              <a:t>initNavigation</a:t>
            </a:r>
            <a:r>
              <a:rPr lang="pt-BR" dirty="0" smtClean="0"/>
              <a:t>():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XML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574087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último, na </a:t>
            </a:r>
            <a:r>
              <a:rPr lang="pt-BR" dirty="0" err="1" smtClean="0"/>
              <a:t>ViewScript</a:t>
            </a:r>
            <a:r>
              <a:rPr lang="pt-BR" dirty="0" smtClean="0"/>
              <a:t> </a:t>
            </a:r>
            <a:r>
              <a:rPr lang="pt-BR" dirty="0" smtClean="0"/>
              <a:t>ou no </a:t>
            </a:r>
            <a:r>
              <a:rPr lang="pt-BR" dirty="0" smtClean="0"/>
              <a:t>Layout </a:t>
            </a:r>
            <a:r>
              <a:rPr lang="pt-BR" dirty="0" smtClean="0"/>
              <a:t>adicione: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XML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14620"/>
            <a:ext cx="6923087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Feito isso, após a execução do seu código, você deverá obter algo parecido com isso: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XML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8586787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gerar o </a:t>
            </a:r>
            <a:r>
              <a:rPr lang="pt-BR" dirty="0" err="1" smtClean="0"/>
              <a:t>breadcrumb</a:t>
            </a:r>
            <a:r>
              <a:rPr lang="pt-BR" dirty="0" smtClean="0"/>
              <a:t>, basta adicionar o código a sua </a:t>
            </a:r>
            <a:r>
              <a:rPr lang="pt-BR" dirty="0" err="1" smtClean="0"/>
              <a:t>View</a:t>
            </a:r>
            <a:r>
              <a:rPr lang="pt-BR" dirty="0" smtClean="0"/>
              <a:t> Script ou então ao seu Layout.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Breadcrumb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8193087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Zend_Navigation</a:t>
            </a:r>
            <a:r>
              <a:rPr lang="pt-BR" dirty="0" smtClean="0"/>
              <a:t>  é um componente para gerenciar os links do seu </a:t>
            </a:r>
            <a:r>
              <a:rPr lang="pt-BR" dirty="0" err="1" smtClean="0"/>
              <a:t>website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 ser usado para criação:</a:t>
            </a:r>
          </a:p>
          <a:p>
            <a:pPr lvl="1"/>
            <a:r>
              <a:rPr lang="pt-BR" dirty="0" smtClean="0"/>
              <a:t>Menus</a:t>
            </a:r>
          </a:p>
          <a:p>
            <a:pPr lvl="1"/>
            <a:r>
              <a:rPr lang="pt-BR" dirty="0" err="1" smtClean="0"/>
              <a:t>Breadcrumbs</a:t>
            </a:r>
            <a:r>
              <a:rPr lang="pt-BR" dirty="0" smtClean="0"/>
              <a:t> ( migalhas de pão )</a:t>
            </a:r>
          </a:p>
          <a:p>
            <a:pPr lvl="1"/>
            <a:r>
              <a:rPr lang="pt-BR" dirty="0" smtClean="0"/>
              <a:t>Links</a:t>
            </a:r>
          </a:p>
          <a:p>
            <a:pPr lvl="1"/>
            <a:r>
              <a:rPr lang="pt-BR" dirty="0" err="1" smtClean="0"/>
              <a:t>Sitemaps</a:t>
            </a:r>
            <a:endParaRPr lang="pt-BR" dirty="0" smtClean="0"/>
          </a:p>
          <a:p>
            <a:pPr lvl="1"/>
            <a:r>
              <a:rPr lang="pt-BR" dirty="0" smtClean="0"/>
              <a:t>Servir de base para outros propósitos, como integrar com </a:t>
            </a:r>
            <a:r>
              <a:rPr lang="pt-BR" dirty="0" err="1" smtClean="0"/>
              <a:t>Zend_Acl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Zend_Navigation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dividido em 2 conceitos:</a:t>
            </a:r>
          </a:p>
          <a:p>
            <a:pPr lvl="1"/>
            <a:r>
              <a:rPr lang="pt-BR" dirty="0" err="1" smtClean="0"/>
              <a:t>Pages</a:t>
            </a:r>
            <a:r>
              <a:rPr lang="pt-BR" dirty="0" smtClean="0"/>
              <a:t> – Uma página (</a:t>
            </a:r>
            <a:r>
              <a:rPr lang="pt-BR" dirty="0" err="1" smtClean="0"/>
              <a:t>Zend_Navigation_Page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Containers</a:t>
            </a:r>
            <a:r>
              <a:rPr lang="pt-BR" dirty="0" smtClean="0"/>
              <a:t> – Container de navegação (</a:t>
            </a:r>
            <a:r>
              <a:rPr lang="pt-BR" dirty="0" err="1" smtClean="0"/>
              <a:t>Zend_Navigation_Container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página (</a:t>
            </a:r>
            <a:r>
              <a:rPr lang="pt-BR" dirty="0" err="1" smtClean="0"/>
              <a:t>Zend_Navigation_Page</a:t>
            </a:r>
            <a:r>
              <a:rPr lang="pt-BR" dirty="0" smtClean="0"/>
              <a:t>) no </a:t>
            </a:r>
            <a:r>
              <a:rPr lang="pt-BR" dirty="0" err="1" smtClean="0"/>
              <a:t>Zend_Navigation</a:t>
            </a:r>
            <a:r>
              <a:rPr lang="pt-BR" dirty="0" smtClean="0"/>
              <a:t> é um objeto que contém um link para uma página web.</a:t>
            </a:r>
          </a:p>
          <a:p>
            <a:r>
              <a:rPr lang="pt-BR" dirty="0" smtClean="0"/>
              <a:t>Além do link, ela também contém outros dados relevantes como o título da página.</a:t>
            </a:r>
          </a:p>
          <a:p>
            <a:r>
              <a:rPr lang="pt-BR" dirty="0" smtClean="0"/>
              <a:t>Leia mais em: </a:t>
            </a:r>
            <a:r>
              <a:rPr lang="pt-BR" dirty="0" smtClean="0">
                <a:hlinkClick r:id="rId2"/>
              </a:rPr>
              <a:t>http://framework.zend.com/manual/1.12/</a:t>
            </a:r>
            <a:r>
              <a:rPr lang="pt-BR" dirty="0" err="1" smtClean="0">
                <a:hlinkClick r:id="rId2"/>
              </a:rPr>
              <a:t>en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zend</a:t>
            </a:r>
            <a:r>
              <a:rPr lang="pt-BR" dirty="0" smtClean="0">
                <a:hlinkClick r:id="rId2"/>
              </a:rPr>
              <a:t>.</a:t>
            </a:r>
            <a:r>
              <a:rPr lang="pt-BR" dirty="0" err="1" smtClean="0">
                <a:hlinkClick r:id="rId2"/>
              </a:rPr>
              <a:t>navigation</a:t>
            </a:r>
            <a:r>
              <a:rPr lang="pt-BR" dirty="0" smtClean="0">
                <a:hlinkClick r:id="rId2"/>
              </a:rPr>
              <a:t>.pages.html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Zend_Navigation_Page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contêiner de navegação (</a:t>
            </a:r>
            <a:r>
              <a:rPr lang="pt-BR" dirty="0" err="1" smtClean="0"/>
              <a:t>Zend_Navigation_Container</a:t>
            </a:r>
            <a:r>
              <a:rPr lang="pt-BR" dirty="0" smtClean="0"/>
              <a:t>) é uma caixa para as páginas (</a:t>
            </a:r>
            <a:r>
              <a:rPr lang="pt-BR" dirty="0" err="1" smtClean="0"/>
              <a:t>Zend_Navigation_Page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Contém métodos para adicionar, pesquisar/recuperar, deletar e iterar as páginas.</a:t>
            </a:r>
          </a:p>
          <a:p>
            <a:r>
              <a:rPr lang="pt-BR" dirty="0" smtClean="0"/>
              <a:t>Leia mais em: </a:t>
            </a:r>
            <a:r>
              <a:rPr lang="pt-BR" dirty="0" smtClean="0">
                <a:hlinkClick r:id="rId2"/>
              </a:rPr>
              <a:t>http://framework.zend.com/manual/1.12/</a:t>
            </a:r>
            <a:r>
              <a:rPr lang="pt-BR" dirty="0" err="1" smtClean="0">
                <a:hlinkClick r:id="rId2"/>
              </a:rPr>
              <a:t>en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zend</a:t>
            </a:r>
            <a:r>
              <a:rPr lang="pt-BR" dirty="0" smtClean="0">
                <a:hlinkClick r:id="rId2"/>
              </a:rPr>
              <a:t>.</a:t>
            </a:r>
            <a:r>
              <a:rPr lang="pt-BR" dirty="0" err="1" smtClean="0">
                <a:hlinkClick r:id="rId2"/>
              </a:rPr>
              <a:t>navigation</a:t>
            </a:r>
            <a:r>
              <a:rPr lang="pt-BR" dirty="0" smtClean="0">
                <a:hlinkClick r:id="rId2"/>
              </a:rPr>
              <a:t>.containers.html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Zend_Navigation_Container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Zend_Navigation_Container</a:t>
            </a:r>
            <a:r>
              <a:rPr lang="pt-BR" dirty="0" smtClean="0"/>
              <a:t> é uma classe abstrata.</a:t>
            </a:r>
          </a:p>
          <a:p>
            <a:r>
              <a:rPr lang="pt-BR" dirty="0" smtClean="0"/>
              <a:t>Use </a:t>
            </a:r>
            <a:r>
              <a:rPr lang="pt-BR" dirty="0" err="1" smtClean="0"/>
              <a:t>Zend_Navigation</a:t>
            </a:r>
            <a:r>
              <a:rPr lang="pt-BR" dirty="0" smtClean="0"/>
              <a:t> para criar um </a:t>
            </a:r>
            <a:r>
              <a:rPr lang="pt-BR" dirty="0" err="1" smtClean="0"/>
              <a:t>conteiner</a:t>
            </a:r>
            <a:r>
              <a:rPr lang="pt-BR" dirty="0" smtClean="0"/>
              <a:t> de páginas.</a:t>
            </a:r>
          </a:p>
          <a:p>
            <a:r>
              <a:rPr lang="pt-BR" dirty="0" smtClean="0"/>
              <a:t>Exemplo: 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Conteiners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786190"/>
            <a:ext cx="6199187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criar contêiner a partir de:</a:t>
            </a:r>
          </a:p>
          <a:p>
            <a:pPr lvl="1"/>
            <a:r>
              <a:rPr lang="pt-BR" dirty="0" err="1" smtClean="0"/>
              <a:t>Array</a:t>
            </a:r>
            <a:r>
              <a:rPr lang="pt-BR" dirty="0" smtClean="0"/>
              <a:t> de PHP</a:t>
            </a:r>
          </a:p>
          <a:p>
            <a:pPr lvl="1"/>
            <a:r>
              <a:rPr lang="pt-BR" dirty="0" smtClean="0"/>
              <a:t>Arquivo INI</a:t>
            </a:r>
          </a:p>
          <a:p>
            <a:pPr lvl="1"/>
            <a:r>
              <a:rPr lang="pt-BR" dirty="0" smtClean="0"/>
              <a:t>Arquivo JSON</a:t>
            </a:r>
          </a:p>
          <a:p>
            <a:pPr lvl="1"/>
            <a:r>
              <a:rPr lang="pt-BR" dirty="0" smtClean="0"/>
              <a:t>Arquivo XML</a:t>
            </a:r>
          </a:p>
          <a:p>
            <a:pPr lvl="1"/>
            <a:r>
              <a:rPr lang="pt-BR" dirty="0" smtClean="0"/>
              <a:t>Arquivos YAML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contêiner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arquivo “</a:t>
            </a:r>
            <a:r>
              <a:rPr lang="pt-BR" dirty="0" err="1" smtClean="0"/>
              <a:t>navigation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”, geralmente no diretório “/application/</a:t>
            </a:r>
            <a:r>
              <a:rPr lang="pt-BR" dirty="0" err="1" smtClean="0"/>
              <a:t>configs</a:t>
            </a:r>
            <a:r>
              <a:rPr lang="pt-BR" dirty="0" smtClean="0"/>
              <a:t>/” com o conteúdo: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XML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XML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205787" cy="552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</TotalTime>
  <Words>274</Words>
  <Application>Microsoft Office PowerPoint</Application>
  <PresentationFormat>Apresentação na tela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Concourse</vt:lpstr>
      <vt:lpstr>Zend_Navigation</vt:lpstr>
      <vt:lpstr>Zend_Navigation</vt:lpstr>
      <vt:lpstr>Conceitos</vt:lpstr>
      <vt:lpstr>Zend_Navigation_Page</vt:lpstr>
      <vt:lpstr>Zend_Navigation_Container</vt:lpstr>
      <vt:lpstr>Criando Conteiners</vt:lpstr>
      <vt:lpstr>Criando contêiner</vt:lpstr>
      <vt:lpstr>Exemplo com XML</vt:lpstr>
      <vt:lpstr>Exemplo com XML</vt:lpstr>
      <vt:lpstr>Exemplo com XML</vt:lpstr>
      <vt:lpstr>Exemplo com XML</vt:lpstr>
      <vt:lpstr>Exemplo com XML</vt:lpstr>
      <vt:lpstr>Breadcrumb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Zend_Navigation</dc:title>
  <dc:creator>admin</dc:creator>
  <cp:lastModifiedBy>admin</cp:lastModifiedBy>
  <cp:revision>12</cp:revision>
  <dcterms:created xsi:type="dcterms:W3CDTF">2012-10-01T19:41:07Z</dcterms:created>
  <dcterms:modified xsi:type="dcterms:W3CDTF">2012-10-01T20:57:50Z</dcterms:modified>
</cp:coreProperties>
</file>