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3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11/6/2012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MD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d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Sha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sh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t.php.net/manual/en/function.hash-algos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.php.net/manual/en/book.hash.php" TargetMode="External"/><Relationship Id="rId2" Type="http://schemas.openxmlformats.org/officeDocument/2006/relationships/hyperlink" Target="http://it.php.net/manual/en/book.mcryp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.net/sha1" TargetMode="External"/><Relationship Id="rId4" Type="http://schemas.openxmlformats.org/officeDocument/2006/relationships/hyperlink" Target="http://php.net/md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hp.net/mcrypt_list_algorithm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Criptografia &amp; </a:t>
            </a:r>
            <a:r>
              <a:rPr lang="pt-BR" dirty="0" err="1" smtClean="0"/>
              <a:t>Hashing</a:t>
            </a:r>
            <a:r>
              <a:rPr lang="pt-BR" dirty="0" smtClean="0"/>
              <a:t> no PHP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Prof.: </a:t>
            </a:r>
            <a:r>
              <a:rPr lang="pt-BR" dirty="0" err="1" smtClean="0"/>
              <a:t>Alisson</a:t>
            </a:r>
            <a:r>
              <a:rPr lang="pt-BR" dirty="0" smtClean="0"/>
              <a:t> </a:t>
            </a:r>
            <a:r>
              <a:rPr lang="pt-BR" dirty="0" err="1" smtClean="0"/>
              <a:t>Chiquitto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chiquitto@unipar.br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da função </a:t>
            </a:r>
            <a:r>
              <a:rPr lang="pt-BR" dirty="0" err="1" smtClean="0"/>
              <a:t>mcrypt_encrypt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cipher</a:t>
            </a:r>
            <a:r>
              <a:rPr lang="pt-BR" dirty="0" smtClean="0"/>
              <a:t> = Algoritmo de criptografia;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key</a:t>
            </a:r>
            <a:r>
              <a:rPr lang="pt-BR" dirty="0" smtClean="0"/>
              <a:t> = Chave secreta;</a:t>
            </a:r>
          </a:p>
          <a:p>
            <a:pPr lvl="1"/>
            <a:r>
              <a:rPr lang="pt-BR" dirty="0" smtClean="0"/>
              <a:t>$data = String a criptografar;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mode</a:t>
            </a:r>
            <a:r>
              <a:rPr lang="pt-BR" dirty="0" smtClean="0"/>
              <a:t> = Modo da criptografia – Na maioria dos casos use MCRYPT_MODE_ECB;</a:t>
            </a:r>
          </a:p>
          <a:p>
            <a:pPr lvl="1"/>
            <a:r>
              <a:rPr lang="pt-BR" dirty="0" smtClean="0"/>
              <a:t>$iv = Utilizado para a inicialização;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2723"/>
            <a:ext cx="7392987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 err="1" smtClean="0"/>
              <a:t>descriptar</a:t>
            </a:r>
            <a:r>
              <a:rPr lang="pt-BR" dirty="0" smtClean="0"/>
              <a:t> strings usamos a função </a:t>
            </a:r>
            <a:r>
              <a:rPr lang="pt-BR" dirty="0" err="1" smtClean="0"/>
              <a:t>mcrypt_decrypt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Declaração: </a:t>
            </a:r>
            <a:r>
              <a:rPr lang="pt-BR" dirty="0" err="1" smtClean="0"/>
              <a:t>mcrypt_decrypt</a:t>
            </a:r>
            <a:r>
              <a:rPr lang="pt-BR" dirty="0" smtClean="0"/>
              <a:t>($</a:t>
            </a:r>
            <a:r>
              <a:rPr lang="pt-BR" dirty="0" err="1" smtClean="0"/>
              <a:t>cipher</a:t>
            </a:r>
            <a:r>
              <a:rPr lang="pt-BR" dirty="0" smtClean="0"/>
              <a:t> , $</a:t>
            </a:r>
            <a:r>
              <a:rPr lang="pt-BR" dirty="0" err="1" smtClean="0"/>
              <a:t>key</a:t>
            </a:r>
            <a:r>
              <a:rPr lang="pt-BR" dirty="0" smtClean="0"/>
              <a:t> , $data , $</a:t>
            </a:r>
            <a:r>
              <a:rPr lang="pt-BR" dirty="0" err="1" smtClean="0"/>
              <a:t>mode</a:t>
            </a:r>
            <a:r>
              <a:rPr lang="pt-BR" dirty="0" smtClean="0"/>
              <a:t> , $iv );</a:t>
            </a:r>
          </a:p>
          <a:p>
            <a:r>
              <a:rPr lang="pt-BR" dirty="0" smtClean="0"/>
              <a:t>Retorna a string </a:t>
            </a:r>
            <a:r>
              <a:rPr lang="pt-BR" dirty="0" err="1" smtClean="0"/>
              <a:t>descriptografada</a:t>
            </a:r>
            <a:r>
              <a:rPr lang="pt-BR" dirty="0" smtClean="0"/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Descriptar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da função </a:t>
            </a:r>
            <a:r>
              <a:rPr lang="pt-BR" dirty="0" err="1" smtClean="0"/>
              <a:t>mcrypt_decrypt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cipher</a:t>
            </a:r>
            <a:r>
              <a:rPr lang="pt-BR" dirty="0" smtClean="0"/>
              <a:t> = Algoritmo de criptografia;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key</a:t>
            </a:r>
            <a:r>
              <a:rPr lang="pt-BR" dirty="0" smtClean="0"/>
              <a:t> = Chave secreta;</a:t>
            </a:r>
          </a:p>
          <a:p>
            <a:pPr lvl="1"/>
            <a:r>
              <a:rPr lang="pt-BR" dirty="0" smtClean="0"/>
              <a:t>$data = String a criptografar;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mode</a:t>
            </a:r>
            <a:r>
              <a:rPr lang="pt-BR" dirty="0" smtClean="0"/>
              <a:t> = Modo da criptografia – Na maioria dos casos use MCRYPT_MODE_ECB;</a:t>
            </a:r>
          </a:p>
          <a:p>
            <a:pPr lvl="1"/>
            <a:r>
              <a:rPr lang="pt-BR" dirty="0" smtClean="0"/>
              <a:t>$iv = Utilizado para a inicialização;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Descriptar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Descriptar</a:t>
            </a:r>
            <a:r>
              <a:rPr lang="pt-BR" dirty="0" smtClean="0"/>
              <a:t> strings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2439988"/>
            <a:ext cx="72786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Hash</a:t>
            </a:r>
            <a:r>
              <a:rPr lang="pt-BR" dirty="0" smtClean="0"/>
              <a:t> de 16bytes (128 bits);</a:t>
            </a:r>
          </a:p>
          <a:p>
            <a:r>
              <a:rPr lang="pt-BR" dirty="0" smtClean="0"/>
              <a:t>Muito utilizado por softwares </a:t>
            </a:r>
            <a:r>
              <a:rPr lang="pt-BR" dirty="0" err="1" smtClean="0"/>
              <a:t>Peer-to-peer</a:t>
            </a:r>
            <a:r>
              <a:rPr lang="pt-BR" dirty="0" smtClean="0"/>
              <a:t> para verificar integridade de arquivos;</a:t>
            </a:r>
          </a:p>
          <a:p>
            <a:r>
              <a:rPr lang="pt-BR" dirty="0" smtClean="0"/>
              <a:t>Muito utilizada na verificação de senhas;</a:t>
            </a:r>
          </a:p>
          <a:p>
            <a:r>
              <a:rPr lang="pt-BR" dirty="0" smtClean="0">
                <a:hlinkClick r:id="rId2"/>
              </a:rPr>
              <a:t>http://pt.wikipedia.org/wiki/MD5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MD5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função md5($string);</a:t>
            </a:r>
          </a:p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$string = String a ser calculada</a:t>
            </a:r>
          </a:p>
          <a:p>
            <a:r>
              <a:rPr lang="pt-BR" dirty="0" smtClean="0"/>
              <a:t>Calcula o </a:t>
            </a:r>
            <a:r>
              <a:rPr lang="pt-BR" dirty="0" err="1" smtClean="0"/>
              <a:t>hash</a:t>
            </a:r>
            <a:r>
              <a:rPr lang="pt-BR" dirty="0" smtClean="0"/>
              <a:t> md5 de uma string;</a:t>
            </a:r>
          </a:p>
          <a:p>
            <a:r>
              <a:rPr lang="pt-BR" dirty="0" smtClean="0"/>
              <a:t>Retorna uma string com 32 caracteres hexadecimais;</a:t>
            </a:r>
          </a:p>
          <a:p>
            <a:r>
              <a:rPr lang="pt-BR" dirty="0" smtClean="0">
                <a:hlinkClick r:id="rId2"/>
              </a:rPr>
              <a:t>http://php.net/md5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função md5()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função md5()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62753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Possui muitos algoritmos de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mais utilizado é o SHA1, que é considerado o sucessor do MD5;</a:t>
            </a:r>
          </a:p>
          <a:p>
            <a:r>
              <a:rPr lang="pt-BR" dirty="0" smtClean="0">
                <a:hlinkClick r:id="rId2"/>
              </a:rPr>
              <a:t>http://pt.wikipedia.org/wiki/Sha1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Família SHA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função sha1($string);</a:t>
            </a:r>
          </a:p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$string = String a ser calculada</a:t>
            </a:r>
          </a:p>
          <a:p>
            <a:r>
              <a:rPr lang="pt-BR" dirty="0" smtClean="0"/>
              <a:t>Calcula o </a:t>
            </a:r>
            <a:r>
              <a:rPr lang="pt-BR" dirty="0" err="1" smtClean="0"/>
              <a:t>hash</a:t>
            </a:r>
            <a:r>
              <a:rPr lang="pt-BR" dirty="0" smtClean="0"/>
              <a:t> sha1 de uma string;</a:t>
            </a:r>
          </a:p>
          <a:p>
            <a:r>
              <a:rPr lang="pt-BR" dirty="0" smtClean="0"/>
              <a:t>Retorna uma string com 40 caracteres hexadecimais;</a:t>
            </a:r>
          </a:p>
          <a:p>
            <a:r>
              <a:rPr lang="pt-BR" dirty="0" smtClean="0">
                <a:hlinkClick r:id="rId2"/>
              </a:rPr>
              <a:t>http://php.net/sha1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função sha1()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Criptografia</a:t>
            </a:r>
            <a:r>
              <a:rPr lang="pt-BR" dirty="0" smtClean="0"/>
              <a:t> (Do Grego </a:t>
            </a:r>
            <a:r>
              <a:rPr lang="pt-BR" i="1" dirty="0" err="1" smtClean="0"/>
              <a:t>kryptós</a:t>
            </a:r>
            <a:r>
              <a:rPr lang="pt-BR" dirty="0" smtClean="0"/>
              <a:t>, "escondido", e </a:t>
            </a:r>
            <a:r>
              <a:rPr lang="pt-BR" i="1" dirty="0" err="1" smtClean="0"/>
              <a:t>gráphein</a:t>
            </a:r>
            <a:r>
              <a:rPr lang="pt-BR" dirty="0" smtClean="0"/>
              <a:t>, "escrita") é o estudo dos princípios e técnicas pelas quais a informação pode ser transformada da sua forma original para outra ilegível, de forma que possa ser </a:t>
            </a:r>
            <a:r>
              <a:rPr lang="pt-BR" u="sng" dirty="0" smtClean="0"/>
              <a:t>conhecida</a:t>
            </a:r>
            <a:r>
              <a:rPr lang="pt-BR" dirty="0" smtClean="0"/>
              <a:t> apenas por seu destinatário (detentor da "chave secreta")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função sha1()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3" y="2871788"/>
            <a:ext cx="771048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Suporta uma grande variedade de blocos de algoritmos, como MD5 e a </a:t>
            </a:r>
            <a:r>
              <a:rPr lang="pt-BR" dirty="0" err="1" smtClean="0"/>
              <a:t>familia</a:t>
            </a:r>
            <a:r>
              <a:rPr lang="pt-BR" dirty="0" smtClean="0"/>
              <a:t> SHA.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Hash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hash_algos</a:t>
            </a:r>
            <a:r>
              <a:rPr lang="pt-BR" dirty="0" smtClean="0"/>
              <a:t>() – Retorna um </a:t>
            </a:r>
            <a:r>
              <a:rPr lang="pt-BR" dirty="0" err="1" smtClean="0"/>
              <a:t>array</a:t>
            </a:r>
            <a:r>
              <a:rPr lang="pt-BR" dirty="0" smtClean="0"/>
              <a:t> com as cifras suportadas pelo sistema;</a:t>
            </a:r>
          </a:p>
          <a:p>
            <a:r>
              <a:rPr lang="pt-BR" dirty="0" smtClean="0">
                <a:hlinkClick r:id="rId2"/>
              </a:rPr>
              <a:t>http://it.php.net/manual/en/function.</a:t>
            </a:r>
            <a:r>
              <a:rPr lang="pt-BR" dirty="0" err="1" smtClean="0">
                <a:hlinkClick r:id="rId2"/>
              </a:rPr>
              <a:t>hash-algos</a:t>
            </a:r>
            <a:r>
              <a:rPr lang="pt-BR" dirty="0" smtClean="0">
                <a:hlinkClick r:id="rId2"/>
              </a:rPr>
              <a:t>.</a:t>
            </a:r>
            <a:r>
              <a:rPr lang="pt-BR" dirty="0" err="1" smtClean="0">
                <a:hlinkClick r:id="rId2"/>
              </a:rPr>
              <a:t>php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Cifras suportadas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3" y="3517912"/>
            <a:ext cx="72278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encontrar o </a:t>
            </a:r>
            <a:r>
              <a:rPr lang="pt-BR" dirty="0" err="1" smtClean="0"/>
              <a:t>hash</a:t>
            </a:r>
            <a:r>
              <a:rPr lang="pt-BR" dirty="0" smtClean="0"/>
              <a:t> de strings usamos a função </a:t>
            </a:r>
            <a:r>
              <a:rPr lang="pt-BR" dirty="0" err="1" smtClean="0"/>
              <a:t>hash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Declaração: </a:t>
            </a:r>
            <a:r>
              <a:rPr lang="en-US" dirty="0" smtClean="0"/>
              <a:t>hash ( string $</a:t>
            </a:r>
            <a:r>
              <a:rPr lang="en-US" dirty="0" err="1" smtClean="0"/>
              <a:t>algo</a:t>
            </a:r>
            <a:r>
              <a:rPr lang="en-US" dirty="0" smtClean="0"/>
              <a:t> , string $data [, </a:t>
            </a:r>
            <a:r>
              <a:rPr lang="en-US" dirty="0" err="1" smtClean="0"/>
              <a:t>bool</a:t>
            </a:r>
            <a:r>
              <a:rPr lang="en-US" dirty="0" smtClean="0"/>
              <a:t> $</a:t>
            </a:r>
            <a:r>
              <a:rPr lang="en-US" dirty="0" err="1" smtClean="0"/>
              <a:t>raw_output</a:t>
            </a:r>
            <a:r>
              <a:rPr lang="en-US" dirty="0" smtClean="0"/>
              <a:t> = false ] )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Retorna o </a:t>
            </a:r>
            <a:r>
              <a:rPr lang="pt-BR" dirty="0" err="1" smtClean="0"/>
              <a:t>hash</a:t>
            </a:r>
            <a:r>
              <a:rPr lang="pt-BR" dirty="0" smtClean="0"/>
              <a:t> de $data;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da função </a:t>
            </a:r>
            <a:r>
              <a:rPr lang="pt-BR" dirty="0" err="1" smtClean="0"/>
              <a:t>hash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$algo = Algoritmo de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$data = String a ser </a:t>
            </a:r>
            <a:r>
              <a:rPr lang="pt-BR" dirty="0" err="1" smtClean="0"/>
              <a:t>hashed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raw_output</a:t>
            </a:r>
            <a:r>
              <a:rPr lang="pt-BR" dirty="0" smtClean="0"/>
              <a:t> = Se </a:t>
            </a:r>
            <a:r>
              <a:rPr lang="pt-BR" dirty="0" err="1" smtClean="0"/>
              <a:t>true</a:t>
            </a:r>
            <a:r>
              <a:rPr lang="pt-BR" dirty="0" smtClean="0"/>
              <a:t>, o retorna da função será em </a:t>
            </a:r>
            <a:r>
              <a:rPr lang="pt-BR" dirty="0" err="1" smtClean="0"/>
              <a:t>binario</a:t>
            </a:r>
            <a:r>
              <a:rPr lang="pt-BR" dirty="0" smtClean="0"/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463" y="2840038"/>
            <a:ext cx="65674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pt-BR" dirty="0"/>
          </a:p>
        </p:txBody>
      </p:sp>
      <p:pic>
        <p:nvPicPr>
          <p:cNvPr id="8" name="Espaço Reservado para Conteúdo 7" descr="fluxo-criptografi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511" y="1698953"/>
            <a:ext cx="3848977" cy="40903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 </a:t>
            </a:r>
            <a:r>
              <a:rPr lang="pt-BR" b="1" dirty="0" err="1" smtClean="0"/>
              <a:t>hash</a:t>
            </a:r>
            <a:r>
              <a:rPr lang="pt-BR" dirty="0" smtClean="0"/>
              <a:t> é uma </a:t>
            </a:r>
            <a:r>
              <a:rPr lang="pt-BR" dirty="0" err="1" smtClean="0"/>
              <a:t>sequência</a:t>
            </a:r>
            <a:r>
              <a:rPr lang="pt-BR" dirty="0" smtClean="0"/>
              <a:t> de bits geradas por um algoritmo, em geral representada em base hexadecimal, que permite a visualização em letras e números (0 a 9 e A </a:t>
            </a:r>
            <a:r>
              <a:rPr lang="pt-BR" dirty="0" err="1" smtClean="0"/>
              <a:t>a</a:t>
            </a:r>
            <a:r>
              <a:rPr lang="pt-BR" dirty="0" smtClean="0"/>
              <a:t> F).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luxo-hash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84" y="1698953"/>
            <a:ext cx="4966832" cy="409033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&amp; </a:t>
            </a:r>
            <a:r>
              <a:rPr lang="pt-BR" dirty="0" err="1" smtClean="0"/>
              <a:t>Hashing</a:t>
            </a:r>
            <a:r>
              <a:rPr lang="pt-BR" dirty="0" smtClean="0"/>
              <a:t> no PHP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Criptografias</a:t>
            </a:r>
          </a:p>
          <a:p>
            <a:pPr lvl="1"/>
            <a:r>
              <a:rPr lang="pt-BR" dirty="0" smtClean="0"/>
              <a:t>Biblioteca </a:t>
            </a:r>
            <a:r>
              <a:rPr lang="pt-BR" dirty="0" err="1" smtClean="0"/>
              <a:t>Mcrypt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http://it.php.net/manual/en/book.</a:t>
            </a:r>
            <a:r>
              <a:rPr lang="pt-BR" dirty="0" err="1" smtClean="0">
                <a:hlinkClick r:id="rId2"/>
              </a:rPr>
              <a:t>mcrypt</a:t>
            </a:r>
            <a:r>
              <a:rPr lang="pt-BR" dirty="0" smtClean="0">
                <a:hlinkClick r:id="rId2"/>
              </a:rPr>
              <a:t>.</a:t>
            </a:r>
            <a:r>
              <a:rPr lang="pt-BR" dirty="0" err="1" smtClean="0">
                <a:hlinkClick r:id="rId2"/>
              </a:rPr>
              <a:t>php</a:t>
            </a:r>
            <a:endParaRPr lang="pt-BR" dirty="0" smtClean="0"/>
          </a:p>
          <a:p>
            <a:r>
              <a:rPr lang="pt-BR" dirty="0" err="1" smtClean="0"/>
              <a:t>Hashing</a:t>
            </a:r>
            <a:endParaRPr lang="pt-BR" dirty="0" smtClean="0"/>
          </a:p>
          <a:p>
            <a:pPr lvl="1"/>
            <a:r>
              <a:rPr lang="pt-BR" dirty="0" smtClean="0"/>
              <a:t>Biblioteca </a:t>
            </a:r>
            <a:r>
              <a:rPr lang="pt-BR" dirty="0" err="1" smtClean="0"/>
              <a:t>Hash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http://it.php.net/manual/en/book.</a:t>
            </a:r>
            <a:r>
              <a:rPr lang="pt-BR" dirty="0" err="1" smtClean="0">
                <a:hlinkClick r:id="rId3"/>
              </a:rPr>
              <a:t>hash</a:t>
            </a:r>
            <a:r>
              <a:rPr lang="pt-BR" dirty="0" smtClean="0">
                <a:hlinkClick r:id="rId3"/>
              </a:rPr>
              <a:t>.</a:t>
            </a:r>
            <a:r>
              <a:rPr lang="pt-BR" dirty="0" err="1" smtClean="0">
                <a:hlinkClick r:id="rId3"/>
              </a:rPr>
              <a:t>php</a:t>
            </a:r>
            <a:endParaRPr lang="pt-BR" dirty="0" smtClean="0"/>
          </a:p>
          <a:p>
            <a:pPr lvl="1"/>
            <a:r>
              <a:rPr lang="pt-BR" dirty="0" smtClean="0"/>
              <a:t>Função md5()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http://php.net/md5</a:t>
            </a:r>
            <a:endParaRPr lang="pt-BR" dirty="0" smtClean="0"/>
          </a:p>
          <a:p>
            <a:pPr lvl="1"/>
            <a:r>
              <a:rPr lang="pt-BR" dirty="0" smtClean="0"/>
              <a:t>Função sha1()</a:t>
            </a:r>
            <a:br>
              <a:rPr lang="pt-BR" dirty="0" smtClean="0"/>
            </a:br>
            <a:r>
              <a:rPr lang="pt-BR" dirty="0" smtClean="0">
                <a:hlinkClick r:id="rId5"/>
              </a:rPr>
              <a:t>http://php.net/sha1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Suporta uma grande variedade de blocos de algoritmos, como DES, 3DES, </a:t>
            </a:r>
            <a:r>
              <a:rPr lang="pt-BR" dirty="0" err="1" smtClean="0"/>
              <a:t>Blowfish</a:t>
            </a:r>
            <a:r>
              <a:rPr lang="pt-BR" dirty="0" smtClean="0"/>
              <a:t> (default), entre outros.</a:t>
            </a:r>
          </a:p>
          <a:p>
            <a:r>
              <a:rPr lang="pt-BR" dirty="0" smtClean="0"/>
              <a:t>Suporta os métodos CBC, OFB, CFB e ECB.</a:t>
            </a:r>
          </a:p>
          <a:p>
            <a:r>
              <a:rPr lang="pt-BR" dirty="0" smtClean="0"/>
              <a:t>Muito utilizada para criptografar dados usando chaves simétricas.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Mcrypt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mcrypt_list_algorithms</a:t>
            </a:r>
            <a:r>
              <a:rPr lang="pt-BR" dirty="0" smtClean="0"/>
              <a:t>() – Retorna um </a:t>
            </a:r>
            <a:r>
              <a:rPr lang="pt-BR" dirty="0" err="1" smtClean="0"/>
              <a:t>array</a:t>
            </a:r>
            <a:r>
              <a:rPr lang="pt-BR" dirty="0" smtClean="0"/>
              <a:t> com as cifras suportadas pelo sistema;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http://php.net/mcrypt_list_algorithms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Cifras suportadas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3408374"/>
            <a:ext cx="6834187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 err="1" smtClean="0"/>
              <a:t>encriptar</a:t>
            </a:r>
            <a:r>
              <a:rPr lang="pt-BR" dirty="0" smtClean="0"/>
              <a:t> strings usamos a função </a:t>
            </a:r>
            <a:r>
              <a:rPr lang="pt-BR" dirty="0" err="1" smtClean="0"/>
              <a:t>mcrypt_encrypt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Declaração: </a:t>
            </a:r>
            <a:r>
              <a:rPr lang="pt-BR" dirty="0" err="1" smtClean="0"/>
              <a:t>mcrypt_encrypt</a:t>
            </a:r>
            <a:r>
              <a:rPr lang="pt-BR" dirty="0" smtClean="0"/>
              <a:t>( $</a:t>
            </a:r>
            <a:r>
              <a:rPr lang="pt-BR" dirty="0" err="1" smtClean="0"/>
              <a:t>cipher</a:t>
            </a:r>
            <a:r>
              <a:rPr lang="pt-BR" dirty="0" smtClean="0"/>
              <a:t> , $</a:t>
            </a:r>
            <a:r>
              <a:rPr lang="pt-BR" dirty="0" err="1" smtClean="0"/>
              <a:t>key</a:t>
            </a:r>
            <a:r>
              <a:rPr lang="pt-BR" dirty="0" smtClean="0"/>
              <a:t> , $data , $</a:t>
            </a:r>
            <a:r>
              <a:rPr lang="pt-BR" dirty="0" err="1" smtClean="0"/>
              <a:t>mode</a:t>
            </a:r>
            <a:r>
              <a:rPr lang="pt-BR" dirty="0" smtClean="0"/>
              <a:t> , $iv );</a:t>
            </a:r>
          </a:p>
          <a:p>
            <a:r>
              <a:rPr lang="pt-BR" dirty="0" smtClean="0"/>
              <a:t>Retorna uma string em </a:t>
            </a:r>
            <a:r>
              <a:rPr lang="pt-BR" dirty="0" err="1" smtClean="0"/>
              <a:t>binario</a:t>
            </a:r>
            <a:r>
              <a:rPr lang="pt-BR" dirty="0" smtClean="0"/>
              <a:t>. Use bin2hex() para converter para hexadecimal;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Mcrypt</a:t>
            </a:r>
            <a:r>
              <a:rPr lang="pt-BR" dirty="0" smtClean="0"/>
              <a:t>: </a:t>
            </a:r>
            <a:r>
              <a:rPr lang="pt-BR" dirty="0" err="1" smtClean="0"/>
              <a:t>Encriptar</a:t>
            </a:r>
            <a:r>
              <a:rPr lang="pt-BR" dirty="0" smtClean="0"/>
              <a:t> strings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542</Words>
  <Application>Microsoft Office PowerPoint</Application>
  <PresentationFormat>Apresentação na tela 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Concourse</vt:lpstr>
      <vt:lpstr>Criptografia &amp; Hashing no PHP</vt:lpstr>
      <vt:lpstr>Criptografia</vt:lpstr>
      <vt:lpstr>Criptografia</vt:lpstr>
      <vt:lpstr>Hashing</vt:lpstr>
      <vt:lpstr>Hashing</vt:lpstr>
      <vt:lpstr>Criptografia &amp; Hashing no PHP</vt:lpstr>
      <vt:lpstr>Biblioteca Mcrypt</vt:lpstr>
      <vt:lpstr>Mcrypt: Cifras suportadas</vt:lpstr>
      <vt:lpstr>Mcrypt: Encriptar strings</vt:lpstr>
      <vt:lpstr>Mcrypt: Encriptar strings</vt:lpstr>
      <vt:lpstr>Mcrypt: Encriptar strings</vt:lpstr>
      <vt:lpstr>Mcrypt: Descriptar strings</vt:lpstr>
      <vt:lpstr>Mcrypt: Descriptar strings</vt:lpstr>
      <vt:lpstr>Mcrypt: Descriptar strings</vt:lpstr>
      <vt:lpstr>Hash: MD5</vt:lpstr>
      <vt:lpstr>Hash: função md5()</vt:lpstr>
      <vt:lpstr>Hash: função md5()</vt:lpstr>
      <vt:lpstr>Hash: Família SHA</vt:lpstr>
      <vt:lpstr>Hash: função sha1()</vt:lpstr>
      <vt:lpstr>Hash: função sha1()</vt:lpstr>
      <vt:lpstr>Biblioteca Hash</vt:lpstr>
      <vt:lpstr>Hash: Cifras suportadas</vt:lpstr>
      <vt:lpstr>Hash: Encriptar strings</vt:lpstr>
      <vt:lpstr>Hash: Encriptar strings</vt:lpstr>
      <vt:lpstr>Hash: Encriptar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Criptografia &amp; Hashing no PHP</dc:title>
  <dc:creator>admin</dc:creator>
  <cp:lastModifiedBy>admin</cp:lastModifiedBy>
  <cp:revision>30</cp:revision>
  <dcterms:created xsi:type="dcterms:W3CDTF">2012-10-02T11:15:55Z</dcterms:created>
  <dcterms:modified xsi:type="dcterms:W3CDTF">2012-11-06T18:00:41Z</dcterms:modified>
</cp:coreProperties>
</file>