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4" r:id="rId8"/>
    <p:sldId id="268" r:id="rId9"/>
    <p:sldId id="271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29A389-FE0D-42C1-9EF9-3667F466720D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D5F6309-656A-4988-B0DF-27D3BEC419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696" y="1316480"/>
            <a:ext cx="9087569" cy="846348"/>
          </a:xfrm>
        </p:spPr>
        <p:txBody>
          <a:bodyPr vert="horz" lIns="91440" tIns="45720" rIns="91440" bIns="45720" anchor="b">
            <a:normAutofit/>
          </a:bodyPr>
          <a:lstStyle/>
          <a:p>
            <a:pPr algn="ctr"/>
            <a:r>
              <a:rPr lang="en-US" dirty="0"/>
              <a:t>Movie Recommendation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0837" y="1055076"/>
            <a:ext cx="7719216" cy="685665"/>
          </a:xfrm>
        </p:spPr>
        <p:txBody>
          <a:bodyPr/>
          <a:lstStyle/>
          <a:p>
            <a:r>
              <a:rPr lang="en-US" dirty="0"/>
              <a:t>Mini-Project Presentation-1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584" y="4259948"/>
            <a:ext cx="11806772" cy="22047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Project guide:  DR. AMIT KUMAR PANDEY</a:t>
            </a:r>
          </a:p>
          <a:p>
            <a:r>
              <a:rPr lang="en-US" sz="2000" b="1" dirty="0">
                <a:latin typeface="+mn-lt"/>
              </a:rPr>
              <a:t>Team members: Bharat singhal,2200321540055</a:t>
            </a:r>
          </a:p>
          <a:p>
            <a:r>
              <a:rPr lang="en-US" sz="2000" b="1" dirty="0">
                <a:latin typeface="+mn-lt"/>
              </a:rPr>
              <a:t>                                Chirag Gupta ,2200321540057</a:t>
            </a:r>
          </a:p>
          <a:p>
            <a:r>
              <a:rPr lang="en-US" sz="2000" b="1" dirty="0">
                <a:latin typeface="+mn-lt"/>
              </a:rPr>
              <a:t>                                Deepak yadav, 2200321540061</a:t>
            </a:r>
          </a:p>
          <a:p>
            <a:r>
              <a:rPr lang="en-US" sz="2000" b="1" dirty="0">
                <a:latin typeface="+mn-lt"/>
              </a:rPr>
              <a:t>                                Devansh vashisHtha,2200321540067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025444" y="13649"/>
            <a:ext cx="10166556" cy="107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dirty="0">
                <a:solidFill>
                  <a:sysClr val="windowText" lastClr="000000"/>
                </a:solidFill>
              </a:rPr>
              <a:t>ABES Engineering College, Ghaziabad, UP</a:t>
            </a:r>
          </a:p>
          <a:p>
            <a:r>
              <a:rPr lang="en-US" sz="3200" dirty="0">
                <a:solidFill>
                  <a:sysClr val="windowText" lastClr="000000"/>
                </a:solidFill>
              </a:rPr>
              <a:t>Department of CSE-DS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62"/>
            <a:ext cx="1936955" cy="207972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2617542" y="2487201"/>
            <a:ext cx="8696876" cy="108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Project Domain: MERN</a:t>
            </a:r>
            <a:endParaRPr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Project Group No: </a:t>
            </a:r>
            <a:r>
              <a:rPr lang="en-US" sz="2800" b="1" dirty="0">
                <a:latin typeface="Times New Roman"/>
                <a:cs typeface="Times New Roman"/>
              </a:rPr>
              <a:t>CSDS2-G05</a:t>
            </a:r>
            <a:endParaRPr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9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EB08-02C5-D2A3-6BBA-0FD89883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79206"/>
            <a:ext cx="10972800" cy="1066800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AE33-AAE4-588E-F2B7-DF980C22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53682"/>
            <a:ext cx="10972800" cy="4325112"/>
          </a:xfrm>
        </p:spPr>
        <p:txBody>
          <a:bodyPr vert="horz" lIns="91440" tIns="45720" rIns="91440" bIns="45720" anchor="t">
            <a:normAutofit fontScale="92500"/>
          </a:bodyPr>
          <a:lstStyle/>
          <a:p>
            <a:pPr indent="-255905"/>
            <a:r>
              <a:rPr lang="en-US" u="sng" dirty="0">
                <a:ea typeface="+mn-lt"/>
                <a:cs typeface="+mn-lt"/>
              </a:rPr>
              <a:t>User Satisfaction</a:t>
            </a:r>
            <a:r>
              <a:rPr lang="en-US" dirty="0">
                <a:ea typeface="+mn-lt"/>
                <a:cs typeface="+mn-lt"/>
              </a:rPr>
              <a:t>: The primary goal is to provide users with movie recommendations that align with their preferences, leading to higher satisfaction and engagement.</a:t>
            </a:r>
          </a:p>
          <a:p>
            <a:pPr indent="-255905"/>
            <a:endParaRPr lang="en-US" dirty="0"/>
          </a:p>
          <a:p>
            <a:pPr indent="-255905"/>
            <a:r>
              <a:rPr lang="en-US" u="sng" dirty="0">
                <a:ea typeface="+mn-lt"/>
                <a:cs typeface="+mn-lt"/>
              </a:rPr>
              <a:t>Time Efficiency</a:t>
            </a:r>
            <a:r>
              <a:rPr lang="en-US" dirty="0">
                <a:ea typeface="+mn-lt"/>
                <a:cs typeface="+mn-lt"/>
              </a:rPr>
              <a:t>: Users spend less time searching for movies, as the system efficiently narrows down options based on their preferences.</a:t>
            </a:r>
            <a:endParaRPr lang="en-US" dirty="0"/>
          </a:p>
          <a:p>
            <a:pPr indent="-255905"/>
            <a:endParaRPr lang="en-US" dirty="0"/>
          </a:p>
          <a:p>
            <a:pPr indent="-255905"/>
            <a:r>
              <a:rPr lang="en-US" u="sng" dirty="0">
                <a:ea typeface="+mn-lt"/>
                <a:cs typeface="+mn-lt"/>
              </a:rPr>
              <a:t>Retention</a:t>
            </a:r>
            <a:r>
              <a:rPr lang="en-US" dirty="0">
                <a:ea typeface="+mn-lt"/>
                <a:cs typeface="+mn-lt"/>
              </a:rPr>
              <a:t>: By consistently delivering relevant suggestions, the system contributes to user retention, ensuring that users continue to use the platform over time.</a:t>
            </a:r>
          </a:p>
          <a:p>
            <a:pPr indent="-255905"/>
            <a:endParaRPr lang="en-US" dirty="0"/>
          </a:p>
          <a:p>
            <a:pPr indent="-255905"/>
            <a:endParaRPr lang="en-US" dirty="0"/>
          </a:p>
          <a:p>
            <a:pPr indent="-2559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75" y="2861482"/>
            <a:ext cx="9838267" cy="114300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Thank You  !</a:t>
            </a:r>
          </a:p>
        </p:txBody>
      </p:sp>
    </p:spTree>
    <p:extLst>
      <p:ext uri="{BB962C8B-B14F-4D97-AF65-F5344CB8AC3E}">
        <p14:creationId xmlns:p14="http://schemas.microsoft.com/office/powerpoint/2010/main" val="377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838200"/>
          </a:xfrm>
        </p:spPr>
        <p:txBody>
          <a:bodyPr/>
          <a:lstStyle/>
          <a:p>
            <a:pPr algn="ctr"/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488" y="2049439"/>
            <a:ext cx="9684130" cy="4198961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Requirements of Project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Expected Outcome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3817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532452"/>
            <a:ext cx="9980645" cy="3933661"/>
          </a:xfrm>
        </p:spPr>
        <p:txBody>
          <a:bodyPr vert="horz" lIns="91440" tIns="45720" rIns="91440" bIns="45720" anchor="t">
            <a:noAutofit/>
          </a:bodyPr>
          <a:lstStyle/>
          <a:p>
            <a:pPr indent="-255905"/>
            <a:r>
              <a:rPr lang="en-US" sz="2200" dirty="0">
                <a:solidFill>
                  <a:srgbClr val="212121"/>
                </a:solidFill>
                <a:latin typeface="Cambria"/>
                <a:ea typeface="Cambria"/>
              </a:rPr>
              <a:t>Movie recommender systems are meant to give suggestions to the users based on the features they love the most.</a:t>
            </a:r>
          </a:p>
          <a:p>
            <a:pPr marL="109855" indent="0">
              <a:buNone/>
            </a:pPr>
            <a:endParaRPr lang="en-US" sz="2200" dirty="0">
              <a:solidFill>
                <a:srgbClr val="212121"/>
              </a:solidFill>
              <a:latin typeface="Cambria"/>
              <a:ea typeface="Cambria"/>
            </a:endParaRPr>
          </a:p>
          <a:p>
            <a:pPr indent="-255905"/>
            <a:r>
              <a:rPr lang="en-US" sz="2200" dirty="0">
                <a:solidFill>
                  <a:srgbClr val="212121"/>
                </a:solidFill>
                <a:latin typeface="Cambria"/>
                <a:ea typeface="Cambria"/>
              </a:rPr>
              <a:t>A highly performing movie recommendation will suggest movies that match the similarities with the highest degree of performance.</a:t>
            </a:r>
          </a:p>
          <a:p>
            <a:pPr marL="109855" indent="0">
              <a:buNone/>
            </a:pPr>
            <a:endParaRPr lang="en-US" sz="2200" dirty="0">
              <a:solidFill>
                <a:srgbClr val="212121"/>
              </a:solidFill>
              <a:latin typeface="Cambria"/>
              <a:ea typeface="Cambria"/>
            </a:endParaRPr>
          </a:p>
          <a:p>
            <a:pPr indent="-255905"/>
            <a:r>
              <a:rPr lang="en-US" sz="2200" dirty="0">
                <a:solidFill>
                  <a:srgbClr val="212121"/>
                </a:solidFill>
                <a:latin typeface="Cambria"/>
                <a:ea typeface="Cambria"/>
              </a:rPr>
              <a:t>It highlights the filtering criteria in the recommender systems and algorithms that are  implemented in movie recommender systems.</a:t>
            </a:r>
          </a:p>
          <a:p>
            <a:pPr indent="-255905"/>
            <a:endParaRPr lang="en-US" sz="2200" dirty="0">
              <a:solidFill>
                <a:srgbClr val="212121"/>
              </a:solidFill>
              <a:latin typeface="Cambria"/>
              <a:ea typeface="Cambria"/>
            </a:endParaRPr>
          </a:p>
          <a:p>
            <a:pPr indent="-255905"/>
            <a:endParaRPr lang="en-US" sz="2200" dirty="0">
              <a:solidFill>
                <a:srgbClr val="212121"/>
              </a:solidFill>
              <a:latin typeface="Cambria"/>
              <a:ea typeface="Cambr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1FCC71-7997-E884-4192-B3579047A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2209800"/>
            <a:ext cx="2143125" cy="28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4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34" y="2209800"/>
            <a:ext cx="7016816" cy="4246984"/>
          </a:xfrm>
        </p:spPr>
        <p:txBody>
          <a:bodyPr vert="horz" lIns="91440" tIns="45720" rIns="91440" bIns="45720" anchor="t">
            <a:normAutofit/>
          </a:bodyPr>
          <a:lstStyle/>
          <a:p>
            <a:pPr indent="-255905" algn="just"/>
            <a:r>
              <a:rPr lang="en-US" sz="2000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A </a:t>
            </a:r>
            <a:r>
              <a:rPr lang="en-US" sz="2000" b="1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movie recommendation system</a:t>
            </a:r>
            <a:r>
              <a:rPr lang="en-US" sz="2000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, or a movie recommender system, is an ML-Based Approach to filtering or predicting the users’ film preferences based on their past choices and behavior.  </a:t>
            </a:r>
          </a:p>
          <a:p>
            <a:pPr marL="109855" indent="0" algn="just">
              <a:buNone/>
            </a:pPr>
            <a:endParaRPr lang="en-US" sz="2000" dirty="0">
              <a:solidFill>
                <a:srgbClr val="232021"/>
              </a:solidFill>
              <a:latin typeface="Georgia"/>
              <a:ea typeface="Cambria"/>
            </a:endParaRPr>
          </a:p>
          <a:p>
            <a:pPr indent="-255905"/>
            <a:r>
              <a:rPr lang="en-US" sz="2000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The ML algorithms for these recommendation systems use the </a:t>
            </a:r>
            <a:r>
              <a:rPr lang="en-US" sz="2000" b="1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data</a:t>
            </a:r>
            <a:r>
              <a:rPr lang="en-US" sz="2000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 about this user from the system’s database. This data is used to predict the future behavior of the user concerned based on the information from the past.</a:t>
            </a:r>
          </a:p>
          <a:p>
            <a:pPr indent="-255905"/>
            <a:endParaRPr lang="en-US" sz="2000" dirty="0">
              <a:solidFill>
                <a:srgbClr val="232021"/>
              </a:solidFill>
              <a:latin typeface="Cambria"/>
              <a:ea typeface="Cambria"/>
            </a:endParaRPr>
          </a:p>
          <a:p>
            <a:pPr indent="-255905"/>
            <a:r>
              <a:rPr lang="en-US" sz="2000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The most popular categories of the ML algorithms used for movie recommendations include </a:t>
            </a:r>
            <a:r>
              <a:rPr lang="en-US" sz="2000" b="1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content-based filtering</a:t>
            </a:r>
            <a:r>
              <a:rPr lang="en-US" sz="2000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 and </a:t>
            </a:r>
            <a:r>
              <a:rPr lang="en-US" sz="2000" b="1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collaborative filtering</a:t>
            </a:r>
            <a:r>
              <a:rPr lang="en-US" sz="2000" dirty="0">
                <a:solidFill>
                  <a:srgbClr val="232021"/>
                </a:solidFill>
                <a:latin typeface="Cambria"/>
                <a:ea typeface="+mn-lt"/>
                <a:cs typeface="+mn-lt"/>
              </a:rPr>
              <a:t> systems.</a:t>
            </a:r>
            <a:endParaRPr lang="en-US" sz="2000" dirty="0">
              <a:solidFill>
                <a:srgbClr val="232021"/>
              </a:solidFill>
              <a:latin typeface="Cambria"/>
              <a:ea typeface="Cambri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10FFE-0EC1-81DC-EDB6-1AC8D3DD7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50" y="2209800"/>
            <a:ext cx="5044749" cy="41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7173-F476-4E44-95AE-8F816D82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59542"/>
            <a:ext cx="10972800" cy="1066800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3EB14-056F-4813-8666-43AE3A36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6342"/>
            <a:ext cx="10972800" cy="4325112"/>
          </a:xfrm>
        </p:spPr>
        <p:txBody>
          <a:bodyPr vert="horz" lIns="91440" tIns="45720" rIns="91440" bIns="45720" anchor="t">
            <a:normAutofit/>
          </a:bodyPr>
          <a:lstStyle/>
          <a:p>
            <a:pPr marL="109855" indent="0">
              <a:buNone/>
            </a:pPr>
            <a:r>
              <a:rPr lang="en-US" sz="2000" dirty="0">
                <a:latin typeface="Cambria"/>
                <a:ea typeface="Cambria"/>
              </a:rPr>
              <a:t>The goal of our movie recommendation system is to develop a movie recommendation system for binge watchers to help and recommend them good qualities of movies</a:t>
            </a:r>
          </a:p>
          <a:p>
            <a:pPr marL="109855" indent="0">
              <a:buNone/>
            </a:pPr>
            <a:endParaRPr lang="en-US" sz="2000" dirty="0">
              <a:latin typeface="Cambria"/>
              <a:ea typeface="Cambria"/>
            </a:endParaRPr>
          </a:p>
          <a:p>
            <a:pPr marL="109855" indent="0">
              <a:buNone/>
            </a:pPr>
            <a:r>
              <a:rPr lang="en-US" sz="2000" dirty="0">
                <a:latin typeface="Cambria"/>
                <a:ea typeface="Cambria"/>
              </a:rPr>
              <a:t>The Main Objectives are:</a:t>
            </a:r>
          </a:p>
          <a:p>
            <a:pPr marL="109855" indent="0">
              <a:buNone/>
            </a:pPr>
            <a:endParaRPr lang="en-US" sz="2000" dirty="0">
              <a:latin typeface="Cambria"/>
              <a:ea typeface="Cambria"/>
            </a:endParaRPr>
          </a:p>
          <a:p>
            <a:pPr indent="-255905"/>
            <a:r>
              <a:rPr lang="en-US" sz="2000" dirty="0">
                <a:latin typeface="Cambria"/>
                <a:ea typeface="Cambria"/>
              </a:rPr>
              <a:t>Improving the accuracy of recommendation systems</a:t>
            </a:r>
          </a:p>
          <a:p>
            <a:pPr indent="-255905"/>
            <a:endParaRPr lang="en-US" sz="2000" dirty="0">
              <a:latin typeface="Cambria"/>
              <a:ea typeface="Cambria"/>
            </a:endParaRPr>
          </a:p>
          <a:p>
            <a:pPr indent="-255905"/>
            <a:r>
              <a:rPr lang="en-US" sz="2000" dirty="0">
                <a:latin typeface="Cambria"/>
                <a:ea typeface="Cambria"/>
              </a:rPr>
              <a:t>Improve the quality of movie recommendation systems</a:t>
            </a:r>
          </a:p>
          <a:p>
            <a:pPr indent="-255905"/>
            <a:endParaRPr lang="en-US" sz="2000" dirty="0">
              <a:latin typeface="Cambria"/>
              <a:ea typeface="Cambria"/>
            </a:endParaRPr>
          </a:p>
          <a:p>
            <a:pPr indent="-255905"/>
            <a:r>
              <a:rPr lang="en-US" sz="2000" dirty="0">
                <a:latin typeface="Cambria"/>
                <a:ea typeface="Cambria"/>
              </a:rPr>
              <a:t>Enhancing the user experience </a:t>
            </a:r>
          </a:p>
          <a:p>
            <a:pPr indent="-255905"/>
            <a:endParaRPr lang="en-US" sz="2000" dirty="0">
              <a:latin typeface="Cambria"/>
              <a:ea typeface="Cambria"/>
            </a:endParaRPr>
          </a:p>
          <a:p>
            <a:pPr indent="-255905"/>
            <a:r>
              <a:rPr lang="en-US" sz="2000" dirty="0">
                <a:latin typeface="Cambria"/>
                <a:ea typeface="Cambria"/>
              </a:rPr>
              <a:t>Explore different Technologies as a group</a:t>
            </a:r>
          </a:p>
        </p:txBody>
      </p:sp>
    </p:spTree>
    <p:extLst>
      <p:ext uri="{BB962C8B-B14F-4D97-AF65-F5344CB8AC3E}">
        <p14:creationId xmlns:p14="http://schemas.microsoft.com/office/powerpoint/2010/main" val="357561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1387"/>
            <a:ext cx="10972800" cy="1066800"/>
          </a:xfrm>
        </p:spPr>
        <p:txBody>
          <a:bodyPr/>
          <a:lstStyle/>
          <a:p>
            <a:r>
              <a:rPr lang="en-US" sz="3600" dirty="0"/>
              <a:t>Existing Work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8186"/>
            <a:ext cx="10972800" cy="4161503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indent="-255905"/>
            <a:r>
              <a:rPr lang="en-US" dirty="0"/>
              <a:t>Pre-Processing of Dataset from its loading to its selection and filtering.</a:t>
            </a:r>
          </a:p>
          <a:p>
            <a:pPr indent="-255905"/>
            <a:r>
              <a:rPr lang="en-US" dirty="0"/>
              <a:t>Frontend Webpage</a:t>
            </a:r>
          </a:p>
          <a:p>
            <a:pPr indent="-255905"/>
            <a:r>
              <a:rPr lang="en-US" dirty="0"/>
              <a:t>Main Recommender System </a:t>
            </a:r>
          </a:p>
          <a:p>
            <a:pPr indent="-255905"/>
            <a:r>
              <a:rPr lang="en-US" dirty="0"/>
              <a:t>About Us</a:t>
            </a:r>
          </a:p>
          <a:p>
            <a:pPr indent="-255905"/>
            <a:r>
              <a:rPr lang="en-US" dirty="0"/>
              <a:t>Login Page</a:t>
            </a:r>
          </a:p>
          <a:p>
            <a:pPr indent="-255905"/>
            <a:r>
              <a:rPr lang="en-US" dirty="0"/>
              <a:t>Contact Us </a:t>
            </a:r>
          </a:p>
          <a:p>
            <a:pPr indent="-255905"/>
            <a:r>
              <a:rPr lang="en-US" dirty="0"/>
              <a:t>Backend Machine Learning Model training using Python</a:t>
            </a:r>
          </a:p>
          <a:p>
            <a:pPr indent="-255905"/>
            <a:r>
              <a:rPr lang="en-US" dirty="0"/>
              <a:t>Usage of MySQL in Data Retrieval.</a:t>
            </a:r>
          </a:p>
          <a:p>
            <a:pPr indent="-255905"/>
            <a:endParaRPr lang="en-US" dirty="0"/>
          </a:p>
          <a:p>
            <a:pPr indent="-255905"/>
            <a:endParaRPr lang="en-US" dirty="0"/>
          </a:p>
          <a:p>
            <a:pPr indent="-25590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5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96419"/>
            <a:ext cx="109728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of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6469"/>
            <a:ext cx="10972800" cy="4325112"/>
          </a:xfrm>
        </p:spPr>
        <p:txBody>
          <a:bodyPr/>
          <a:lstStyle/>
          <a:p>
            <a:r>
              <a:rPr lang="en-US" dirty="0"/>
              <a:t> FRONTEND</a:t>
            </a:r>
          </a:p>
          <a:p>
            <a:pPr marL="109728" indent="0">
              <a:buNone/>
            </a:pPr>
            <a:r>
              <a:rPr lang="en-US" dirty="0"/>
              <a:t>                               </a:t>
            </a:r>
            <a:r>
              <a:rPr lang="en-US" sz="2400" dirty="0"/>
              <a:t>HTML, CSS</a:t>
            </a:r>
          </a:p>
          <a:p>
            <a:r>
              <a:rPr lang="en-US" dirty="0"/>
              <a:t>BACKEND</a:t>
            </a:r>
          </a:p>
          <a:p>
            <a:pPr marL="109728" indent="0">
              <a:buNone/>
            </a:pPr>
            <a:r>
              <a:rPr lang="en-US" dirty="0"/>
              <a:t>                              </a:t>
            </a:r>
            <a:r>
              <a:rPr lang="en-US" sz="2400" dirty="0"/>
              <a:t> Python</a:t>
            </a:r>
          </a:p>
          <a:p>
            <a:r>
              <a:rPr lang="en-US" dirty="0"/>
              <a:t>DEPLOYMENT</a:t>
            </a:r>
          </a:p>
          <a:p>
            <a:pPr marL="109728" indent="0">
              <a:buNone/>
            </a:pPr>
            <a:r>
              <a:rPr lang="en-US" dirty="0"/>
              <a:t>                               </a:t>
            </a:r>
            <a:r>
              <a:rPr lang="en-US" sz="2400" dirty="0"/>
              <a:t> Streamlit</a:t>
            </a:r>
          </a:p>
          <a:p>
            <a:r>
              <a:rPr lang="en-US" dirty="0"/>
              <a:t> DATASET</a:t>
            </a:r>
          </a:p>
          <a:p>
            <a:pPr marL="109728" indent="0">
              <a:buNone/>
            </a:pPr>
            <a:r>
              <a:rPr lang="en-US" dirty="0"/>
              <a:t>                               </a:t>
            </a:r>
            <a:r>
              <a:rPr lang="en-US" sz="2400" dirty="0"/>
              <a:t>CSV Files for Dataset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2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0445"/>
            <a:ext cx="10972800" cy="1066800"/>
          </a:xfrm>
        </p:spPr>
        <p:txBody>
          <a:bodyPr>
            <a:normAutofit/>
          </a:bodyPr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3" y="1827245"/>
            <a:ext cx="6163428" cy="4325112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indent="-255905"/>
            <a:r>
              <a:rPr lang="en-US" sz="2400" i="0" dirty="0">
                <a:effectLst/>
              </a:rPr>
              <a:t> Cosine similarity is used as a metric determining the distance between the neighbors in our  recommendation systems.</a:t>
            </a:r>
          </a:p>
          <a:p>
            <a:pPr marL="109855" indent="0">
              <a:buNone/>
            </a:pPr>
            <a:endParaRPr lang="en-US" sz="2400" i="0" dirty="0">
              <a:effectLst/>
            </a:endParaRPr>
          </a:p>
          <a:p>
            <a:pPr indent="-255905"/>
            <a:r>
              <a:rPr lang="en-US" sz="2400" dirty="0"/>
              <a:t>Cosine similarity is </a:t>
            </a:r>
            <a:r>
              <a:rPr lang="en-US" sz="2400" i="0" dirty="0">
                <a:effectLst/>
              </a:rPr>
              <a:t> used to recommend movies with the same similarities and for </a:t>
            </a:r>
            <a:r>
              <a:rPr lang="en-US" sz="2400" dirty="0"/>
              <a:t>text entered by the user. </a:t>
            </a:r>
          </a:p>
          <a:p>
            <a:pPr marL="109855" indent="0">
              <a:buNone/>
            </a:pPr>
            <a:endParaRPr lang="en-US" sz="2400" i="0" dirty="0">
              <a:effectLst/>
            </a:endParaRPr>
          </a:p>
          <a:p>
            <a:pPr indent="-255905"/>
            <a:r>
              <a:rPr lang="en-US" sz="2400" i="0" dirty="0">
                <a:effectLst/>
              </a:rPr>
              <a:t>Cosine similarity in the </a:t>
            </a:r>
            <a:r>
              <a:rPr lang="en-US" sz="2400" dirty="0"/>
              <a:t>recommendation system</a:t>
            </a:r>
            <a:r>
              <a:rPr lang="en-US" sz="2400" i="0" dirty="0">
                <a:effectLst/>
              </a:rPr>
              <a:t> is used with the same principle of cosine angles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79B42-CF2E-09AB-D55C-7D201611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147" y="898071"/>
            <a:ext cx="5654351" cy="50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8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E7A6-22CD-6D38-398F-6D9365CE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2" y="751114"/>
            <a:ext cx="10972800" cy="1066800"/>
          </a:xfrm>
        </p:spPr>
        <p:txBody>
          <a:bodyPr/>
          <a:lstStyle/>
          <a:p>
            <a:r>
              <a:rPr lang="en-US" dirty="0"/>
              <a:t>Methodology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748A-FCF3-4465-DB5A-7FB14F58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2" y="1855983"/>
            <a:ext cx="10972800" cy="4325112"/>
          </a:xfrm>
        </p:spPr>
        <p:txBody>
          <a:bodyPr/>
          <a:lstStyle/>
          <a:p>
            <a:r>
              <a:rPr lang="en-US" dirty="0"/>
              <a:t>Sentiment Analysis is a technique that comes under natural language processing(NLP) and is used to predict the emotions reflected by a word or a group of words</a:t>
            </a:r>
          </a:p>
          <a:p>
            <a:r>
              <a:rPr lang="en-US" dirty="0"/>
              <a:t>We have used Naive Bayes Algorithm for Sentiment Analysis in our Recommendation System to process the Movies based on the Similar Sentiment Labels from the Database.</a:t>
            </a:r>
          </a:p>
          <a:p>
            <a:r>
              <a:rPr lang="en-US" dirty="0"/>
              <a:t>We have referenced our data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2487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3731</TotalTime>
  <Words>536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Cambria</vt:lpstr>
      <vt:lpstr>Georgia</vt:lpstr>
      <vt:lpstr>Times New Roman</vt:lpstr>
      <vt:lpstr>Trebuchet MS</vt:lpstr>
      <vt:lpstr>Wingdings</vt:lpstr>
      <vt:lpstr>Wingdings 2</vt:lpstr>
      <vt:lpstr>Urban</vt:lpstr>
      <vt:lpstr>Movie Recommendation System</vt:lpstr>
      <vt:lpstr>Contents</vt:lpstr>
      <vt:lpstr>Abstract</vt:lpstr>
      <vt:lpstr>Introduction</vt:lpstr>
      <vt:lpstr>Objectives</vt:lpstr>
      <vt:lpstr>Existing Work of Project</vt:lpstr>
      <vt:lpstr>Requirements of Project </vt:lpstr>
      <vt:lpstr>Methodology </vt:lpstr>
      <vt:lpstr>Methodology </vt:lpstr>
      <vt:lpstr>Expected Outcomes</vt:lpstr>
      <vt:lpstr>Thank You 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Harikesh Singh</dc:creator>
  <cp:lastModifiedBy>deepak yadav</cp:lastModifiedBy>
  <cp:revision>232</cp:revision>
  <dcterms:created xsi:type="dcterms:W3CDTF">2019-09-25T05:42:20Z</dcterms:created>
  <dcterms:modified xsi:type="dcterms:W3CDTF">2024-02-14T07:25:44Z</dcterms:modified>
</cp:coreProperties>
</file>