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9" r:id="rId3"/>
    <p:sldId id="27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30" autoAdjust="0"/>
  </p:normalViewPr>
  <p:slideViewPr>
    <p:cSldViewPr>
      <p:cViewPr varScale="1">
        <p:scale>
          <a:sx n="111" d="100"/>
          <a:sy n="111" d="100"/>
        </p:scale>
        <p:origin x="13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76DBC63-0FF9-A830-2B73-74AA727ACD1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EDD710D-C66D-FC69-2968-A4AAE7827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8D46728E-3443-FE95-D326-2C876224951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1F4F2C9-5881-0D02-82FB-BBAEE8D57FA8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32B629DB-5941-78C9-BF7C-C001A65EB8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82D0A27C-8232-BF38-D191-9878F3BB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9D3FA0-943B-56FB-449E-F74AAF734F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62BA3BD-B10A-E4A6-6EBD-AE2371798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DDE677-D6DC-6DAD-6EC9-D655A4409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172D8C1D-0C92-4E46-B8FC-D846EDD42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2204F9-F7A9-16DD-58D5-63A4FF79A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8D6073-9626-2966-334B-6C465B760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3E08CA-7D7D-955A-3AD2-BCDE0BCAE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BADF0-A7B8-452B-B345-5A4087F99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26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0280E4-07E8-5F84-B85F-EFAE1638B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6D2D2C-CF30-73A9-7695-31831FCE0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8E2B5C4-D4A8-B19E-16EF-E6C6C1E42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FBE2F-A562-4C53-BE61-506761077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53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9A1321-15BD-985B-AE20-4EC247D8C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7B53B0-C0B7-2C52-A1F8-485B6CD01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13B07BD-F2EA-6852-A566-DE0019328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8941A-E7F1-44AD-99D0-723E3DFD2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0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FCE5E8-9FDA-737B-7017-0760BD1CB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B62E58-DC0B-7F5E-BF82-7C4743AF9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54A4DC-6190-1F19-6400-7B3545177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5FAD-FEF4-4033-B19B-674E3E813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0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EE7A0D1-4383-A2C5-0BD0-DE7FEBA7E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F9598B-D6E0-0735-FF63-F5DDDBBF1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453F3D-5548-4396-4474-EF9F3CC0F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CDEA4-8CD4-4FD8-AFC9-D06775BA1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E1E89A-3052-FFB0-E8BD-F694111DE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8E06CA-85FA-0495-8E00-DEC581656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3DF9AD6-3D94-2582-AE2C-1A0F86130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D3FAB-9658-4789-B793-3128CD2D3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5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0E7ABF-0940-4FE1-AAD6-A605DBB2F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43CF237-3128-B4D8-0C5A-C261E415C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FD97576-9A14-8CFE-C3BE-1A0ECC684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4E61E-BEF6-4A64-A487-846580DEA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ADB5806-A32B-01AB-72C0-0ED302D1C2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E7BF93A-C7CD-E1BF-EC7B-484A60A07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92078E6-19AA-3CAD-231C-29572B5D0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E2896-2EF0-4F1A-877C-70C7CC9B6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9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34E8470-2E06-8FAA-4620-D2767C3DE2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944BF98-CD73-56E9-9DB7-F051A091D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242DDB0-2255-9656-41CF-DBCD0D222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78123-B0B6-41D0-8F2A-9E5C0C2B7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04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6483FC6-BCC2-4662-D8AF-E702DD3C0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2973A85-805B-BA46-0235-3F34A530C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8FE002-88CE-C721-D812-B60D80343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2EB6B-3F4E-4CC9-82EC-AEA2E22B2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05C8ACA-E37D-8F04-2A8A-97A6E7643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CE5621F-AE9E-4FBC-DFD0-28738711A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9A4722-5AFD-D371-763F-9B72C9826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2D3E1-E52F-46A5-A1DF-BE4BD4CF1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82E900A-A83E-07D3-519F-7BA076207D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4650BA76-D0B6-41A6-0B91-79B3FC8E5DB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3D72FE19-38CB-7625-B5C9-77454D9446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3" name="Freeform 5">
                <a:extLst>
                  <a:ext uri="{FF2B5EF4-FFF2-40B4-BE49-F238E27FC236}">
                    <a16:creationId xmlns:a16="http://schemas.microsoft.com/office/drawing/2014/main" id="{565EBB49-12CD-4BD9-A8B4-4ADBAC6086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714BEF18-5842-9243-0DB8-CDF9EC4B3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2295" name="AutoShape 7">
                <a:extLst>
                  <a:ext uri="{FF2B5EF4-FFF2-40B4-BE49-F238E27FC236}">
                    <a16:creationId xmlns:a16="http://schemas.microsoft.com/office/drawing/2014/main" id="{206CDD58-C733-9782-3D1F-3BF8BF7DF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7C6C8A87-3BBF-F277-074D-F30F9A59E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517A9F85-BAD6-A37B-A75F-C5F205F2F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B119B4F-645E-8D61-CE35-D05E6DE3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96F22935-19C3-EAC0-191C-1CCD90E447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243FCF01-0C95-A8B2-7E13-5EAA8410E8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025F5D87-B79B-407B-B194-3798896F73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F823EE1A-F13A-42BB-B381-23F8362B53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College\Spring%2005\GS630\PPT%20Assignment\slide.mpg" TargetMode="External"/><Relationship Id="rId4" Type="http://schemas.openxmlformats.org/officeDocument/2006/relationships/hyperlink" Target="../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089C0EE5-3DCA-7EFF-9129-13D188DE37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PowerPoint</a:t>
            </a:r>
            <a:br>
              <a:rPr lang="en-US" altLang="en-US"/>
            </a:br>
            <a:r>
              <a:rPr lang="en-US" altLang="en-US" sz="2400"/>
              <a:t>A Brief Introduction to Commonly Used Features</a:t>
            </a:r>
            <a:endParaRPr lang="en-US" altLang="en-US"/>
          </a:p>
        </p:txBody>
      </p:sp>
      <p:sp>
        <p:nvSpPr>
          <p:cNvPr id="3075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EB86BA45-2164-64E8-78DE-90428ECD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A6F0DC6E-A5C5-290D-2EC7-1518499ED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AutoShapes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729EE985-99C2-AA06-59DF-CD075098484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1524000" cy="1143000"/>
            <a:chOff x="1488" y="2688"/>
            <a:chExt cx="960" cy="720"/>
          </a:xfrm>
        </p:grpSpPr>
        <p:sp>
          <p:nvSpPr>
            <p:cNvPr id="4111" name="AutoShape 4">
              <a:extLst>
                <a:ext uri="{FF2B5EF4-FFF2-40B4-BE49-F238E27FC236}">
                  <a16:creationId xmlns:a16="http://schemas.microsoft.com/office/drawing/2014/main" id="{919822D7-E000-5A50-180F-1FE81D78F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960" cy="720"/>
            </a:xfrm>
            <a:prstGeom prst="flowChartProcess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2" name="Text Box 10">
              <a:extLst>
                <a:ext uri="{FF2B5EF4-FFF2-40B4-BE49-F238E27FC236}">
                  <a16:creationId xmlns:a16="http://schemas.microsoft.com/office/drawing/2014/main" id="{F55014D4-35C6-B3C6-129A-2F4D64D2A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One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27F6AB9B-1AFB-9CF6-D88B-C4577EFFBB0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800600"/>
            <a:ext cx="1524000" cy="1143000"/>
            <a:chOff x="4080" y="2064"/>
            <a:chExt cx="960" cy="720"/>
          </a:xfrm>
        </p:grpSpPr>
        <p:sp>
          <p:nvSpPr>
            <p:cNvPr id="4109" name="AutoShape 6">
              <a:extLst>
                <a:ext uri="{FF2B5EF4-FFF2-40B4-BE49-F238E27FC236}">
                  <a16:creationId xmlns:a16="http://schemas.microsoft.com/office/drawing/2014/main" id="{418508F9-D65F-1272-9745-1B5394E9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960" cy="72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" name="Text Box 13">
              <a:extLst>
                <a:ext uri="{FF2B5EF4-FFF2-40B4-BE49-F238E27FC236}">
                  <a16:creationId xmlns:a16="http://schemas.microsoft.com/office/drawing/2014/main" id="{71A06EE6-3D3F-7A4B-F84D-7066CBB4A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Two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EE58E092-59E1-5A7D-BB23-25A14C1BFD9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724400"/>
            <a:ext cx="2133600" cy="1192213"/>
            <a:chOff x="2256" y="2304"/>
            <a:chExt cx="1344" cy="751"/>
          </a:xfrm>
        </p:grpSpPr>
        <p:grpSp>
          <p:nvGrpSpPr>
            <p:cNvPr id="4104" name="Group 20">
              <a:extLst>
                <a:ext uri="{FF2B5EF4-FFF2-40B4-BE49-F238E27FC236}">
                  <a16:creationId xmlns:a16="http://schemas.microsoft.com/office/drawing/2014/main" id="{6CB20112-B5D9-4758-DEDC-973A4E9D2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96"/>
              <a:ext cx="1344" cy="384"/>
              <a:chOff x="2448" y="2832"/>
              <a:chExt cx="1344" cy="384"/>
            </a:xfrm>
          </p:grpSpPr>
          <p:sp>
            <p:nvSpPr>
              <p:cNvPr id="4106" name="AutoShape 5">
                <a:extLst>
                  <a:ext uri="{FF2B5EF4-FFF2-40B4-BE49-F238E27FC236}">
                    <a16:creationId xmlns:a16="http://schemas.microsoft.com/office/drawing/2014/main" id="{361B01FA-EDA9-ABCC-2CB3-FC4033D3F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720" cy="384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" name="Line 7">
                <a:extLst>
                  <a:ext uri="{FF2B5EF4-FFF2-40B4-BE49-F238E27FC236}">
                    <a16:creationId xmlns:a16="http://schemas.microsoft.com/office/drawing/2014/main" id="{01ECD5CE-3D44-B3D8-73C4-613A01E41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Line 8">
                <a:extLst>
                  <a:ext uri="{FF2B5EF4-FFF2-40B4-BE49-F238E27FC236}">
                    <a16:creationId xmlns:a16="http://schemas.microsoft.com/office/drawing/2014/main" id="{AC9DF352-BD8F-7D72-D3FC-08CA496E5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5" name="Text Box 14">
              <a:extLst>
                <a:ext uri="{FF2B5EF4-FFF2-40B4-BE49-F238E27FC236}">
                  <a16:creationId xmlns:a16="http://schemas.microsoft.com/office/drawing/2014/main" id="{7D955A46-25F1-911F-B511-CC9EBF871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1008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Research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&amp;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Development</a:t>
              </a:r>
            </a:p>
          </p:txBody>
        </p:sp>
      </p:grpSp>
      <p:sp>
        <p:nvSpPr>
          <p:cNvPr id="4102" name="Rectangle 24">
            <a:extLst>
              <a:ext uri="{FF2B5EF4-FFF2-40B4-BE49-F238E27FC236}">
                <a16:creationId xmlns:a16="http://schemas.microsoft.com/office/drawing/2014/main" id="{30BC6FF7-C63C-A663-D02A-49E29F236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selecting several AutoShapes and right-clickig, you can group them together.</a:t>
            </a:r>
          </a:p>
        </p:txBody>
      </p:sp>
      <p:sp>
        <p:nvSpPr>
          <p:cNvPr id="4103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C3F7A3C6-D62E-EF07-9A8C-A5AFBC5BD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E7376E3C-B51A-DBF1-F013-81FC4020B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Embedding Video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5ED12E-CB2D-D9A7-001D-FE506F6259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648200" cy="4191000"/>
          </a:xfrm>
        </p:spPr>
        <p:txBody>
          <a:bodyPr/>
          <a:lstStyle/>
          <a:p>
            <a:pPr eaLnBrk="1" hangingPunct="1"/>
            <a:r>
              <a:rPr lang="en-US" altLang="en-US" sz="2000"/>
              <a:t>To Play a Video in Your Slide Show, go to “Insert” and Place your Mouse Over “Movies and Sounds” then Select “Movie From File”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7652" name="slide.mpg">
            <a:hlinkClick r:id="" action="ppaction://media"/>
            <a:extLst>
              <a:ext uri="{FF2B5EF4-FFF2-40B4-BE49-F238E27FC236}">
                <a16:creationId xmlns:a16="http://schemas.microsoft.com/office/drawing/2014/main" id="{2D0FD2DF-345B-FE03-4560-247DC6DDF3B4}"/>
              </a:ext>
            </a:extLst>
          </p:cNvPr>
          <p:cNvPicPr>
            <a:picLocks noRot="1" noChangeAspect="1" noChangeArrowheads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3451225"/>
            <a:ext cx="3044825" cy="2028825"/>
          </a:xfrm>
        </p:spPr>
      </p:pic>
      <p:sp>
        <p:nvSpPr>
          <p:cNvPr id="5125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393672A0-3070-E5A5-551B-9D9F5CCE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9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6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366</TotalTime>
  <Words>70</Words>
  <Application>Microsoft Office PowerPoint</Application>
  <PresentationFormat>On-screen Show (4:3)</PresentationFormat>
  <Paragraphs>13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Wingdings</vt:lpstr>
      <vt:lpstr>Calibri</vt:lpstr>
      <vt:lpstr>Times New Roman</vt:lpstr>
      <vt:lpstr>Tahoma</vt:lpstr>
      <vt:lpstr>Capsules</vt:lpstr>
      <vt:lpstr>How To Use PowerPoint A Brief Introduction to Commonly Used Features</vt:lpstr>
      <vt:lpstr>Advanced AutoShapes</vt:lpstr>
      <vt:lpstr>Embedding Video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FIle</dc:title>
  <dc:creator>user</dc:creator>
  <cp:lastModifiedBy>Chirag Gupta</cp:lastModifiedBy>
  <cp:revision>33</cp:revision>
  <dcterms:created xsi:type="dcterms:W3CDTF">2005-02-10T21:18:44Z</dcterms:created>
  <dcterms:modified xsi:type="dcterms:W3CDTF">2022-07-20T06:29:55Z</dcterms:modified>
</cp:coreProperties>
</file>