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9"/>
  </p:notesMasterIdLst>
  <p:sldIdLst>
    <p:sldId id="256" r:id="rId2"/>
    <p:sldId id="258" r:id="rId3"/>
    <p:sldId id="259" r:id="rId4"/>
    <p:sldId id="266" r:id="rId5"/>
    <p:sldId id="302" r:id="rId6"/>
    <p:sldId id="261" r:id="rId7"/>
    <p:sldId id="267"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66"/>
    <a:srgbClr val="100521"/>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249118-1D93-4186-8F83-BF63ADA8D546}">
  <a:tblStyle styleId="{3C249118-1D93-4186-8F83-BF63ADA8D5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0"/>
        <p:cNvGrpSpPr/>
        <p:nvPr/>
      </p:nvGrpSpPr>
      <p:grpSpPr>
        <a:xfrm>
          <a:off x="0" y="0"/>
          <a:ext cx="0" cy="0"/>
          <a:chOff x="0" y="0"/>
          <a:chExt cx="0" cy="0"/>
        </a:xfrm>
      </p:grpSpPr>
      <p:sp>
        <p:nvSpPr>
          <p:cNvPr id="3361" name="Google Shape;33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2" name="Google Shape;33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5"/>
        <p:cNvGrpSpPr/>
        <p:nvPr/>
      </p:nvGrpSpPr>
      <p:grpSpPr>
        <a:xfrm>
          <a:off x="0" y="0"/>
          <a:ext cx="0" cy="0"/>
          <a:chOff x="0" y="0"/>
          <a:chExt cx="0" cy="0"/>
        </a:xfrm>
      </p:grpSpPr>
      <p:sp>
        <p:nvSpPr>
          <p:cNvPr id="3376" name="Google Shape;3376;g898feb88a6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7" name="Google Shape;3377;g898feb88a6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2"/>
        <p:cNvGrpSpPr/>
        <p:nvPr/>
      </p:nvGrpSpPr>
      <p:grpSpPr>
        <a:xfrm>
          <a:off x="0" y="0"/>
          <a:ext cx="0" cy="0"/>
          <a:chOff x="0" y="0"/>
          <a:chExt cx="0" cy="0"/>
        </a:xfrm>
      </p:grpSpPr>
      <p:sp>
        <p:nvSpPr>
          <p:cNvPr id="3393" name="Google Shape;3393;g898feb88a6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4" name="Google Shape;3394;g898feb88a6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b346627ac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b346627ac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7"/>
        <p:cNvGrpSpPr/>
        <p:nvPr/>
      </p:nvGrpSpPr>
      <p:grpSpPr>
        <a:xfrm>
          <a:off x="0" y="0"/>
          <a:ext cx="0" cy="0"/>
          <a:chOff x="0" y="0"/>
          <a:chExt cx="0" cy="0"/>
        </a:xfrm>
      </p:grpSpPr>
      <p:sp>
        <p:nvSpPr>
          <p:cNvPr id="3468" name="Google Shape;3468;gb346627ac1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9" name="Google Shape;3469;gb346627ac1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03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8"/>
        <p:cNvGrpSpPr/>
        <p:nvPr/>
      </p:nvGrpSpPr>
      <p:grpSpPr>
        <a:xfrm>
          <a:off x="0" y="0"/>
          <a:ext cx="0" cy="0"/>
          <a:chOff x="0" y="0"/>
          <a:chExt cx="0" cy="0"/>
        </a:xfrm>
      </p:grpSpPr>
      <p:sp>
        <p:nvSpPr>
          <p:cNvPr id="3409" name="Google Shape;3409;gb346627ac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0" name="Google Shape;3410;gb346627ac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2"/>
        <p:cNvGrpSpPr/>
        <p:nvPr/>
      </p:nvGrpSpPr>
      <p:grpSpPr>
        <a:xfrm>
          <a:off x="0" y="0"/>
          <a:ext cx="0" cy="0"/>
          <a:chOff x="0" y="0"/>
          <a:chExt cx="0" cy="0"/>
        </a:xfrm>
      </p:grpSpPr>
      <p:sp>
        <p:nvSpPr>
          <p:cNvPr id="3473" name="Google Shape;3473;gb346627ac1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4" name="Google Shape;3474;gb346627ac1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0626"/>
            </a:gs>
            <a:gs pos="100000">
              <a:srgbClr val="000000"/>
            </a:gs>
          </a:gsLst>
          <a:lin ang="5400012"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57000" y="111225"/>
            <a:ext cx="8396700" cy="4921050"/>
            <a:chOff x="757000" y="111225"/>
            <a:chExt cx="8396700" cy="4921050"/>
          </a:xfrm>
        </p:grpSpPr>
        <p:cxnSp>
          <p:nvCxnSpPr>
            <p:cNvPr id="10" name="Google Shape;10;p2"/>
            <p:cNvCxnSpPr/>
            <p:nvPr/>
          </p:nvCxnSpPr>
          <p:spPr>
            <a:xfrm rot="10800000">
              <a:off x="757000" y="11122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1" name="Google Shape;11;p2"/>
            <p:cNvCxnSpPr/>
            <p:nvPr/>
          </p:nvCxnSpPr>
          <p:spPr>
            <a:xfrm rot="10800000">
              <a:off x="757000" y="26996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2" name="Google Shape;12;p2"/>
            <p:cNvCxnSpPr/>
            <p:nvPr/>
          </p:nvCxnSpPr>
          <p:spPr>
            <a:xfrm rot="10800000">
              <a:off x="757000" y="42871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 name="Google Shape;13;p2"/>
            <p:cNvCxnSpPr/>
            <p:nvPr/>
          </p:nvCxnSpPr>
          <p:spPr>
            <a:xfrm rot="10800000">
              <a:off x="757000" y="58745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4" name="Google Shape;14;p2"/>
            <p:cNvCxnSpPr/>
            <p:nvPr/>
          </p:nvCxnSpPr>
          <p:spPr>
            <a:xfrm rot="10800000">
              <a:off x="757000" y="74619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 name="Google Shape;15;p2"/>
            <p:cNvCxnSpPr/>
            <p:nvPr/>
          </p:nvCxnSpPr>
          <p:spPr>
            <a:xfrm rot="10800000">
              <a:off x="757000" y="90494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 name="Google Shape;16;p2"/>
            <p:cNvCxnSpPr/>
            <p:nvPr/>
          </p:nvCxnSpPr>
          <p:spPr>
            <a:xfrm rot="10800000">
              <a:off x="757000" y="106368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 name="Google Shape;17;p2"/>
            <p:cNvCxnSpPr/>
            <p:nvPr/>
          </p:nvCxnSpPr>
          <p:spPr>
            <a:xfrm rot="10800000">
              <a:off x="757000" y="122243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 name="Google Shape;18;p2"/>
            <p:cNvCxnSpPr/>
            <p:nvPr/>
          </p:nvCxnSpPr>
          <p:spPr>
            <a:xfrm rot="10800000">
              <a:off x="757000" y="138117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9" name="Google Shape;19;p2"/>
            <p:cNvCxnSpPr/>
            <p:nvPr/>
          </p:nvCxnSpPr>
          <p:spPr>
            <a:xfrm rot="10800000">
              <a:off x="757000" y="153991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0" name="Google Shape;20;p2"/>
            <p:cNvCxnSpPr/>
            <p:nvPr/>
          </p:nvCxnSpPr>
          <p:spPr>
            <a:xfrm rot="10800000">
              <a:off x="757000" y="169866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1" name="Google Shape;21;p2"/>
            <p:cNvCxnSpPr/>
            <p:nvPr/>
          </p:nvCxnSpPr>
          <p:spPr>
            <a:xfrm rot="10800000">
              <a:off x="757000" y="185740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2" name="Google Shape;22;p2"/>
            <p:cNvCxnSpPr/>
            <p:nvPr/>
          </p:nvCxnSpPr>
          <p:spPr>
            <a:xfrm rot="10800000">
              <a:off x="757000" y="201614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3" name="Google Shape;23;p2"/>
            <p:cNvCxnSpPr/>
            <p:nvPr/>
          </p:nvCxnSpPr>
          <p:spPr>
            <a:xfrm rot="10800000">
              <a:off x="757000" y="217489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4" name="Google Shape;24;p2"/>
            <p:cNvCxnSpPr/>
            <p:nvPr/>
          </p:nvCxnSpPr>
          <p:spPr>
            <a:xfrm rot="10800000">
              <a:off x="757000" y="233363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5" name="Google Shape;25;p2"/>
            <p:cNvCxnSpPr/>
            <p:nvPr/>
          </p:nvCxnSpPr>
          <p:spPr>
            <a:xfrm rot="10800000">
              <a:off x="757000" y="249237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6" name="Google Shape;26;p2"/>
            <p:cNvCxnSpPr/>
            <p:nvPr/>
          </p:nvCxnSpPr>
          <p:spPr>
            <a:xfrm rot="10800000">
              <a:off x="757000" y="265112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7" name="Google Shape;27;p2"/>
            <p:cNvCxnSpPr/>
            <p:nvPr/>
          </p:nvCxnSpPr>
          <p:spPr>
            <a:xfrm rot="10800000">
              <a:off x="757000" y="280986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8" name="Google Shape;28;p2"/>
            <p:cNvCxnSpPr/>
            <p:nvPr/>
          </p:nvCxnSpPr>
          <p:spPr>
            <a:xfrm rot="10800000">
              <a:off x="757000" y="296860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29" name="Google Shape;29;p2"/>
            <p:cNvCxnSpPr/>
            <p:nvPr/>
          </p:nvCxnSpPr>
          <p:spPr>
            <a:xfrm rot="10800000">
              <a:off x="757000" y="312735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0" name="Google Shape;30;p2"/>
            <p:cNvCxnSpPr/>
            <p:nvPr/>
          </p:nvCxnSpPr>
          <p:spPr>
            <a:xfrm rot="10800000">
              <a:off x="757000" y="328609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1" name="Google Shape;31;p2"/>
            <p:cNvCxnSpPr/>
            <p:nvPr/>
          </p:nvCxnSpPr>
          <p:spPr>
            <a:xfrm rot="10800000">
              <a:off x="757000" y="344484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2" name="Google Shape;32;p2"/>
            <p:cNvCxnSpPr/>
            <p:nvPr/>
          </p:nvCxnSpPr>
          <p:spPr>
            <a:xfrm rot="10800000">
              <a:off x="757000" y="360358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3" name="Google Shape;33;p2"/>
            <p:cNvCxnSpPr/>
            <p:nvPr/>
          </p:nvCxnSpPr>
          <p:spPr>
            <a:xfrm rot="10800000">
              <a:off x="757000" y="376232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4" name="Google Shape;34;p2"/>
            <p:cNvCxnSpPr/>
            <p:nvPr/>
          </p:nvCxnSpPr>
          <p:spPr>
            <a:xfrm rot="10800000">
              <a:off x="757000" y="392107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5" name="Google Shape;35;p2"/>
            <p:cNvCxnSpPr/>
            <p:nvPr/>
          </p:nvCxnSpPr>
          <p:spPr>
            <a:xfrm rot="10800000">
              <a:off x="757000" y="407981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6" name="Google Shape;36;p2"/>
            <p:cNvCxnSpPr/>
            <p:nvPr/>
          </p:nvCxnSpPr>
          <p:spPr>
            <a:xfrm rot="10800000">
              <a:off x="757000" y="423855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7" name="Google Shape;37;p2"/>
            <p:cNvCxnSpPr/>
            <p:nvPr/>
          </p:nvCxnSpPr>
          <p:spPr>
            <a:xfrm rot="10800000">
              <a:off x="757000" y="439730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8" name="Google Shape;38;p2"/>
            <p:cNvCxnSpPr/>
            <p:nvPr/>
          </p:nvCxnSpPr>
          <p:spPr>
            <a:xfrm rot="10800000">
              <a:off x="757000" y="455604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39" name="Google Shape;39;p2"/>
            <p:cNvCxnSpPr/>
            <p:nvPr/>
          </p:nvCxnSpPr>
          <p:spPr>
            <a:xfrm rot="10800000">
              <a:off x="757000" y="471478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40" name="Google Shape;40;p2"/>
            <p:cNvCxnSpPr/>
            <p:nvPr/>
          </p:nvCxnSpPr>
          <p:spPr>
            <a:xfrm rot="10800000">
              <a:off x="757000" y="487353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41" name="Google Shape;41;p2"/>
            <p:cNvCxnSpPr/>
            <p:nvPr/>
          </p:nvCxnSpPr>
          <p:spPr>
            <a:xfrm rot="10800000">
              <a:off x="757000" y="5032275"/>
              <a:ext cx="8396700" cy="0"/>
            </a:xfrm>
            <a:prstGeom prst="straightConnector1">
              <a:avLst/>
            </a:prstGeom>
            <a:noFill/>
            <a:ln w="9525" cap="flat" cmpd="sng">
              <a:solidFill>
                <a:srgbClr val="210A5B"/>
              </a:solidFill>
              <a:prstDash val="solid"/>
              <a:round/>
              <a:headEnd type="none" w="med" len="med"/>
              <a:tailEnd type="none" w="med" len="med"/>
            </a:ln>
          </p:spPr>
        </p:cxnSp>
      </p:grpSp>
      <p:grpSp>
        <p:nvGrpSpPr>
          <p:cNvPr id="42" name="Google Shape;42;p2"/>
          <p:cNvGrpSpPr/>
          <p:nvPr/>
        </p:nvGrpSpPr>
        <p:grpSpPr>
          <a:xfrm>
            <a:off x="25250" y="-43"/>
            <a:ext cx="731775" cy="5143393"/>
            <a:chOff x="25250" y="-43"/>
            <a:chExt cx="731775" cy="5143393"/>
          </a:xfrm>
        </p:grpSpPr>
        <p:sp>
          <p:nvSpPr>
            <p:cNvPr id="43" name="Google Shape;43;p2"/>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2"/>
            <p:cNvGrpSpPr/>
            <p:nvPr/>
          </p:nvGrpSpPr>
          <p:grpSpPr>
            <a:xfrm>
              <a:off x="25250" y="249316"/>
              <a:ext cx="385214" cy="185485"/>
              <a:chOff x="25250" y="249316"/>
              <a:chExt cx="385214" cy="185485"/>
            </a:xfrm>
          </p:grpSpPr>
          <p:sp>
            <p:nvSpPr>
              <p:cNvPr id="95" name="Google Shape;95;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5250" y="621253"/>
              <a:ext cx="385214" cy="185485"/>
              <a:chOff x="25250" y="249316"/>
              <a:chExt cx="385214" cy="185485"/>
            </a:xfrm>
          </p:grpSpPr>
          <p:sp>
            <p:nvSpPr>
              <p:cNvPr id="99" name="Google Shape;99;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
            <p:cNvGrpSpPr/>
            <p:nvPr/>
          </p:nvGrpSpPr>
          <p:grpSpPr>
            <a:xfrm>
              <a:off x="25250" y="992691"/>
              <a:ext cx="385214" cy="185485"/>
              <a:chOff x="25250" y="249316"/>
              <a:chExt cx="385214" cy="185485"/>
            </a:xfrm>
          </p:grpSpPr>
          <p:sp>
            <p:nvSpPr>
              <p:cNvPr id="103" name="Google Shape;103;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a:off x="25250" y="1364378"/>
              <a:ext cx="385214" cy="185485"/>
              <a:chOff x="25250" y="249316"/>
              <a:chExt cx="385214" cy="185485"/>
            </a:xfrm>
          </p:grpSpPr>
          <p:sp>
            <p:nvSpPr>
              <p:cNvPr id="107" name="Google Shape;107;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25250" y="1736066"/>
              <a:ext cx="385214" cy="185485"/>
              <a:chOff x="25250" y="249316"/>
              <a:chExt cx="385214" cy="185485"/>
            </a:xfrm>
          </p:grpSpPr>
          <p:sp>
            <p:nvSpPr>
              <p:cNvPr id="111" name="Google Shape;111;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
            <p:cNvGrpSpPr/>
            <p:nvPr/>
          </p:nvGrpSpPr>
          <p:grpSpPr>
            <a:xfrm>
              <a:off x="25250" y="2108003"/>
              <a:ext cx="385214" cy="185485"/>
              <a:chOff x="25250" y="249316"/>
              <a:chExt cx="385214" cy="185485"/>
            </a:xfrm>
          </p:grpSpPr>
          <p:sp>
            <p:nvSpPr>
              <p:cNvPr id="115" name="Google Shape;115;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
            <p:cNvGrpSpPr/>
            <p:nvPr/>
          </p:nvGrpSpPr>
          <p:grpSpPr>
            <a:xfrm>
              <a:off x="25250" y="2479441"/>
              <a:ext cx="385214" cy="185485"/>
              <a:chOff x="25250" y="249316"/>
              <a:chExt cx="385214" cy="185485"/>
            </a:xfrm>
          </p:grpSpPr>
          <p:sp>
            <p:nvSpPr>
              <p:cNvPr id="119" name="Google Shape;119;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25250" y="2851128"/>
              <a:ext cx="385214" cy="185485"/>
              <a:chOff x="25250" y="249316"/>
              <a:chExt cx="385214" cy="185485"/>
            </a:xfrm>
          </p:grpSpPr>
          <p:sp>
            <p:nvSpPr>
              <p:cNvPr id="123" name="Google Shape;123;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25250" y="3222828"/>
              <a:ext cx="385214" cy="185485"/>
              <a:chOff x="25250" y="249316"/>
              <a:chExt cx="385214" cy="185485"/>
            </a:xfrm>
          </p:grpSpPr>
          <p:sp>
            <p:nvSpPr>
              <p:cNvPr id="127" name="Google Shape;127;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a:off x="25250" y="3594766"/>
              <a:ext cx="385214" cy="185485"/>
              <a:chOff x="25250" y="249316"/>
              <a:chExt cx="385214" cy="185485"/>
            </a:xfrm>
          </p:grpSpPr>
          <p:sp>
            <p:nvSpPr>
              <p:cNvPr id="131" name="Google Shape;131;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2"/>
            <p:cNvGrpSpPr/>
            <p:nvPr/>
          </p:nvGrpSpPr>
          <p:grpSpPr>
            <a:xfrm>
              <a:off x="25250" y="3966203"/>
              <a:ext cx="385214" cy="185485"/>
              <a:chOff x="25250" y="249316"/>
              <a:chExt cx="385214" cy="185485"/>
            </a:xfrm>
          </p:grpSpPr>
          <p:sp>
            <p:nvSpPr>
              <p:cNvPr id="135" name="Google Shape;135;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2"/>
            <p:cNvGrpSpPr/>
            <p:nvPr/>
          </p:nvGrpSpPr>
          <p:grpSpPr>
            <a:xfrm>
              <a:off x="25250" y="4337891"/>
              <a:ext cx="385214" cy="185485"/>
              <a:chOff x="25250" y="249316"/>
              <a:chExt cx="385214" cy="185485"/>
            </a:xfrm>
          </p:grpSpPr>
          <p:sp>
            <p:nvSpPr>
              <p:cNvPr id="139" name="Google Shape;139;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25250" y="4709566"/>
              <a:ext cx="385214" cy="185485"/>
              <a:chOff x="25250" y="249316"/>
              <a:chExt cx="385214" cy="185485"/>
            </a:xfrm>
          </p:grpSpPr>
          <p:sp>
            <p:nvSpPr>
              <p:cNvPr id="143" name="Google Shape;143;p2"/>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2"/>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43434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2"/>
          <p:cNvSpPr/>
          <p:nvPr/>
        </p:nvSpPr>
        <p:spPr>
          <a:xfrm>
            <a:off x="63" y="5113583"/>
            <a:ext cx="26093" cy="29889"/>
          </a:xfrm>
          <a:custGeom>
            <a:avLst/>
            <a:gdLst/>
            <a:ahLst/>
            <a:cxnLst/>
            <a:rect l="l" t="t" r="r" b="b"/>
            <a:pathLst>
              <a:path w="237" h="271" extrusionOk="0">
                <a:moveTo>
                  <a:pt x="1" y="0"/>
                </a:moveTo>
                <a:lnTo>
                  <a:pt x="1" y="135"/>
                </a:lnTo>
                <a:cubicBezTo>
                  <a:pt x="41" y="182"/>
                  <a:pt x="82" y="230"/>
                  <a:pt x="122" y="270"/>
                </a:cubicBezTo>
                <a:lnTo>
                  <a:pt x="237" y="270"/>
                </a:lnTo>
                <a:cubicBezTo>
                  <a:pt x="156" y="182"/>
                  <a:pt x="75" y="95"/>
                  <a:pt x="1" y="0"/>
                </a:cubicBezTo>
                <a:close/>
              </a:path>
            </a:pathLst>
          </a:custGeom>
          <a:solidFill>
            <a:srgbClr val="DFC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txBox="1">
            <a:spLocks noGrp="1"/>
          </p:cNvSpPr>
          <p:nvPr>
            <p:ph type="ctrTitle"/>
          </p:nvPr>
        </p:nvSpPr>
        <p:spPr>
          <a:xfrm>
            <a:off x="2649125" y="1074525"/>
            <a:ext cx="5768700" cy="2837100"/>
          </a:xfrm>
          <a:prstGeom prst="rect">
            <a:avLst/>
          </a:prstGeom>
          <a:effectLst>
            <a:outerShdw blurRad="428625" algn="bl" rotWithShape="0">
              <a:schemeClr val="accent6"/>
            </a:outerShdw>
          </a:effectLst>
        </p:spPr>
        <p:txBody>
          <a:bodyPr spcFirstLastPara="1" wrap="square" lIns="91425" tIns="91425" rIns="91425" bIns="91425" anchor="ctr" anchorCtr="0">
            <a:noAutofit/>
          </a:bodyPr>
          <a:lstStyle>
            <a:lvl1pPr lvl="0" algn="r">
              <a:spcBef>
                <a:spcPts val="0"/>
              </a:spcBef>
              <a:spcAft>
                <a:spcPts val="0"/>
              </a:spcAft>
              <a:buSzPts val="7200"/>
              <a:buNone/>
              <a:defRPr sz="9100">
                <a:solidFill>
                  <a:schemeClr val="accent6"/>
                </a:solidFill>
              </a:defRPr>
            </a:lvl1pPr>
            <a:lvl2pPr lvl="1" algn="ctr">
              <a:lnSpc>
                <a:spcPct val="80000"/>
              </a:lnSpc>
              <a:spcBef>
                <a:spcPts val="0"/>
              </a:spcBef>
              <a:spcAft>
                <a:spcPts val="0"/>
              </a:spcAft>
              <a:buSzPts val="7200"/>
              <a:buNone/>
              <a:defRPr sz="7200"/>
            </a:lvl2pPr>
            <a:lvl3pPr lvl="2" algn="ctr">
              <a:lnSpc>
                <a:spcPct val="80000"/>
              </a:lnSpc>
              <a:spcBef>
                <a:spcPts val="0"/>
              </a:spcBef>
              <a:spcAft>
                <a:spcPts val="0"/>
              </a:spcAft>
              <a:buSzPts val="7200"/>
              <a:buNone/>
              <a:defRPr sz="7200"/>
            </a:lvl3pPr>
            <a:lvl4pPr lvl="3" algn="ctr">
              <a:lnSpc>
                <a:spcPct val="80000"/>
              </a:lnSpc>
              <a:spcBef>
                <a:spcPts val="0"/>
              </a:spcBef>
              <a:spcAft>
                <a:spcPts val="0"/>
              </a:spcAft>
              <a:buSzPts val="7200"/>
              <a:buNone/>
              <a:defRPr sz="7200"/>
            </a:lvl4pPr>
            <a:lvl5pPr lvl="4" algn="ctr">
              <a:lnSpc>
                <a:spcPct val="80000"/>
              </a:lnSpc>
              <a:spcBef>
                <a:spcPts val="0"/>
              </a:spcBef>
              <a:spcAft>
                <a:spcPts val="0"/>
              </a:spcAft>
              <a:buSzPts val="7200"/>
              <a:buNone/>
              <a:defRPr sz="7200"/>
            </a:lvl5pPr>
            <a:lvl6pPr lvl="5" algn="ctr">
              <a:lnSpc>
                <a:spcPct val="80000"/>
              </a:lnSpc>
              <a:spcBef>
                <a:spcPts val="0"/>
              </a:spcBef>
              <a:spcAft>
                <a:spcPts val="0"/>
              </a:spcAft>
              <a:buSzPts val="7200"/>
              <a:buNone/>
              <a:defRPr sz="7200"/>
            </a:lvl6pPr>
            <a:lvl7pPr lvl="6" algn="ctr">
              <a:lnSpc>
                <a:spcPct val="80000"/>
              </a:lnSpc>
              <a:spcBef>
                <a:spcPts val="0"/>
              </a:spcBef>
              <a:spcAft>
                <a:spcPts val="0"/>
              </a:spcAft>
              <a:buSzPts val="7200"/>
              <a:buNone/>
              <a:defRPr sz="7200"/>
            </a:lvl7pPr>
            <a:lvl8pPr lvl="7" algn="ctr">
              <a:lnSpc>
                <a:spcPct val="80000"/>
              </a:lnSpc>
              <a:spcBef>
                <a:spcPts val="0"/>
              </a:spcBef>
              <a:spcAft>
                <a:spcPts val="0"/>
              </a:spcAft>
              <a:buSzPts val="7200"/>
              <a:buNone/>
              <a:defRPr sz="7200"/>
            </a:lvl8pPr>
            <a:lvl9pPr lvl="8" algn="ctr">
              <a:lnSpc>
                <a:spcPct val="80000"/>
              </a:lnSpc>
              <a:spcBef>
                <a:spcPts val="0"/>
              </a:spcBef>
              <a:spcAft>
                <a:spcPts val="0"/>
              </a:spcAft>
              <a:buSzPts val="7200"/>
              <a:buNone/>
              <a:defRPr sz="7200"/>
            </a:lvl9pPr>
          </a:lstStyle>
          <a:p>
            <a:endParaRPr/>
          </a:p>
        </p:txBody>
      </p:sp>
      <p:sp>
        <p:nvSpPr>
          <p:cNvPr id="149" name="Google Shape;149;p2"/>
          <p:cNvSpPr txBox="1">
            <a:spLocks noGrp="1"/>
          </p:cNvSpPr>
          <p:nvPr>
            <p:ph type="subTitle" idx="1"/>
          </p:nvPr>
        </p:nvSpPr>
        <p:spPr>
          <a:xfrm>
            <a:off x="4238625" y="3577875"/>
            <a:ext cx="4179000" cy="4911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400"/>
              <a:buFont typeface="Arial"/>
              <a:buNone/>
              <a:defRPr sz="1500"/>
            </a:lvl1pPr>
            <a:lvl2pPr lvl="1" algn="ctr">
              <a:lnSpc>
                <a:spcPct val="100000"/>
              </a:lnSpc>
              <a:spcBef>
                <a:spcPts val="0"/>
              </a:spcBef>
              <a:spcAft>
                <a:spcPts val="0"/>
              </a:spcAft>
              <a:buSzPts val="2400"/>
              <a:buFont typeface="Arial"/>
              <a:buNone/>
              <a:defRPr sz="2400">
                <a:latin typeface="Arial"/>
                <a:ea typeface="Arial"/>
                <a:cs typeface="Arial"/>
                <a:sym typeface="Arial"/>
              </a:defRPr>
            </a:lvl2pPr>
            <a:lvl3pPr lvl="2" algn="ctr">
              <a:lnSpc>
                <a:spcPct val="100000"/>
              </a:lnSpc>
              <a:spcBef>
                <a:spcPts val="0"/>
              </a:spcBef>
              <a:spcAft>
                <a:spcPts val="0"/>
              </a:spcAft>
              <a:buSzPts val="2400"/>
              <a:buFont typeface="Arial"/>
              <a:buNone/>
              <a:defRPr sz="2400">
                <a:latin typeface="Arial"/>
                <a:ea typeface="Arial"/>
                <a:cs typeface="Arial"/>
                <a:sym typeface="Arial"/>
              </a:defRPr>
            </a:lvl3pPr>
            <a:lvl4pPr lvl="3" algn="ctr">
              <a:lnSpc>
                <a:spcPct val="100000"/>
              </a:lnSpc>
              <a:spcBef>
                <a:spcPts val="0"/>
              </a:spcBef>
              <a:spcAft>
                <a:spcPts val="0"/>
              </a:spcAft>
              <a:buSzPts val="2400"/>
              <a:buFont typeface="Arial"/>
              <a:buNone/>
              <a:defRPr sz="2400">
                <a:latin typeface="Arial"/>
                <a:ea typeface="Arial"/>
                <a:cs typeface="Arial"/>
                <a:sym typeface="Arial"/>
              </a:defRPr>
            </a:lvl4pPr>
            <a:lvl5pPr lvl="4" algn="ctr">
              <a:lnSpc>
                <a:spcPct val="100000"/>
              </a:lnSpc>
              <a:spcBef>
                <a:spcPts val="0"/>
              </a:spcBef>
              <a:spcAft>
                <a:spcPts val="0"/>
              </a:spcAft>
              <a:buSzPts val="2400"/>
              <a:buFont typeface="Arial"/>
              <a:buNone/>
              <a:defRPr sz="2400">
                <a:latin typeface="Arial"/>
                <a:ea typeface="Arial"/>
                <a:cs typeface="Arial"/>
                <a:sym typeface="Arial"/>
              </a:defRPr>
            </a:lvl5pPr>
            <a:lvl6pPr lvl="5" algn="ctr">
              <a:lnSpc>
                <a:spcPct val="100000"/>
              </a:lnSpc>
              <a:spcBef>
                <a:spcPts val="0"/>
              </a:spcBef>
              <a:spcAft>
                <a:spcPts val="0"/>
              </a:spcAft>
              <a:buSzPts val="2400"/>
              <a:buFont typeface="Arial"/>
              <a:buNone/>
              <a:defRPr sz="2400">
                <a:latin typeface="Arial"/>
                <a:ea typeface="Arial"/>
                <a:cs typeface="Arial"/>
                <a:sym typeface="Arial"/>
              </a:defRPr>
            </a:lvl6pPr>
            <a:lvl7pPr lvl="6" algn="ctr">
              <a:lnSpc>
                <a:spcPct val="100000"/>
              </a:lnSpc>
              <a:spcBef>
                <a:spcPts val="0"/>
              </a:spcBef>
              <a:spcAft>
                <a:spcPts val="0"/>
              </a:spcAft>
              <a:buSzPts val="2400"/>
              <a:buFont typeface="Arial"/>
              <a:buNone/>
              <a:defRPr sz="2400">
                <a:latin typeface="Arial"/>
                <a:ea typeface="Arial"/>
                <a:cs typeface="Arial"/>
                <a:sym typeface="Arial"/>
              </a:defRPr>
            </a:lvl7pPr>
            <a:lvl8pPr lvl="7" algn="ctr">
              <a:lnSpc>
                <a:spcPct val="100000"/>
              </a:lnSpc>
              <a:spcBef>
                <a:spcPts val="0"/>
              </a:spcBef>
              <a:spcAft>
                <a:spcPts val="0"/>
              </a:spcAft>
              <a:buSzPts val="2400"/>
              <a:buFont typeface="Arial"/>
              <a:buNone/>
              <a:defRPr sz="2400">
                <a:latin typeface="Arial"/>
                <a:ea typeface="Arial"/>
                <a:cs typeface="Arial"/>
                <a:sym typeface="Arial"/>
              </a:defRPr>
            </a:lvl8pPr>
            <a:lvl9pPr lvl="8" algn="ctr">
              <a:lnSpc>
                <a:spcPct val="100000"/>
              </a:lnSpc>
              <a:spcBef>
                <a:spcPts val="0"/>
              </a:spcBef>
              <a:spcAft>
                <a:spcPts val="0"/>
              </a:spcAft>
              <a:buSzPts val="2400"/>
              <a:buFont typeface="Arial"/>
              <a:buNone/>
              <a:defRPr sz="2400">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0"/>
        <p:cNvGrpSpPr/>
        <p:nvPr/>
      </p:nvGrpSpPr>
      <p:grpSpPr>
        <a:xfrm>
          <a:off x="0" y="0"/>
          <a:ext cx="0" cy="0"/>
          <a:chOff x="0" y="0"/>
          <a:chExt cx="0" cy="0"/>
        </a:xfrm>
      </p:grpSpPr>
      <p:grpSp>
        <p:nvGrpSpPr>
          <p:cNvPr id="151" name="Google Shape;151;p3"/>
          <p:cNvGrpSpPr/>
          <p:nvPr/>
        </p:nvGrpSpPr>
        <p:grpSpPr>
          <a:xfrm>
            <a:off x="25250" y="-43"/>
            <a:ext cx="9128450" cy="5143393"/>
            <a:chOff x="25250" y="-43"/>
            <a:chExt cx="9128450" cy="5143393"/>
          </a:xfrm>
        </p:grpSpPr>
        <p:grpSp>
          <p:nvGrpSpPr>
            <p:cNvPr id="152" name="Google Shape;152;p3"/>
            <p:cNvGrpSpPr/>
            <p:nvPr/>
          </p:nvGrpSpPr>
          <p:grpSpPr>
            <a:xfrm flipH="1">
              <a:off x="25250" y="111225"/>
              <a:ext cx="8396700" cy="4921050"/>
              <a:chOff x="757000" y="111225"/>
              <a:chExt cx="8396700" cy="4921050"/>
            </a:xfrm>
          </p:grpSpPr>
          <p:cxnSp>
            <p:nvCxnSpPr>
              <p:cNvPr id="153" name="Google Shape;153;p3"/>
              <p:cNvCxnSpPr/>
              <p:nvPr/>
            </p:nvCxnSpPr>
            <p:spPr>
              <a:xfrm rot="10800000">
                <a:off x="757000" y="11122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4" name="Google Shape;154;p3"/>
              <p:cNvCxnSpPr/>
              <p:nvPr/>
            </p:nvCxnSpPr>
            <p:spPr>
              <a:xfrm rot="10800000">
                <a:off x="757000" y="26996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5" name="Google Shape;155;p3"/>
              <p:cNvCxnSpPr/>
              <p:nvPr/>
            </p:nvCxnSpPr>
            <p:spPr>
              <a:xfrm rot="10800000">
                <a:off x="757000" y="42871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6" name="Google Shape;156;p3"/>
              <p:cNvCxnSpPr/>
              <p:nvPr/>
            </p:nvCxnSpPr>
            <p:spPr>
              <a:xfrm rot="10800000">
                <a:off x="757000" y="58745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7" name="Google Shape;157;p3"/>
              <p:cNvCxnSpPr/>
              <p:nvPr/>
            </p:nvCxnSpPr>
            <p:spPr>
              <a:xfrm rot="10800000">
                <a:off x="757000" y="74619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8" name="Google Shape;158;p3"/>
              <p:cNvCxnSpPr/>
              <p:nvPr/>
            </p:nvCxnSpPr>
            <p:spPr>
              <a:xfrm rot="10800000">
                <a:off x="757000" y="90494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59" name="Google Shape;159;p3"/>
              <p:cNvCxnSpPr/>
              <p:nvPr/>
            </p:nvCxnSpPr>
            <p:spPr>
              <a:xfrm rot="10800000">
                <a:off x="757000" y="106368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0" name="Google Shape;160;p3"/>
              <p:cNvCxnSpPr/>
              <p:nvPr/>
            </p:nvCxnSpPr>
            <p:spPr>
              <a:xfrm rot="10800000">
                <a:off x="757000" y="122243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1" name="Google Shape;161;p3"/>
              <p:cNvCxnSpPr/>
              <p:nvPr/>
            </p:nvCxnSpPr>
            <p:spPr>
              <a:xfrm rot="10800000">
                <a:off x="757000" y="138117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2" name="Google Shape;162;p3"/>
              <p:cNvCxnSpPr/>
              <p:nvPr/>
            </p:nvCxnSpPr>
            <p:spPr>
              <a:xfrm rot="10800000">
                <a:off x="757000" y="153991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3" name="Google Shape;163;p3"/>
              <p:cNvCxnSpPr/>
              <p:nvPr/>
            </p:nvCxnSpPr>
            <p:spPr>
              <a:xfrm rot="10800000">
                <a:off x="757000" y="169866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4" name="Google Shape;164;p3"/>
              <p:cNvCxnSpPr/>
              <p:nvPr/>
            </p:nvCxnSpPr>
            <p:spPr>
              <a:xfrm rot="10800000">
                <a:off x="757000" y="185740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5" name="Google Shape;165;p3"/>
              <p:cNvCxnSpPr/>
              <p:nvPr/>
            </p:nvCxnSpPr>
            <p:spPr>
              <a:xfrm rot="10800000">
                <a:off x="757000" y="201614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6" name="Google Shape;166;p3"/>
              <p:cNvCxnSpPr/>
              <p:nvPr/>
            </p:nvCxnSpPr>
            <p:spPr>
              <a:xfrm rot="10800000">
                <a:off x="757000" y="217489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7" name="Google Shape;167;p3"/>
              <p:cNvCxnSpPr/>
              <p:nvPr/>
            </p:nvCxnSpPr>
            <p:spPr>
              <a:xfrm rot="10800000">
                <a:off x="757000" y="233363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8" name="Google Shape;168;p3"/>
              <p:cNvCxnSpPr/>
              <p:nvPr/>
            </p:nvCxnSpPr>
            <p:spPr>
              <a:xfrm rot="10800000">
                <a:off x="757000" y="249237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69" name="Google Shape;169;p3"/>
              <p:cNvCxnSpPr/>
              <p:nvPr/>
            </p:nvCxnSpPr>
            <p:spPr>
              <a:xfrm rot="10800000">
                <a:off x="757000" y="265112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0" name="Google Shape;170;p3"/>
              <p:cNvCxnSpPr/>
              <p:nvPr/>
            </p:nvCxnSpPr>
            <p:spPr>
              <a:xfrm rot="10800000">
                <a:off x="757000" y="280986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1" name="Google Shape;171;p3"/>
              <p:cNvCxnSpPr/>
              <p:nvPr/>
            </p:nvCxnSpPr>
            <p:spPr>
              <a:xfrm rot="10800000">
                <a:off x="757000" y="296860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2" name="Google Shape;172;p3"/>
              <p:cNvCxnSpPr/>
              <p:nvPr/>
            </p:nvCxnSpPr>
            <p:spPr>
              <a:xfrm rot="10800000">
                <a:off x="757000" y="312735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3" name="Google Shape;173;p3"/>
              <p:cNvCxnSpPr/>
              <p:nvPr/>
            </p:nvCxnSpPr>
            <p:spPr>
              <a:xfrm rot="10800000">
                <a:off x="757000" y="328609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4" name="Google Shape;174;p3"/>
              <p:cNvCxnSpPr/>
              <p:nvPr/>
            </p:nvCxnSpPr>
            <p:spPr>
              <a:xfrm rot="10800000">
                <a:off x="757000" y="344484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5" name="Google Shape;175;p3"/>
              <p:cNvCxnSpPr/>
              <p:nvPr/>
            </p:nvCxnSpPr>
            <p:spPr>
              <a:xfrm rot="10800000">
                <a:off x="757000" y="360358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6" name="Google Shape;176;p3"/>
              <p:cNvCxnSpPr/>
              <p:nvPr/>
            </p:nvCxnSpPr>
            <p:spPr>
              <a:xfrm rot="10800000">
                <a:off x="757000" y="376232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7" name="Google Shape;177;p3"/>
              <p:cNvCxnSpPr/>
              <p:nvPr/>
            </p:nvCxnSpPr>
            <p:spPr>
              <a:xfrm rot="10800000">
                <a:off x="757000" y="392107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8" name="Google Shape;178;p3"/>
              <p:cNvCxnSpPr/>
              <p:nvPr/>
            </p:nvCxnSpPr>
            <p:spPr>
              <a:xfrm rot="10800000">
                <a:off x="757000" y="407981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79" name="Google Shape;179;p3"/>
              <p:cNvCxnSpPr/>
              <p:nvPr/>
            </p:nvCxnSpPr>
            <p:spPr>
              <a:xfrm rot="10800000">
                <a:off x="757000" y="423855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0" name="Google Shape;180;p3"/>
              <p:cNvCxnSpPr/>
              <p:nvPr/>
            </p:nvCxnSpPr>
            <p:spPr>
              <a:xfrm rot="10800000">
                <a:off x="757000" y="439730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1" name="Google Shape;181;p3"/>
              <p:cNvCxnSpPr/>
              <p:nvPr/>
            </p:nvCxnSpPr>
            <p:spPr>
              <a:xfrm rot="10800000">
                <a:off x="757000" y="455604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2" name="Google Shape;182;p3"/>
              <p:cNvCxnSpPr/>
              <p:nvPr/>
            </p:nvCxnSpPr>
            <p:spPr>
              <a:xfrm rot="10800000">
                <a:off x="757000" y="471478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3" name="Google Shape;183;p3"/>
              <p:cNvCxnSpPr/>
              <p:nvPr/>
            </p:nvCxnSpPr>
            <p:spPr>
              <a:xfrm rot="10800000">
                <a:off x="757000" y="487353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84" name="Google Shape;184;p3"/>
              <p:cNvCxnSpPr/>
              <p:nvPr/>
            </p:nvCxnSpPr>
            <p:spPr>
              <a:xfrm rot="10800000">
                <a:off x="757000" y="5032275"/>
                <a:ext cx="8396700" cy="0"/>
              </a:xfrm>
              <a:prstGeom prst="straightConnector1">
                <a:avLst/>
              </a:prstGeom>
              <a:noFill/>
              <a:ln w="9525" cap="flat" cmpd="sng">
                <a:solidFill>
                  <a:srgbClr val="210A5B"/>
                </a:solidFill>
                <a:prstDash val="solid"/>
                <a:round/>
                <a:headEnd type="none" w="med" len="med"/>
                <a:tailEnd type="none" w="med" len="med"/>
              </a:ln>
            </p:spPr>
          </p:cxnSp>
        </p:grpSp>
        <p:grpSp>
          <p:nvGrpSpPr>
            <p:cNvPr id="185" name="Google Shape;185;p3"/>
            <p:cNvGrpSpPr/>
            <p:nvPr/>
          </p:nvGrpSpPr>
          <p:grpSpPr>
            <a:xfrm flipH="1">
              <a:off x="8421925" y="-43"/>
              <a:ext cx="731775" cy="5143393"/>
              <a:chOff x="25250" y="-43"/>
              <a:chExt cx="731775" cy="5143393"/>
            </a:xfrm>
          </p:grpSpPr>
          <p:sp>
            <p:nvSpPr>
              <p:cNvPr id="186" name="Google Shape;186;p3"/>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 name="Google Shape;237;p3"/>
              <p:cNvGrpSpPr/>
              <p:nvPr/>
            </p:nvGrpSpPr>
            <p:grpSpPr>
              <a:xfrm>
                <a:off x="25250" y="249316"/>
                <a:ext cx="385214" cy="185485"/>
                <a:chOff x="25250" y="249316"/>
                <a:chExt cx="385214" cy="185485"/>
              </a:xfrm>
            </p:grpSpPr>
            <p:sp>
              <p:nvSpPr>
                <p:cNvPr id="238" name="Google Shape;238;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
              <p:cNvGrpSpPr/>
              <p:nvPr/>
            </p:nvGrpSpPr>
            <p:grpSpPr>
              <a:xfrm>
                <a:off x="25250" y="621253"/>
                <a:ext cx="385214" cy="185485"/>
                <a:chOff x="25250" y="249316"/>
                <a:chExt cx="385214" cy="185485"/>
              </a:xfrm>
            </p:grpSpPr>
            <p:sp>
              <p:nvSpPr>
                <p:cNvPr id="242" name="Google Shape;242;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3"/>
              <p:cNvGrpSpPr/>
              <p:nvPr/>
            </p:nvGrpSpPr>
            <p:grpSpPr>
              <a:xfrm>
                <a:off x="25250" y="992691"/>
                <a:ext cx="385214" cy="185485"/>
                <a:chOff x="25250" y="249316"/>
                <a:chExt cx="385214" cy="185485"/>
              </a:xfrm>
            </p:grpSpPr>
            <p:sp>
              <p:nvSpPr>
                <p:cNvPr id="246" name="Google Shape;246;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
              <p:cNvGrpSpPr/>
              <p:nvPr/>
            </p:nvGrpSpPr>
            <p:grpSpPr>
              <a:xfrm>
                <a:off x="25250" y="1364378"/>
                <a:ext cx="385214" cy="185485"/>
                <a:chOff x="25250" y="249316"/>
                <a:chExt cx="385214" cy="185485"/>
              </a:xfrm>
            </p:grpSpPr>
            <p:sp>
              <p:nvSpPr>
                <p:cNvPr id="250" name="Google Shape;250;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3"/>
              <p:cNvGrpSpPr/>
              <p:nvPr/>
            </p:nvGrpSpPr>
            <p:grpSpPr>
              <a:xfrm>
                <a:off x="25250" y="1736066"/>
                <a:ext cx="385214" cy="185485"/>
                <a:chOff x="25250" y="249316"/>
                <a:chExt cx="385214" cy="185485"/>
              </a:xfrm>
            </p:grpSpPr>
            <p:sp>
              <p:nvSpPr>
                <p:cNvPr id="254" name="Google Shape;254;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
              <p:cNvGrpSpPr/>
              <p:nvPr/>
            </p:nvGrpSpPr>
            <p:grpSpPr>
              <a:xfrm>
                <a:off x="25250" y="2108003"/>
                <a:ext cx="385214" cy="185485"/>
                <a:chOff x="25250" y="249316"/>
                <a:chExt cx="385214" cy="185485"/>
              </a:xfrm>
            </p:grpSpPr>
            <p:sp>
              <p:nvSpPr>
                <p:cNvPr id="258" name="Google Shape;258;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
              <p:cNvGrpSpPr/>
              <p:nvPr/>
            </p:nvGrpSpPr>
            <p:grpSpPr>
              <a:xfrm>
                <a:off x="25250" y="2479441"/>
                <a:ext cx="385214" cy="185485"/>
                <a:chOff x="25250" y="249316"/>
                <a:chExt cx="385214" cy="185485"/>
              </a:xfrm>
            </p:grpSpPr>
            <p:sp>
              <p:nvSpPr>
                <p:cNvPr id="262" name="Google Shape;262;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3"/>
              <p:cNvGrpSpPr/>
              <p:nvPr/>
            </p:nvGrpSpPr>
            <p:grpSpPr>
              <a:xfrm>
                <a:off x="25250" y="2851128"/>
                <a:ext cx="385214" cy="185485"/>
                <a:chOff x="25250" y="249316"/>
                <a:chExt cx="385214" cy="185485"/>
              </a:xfrm>
            </p:grpSpPr>
            <p:sp>
              <p:nvSpPr>
                <p:cNvPr id="266" name="Google Shape;266;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25250" y="3222828"/>
                <a:ext cx="385214" cy="185485"/>
                <a:chOff x="25250" y="249316"/>
                <a:chExt cx="385214" cy="185485"/>
              </a:xfrm>
            </p:grpSpPr>
            <p:sp>
              <p:nvSpPr>
                <p:cNvPr id="270" name="Google Shape;270;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3"/>
              <p:cNvGrpSpPr/>
              <p:nvPr/>
            </p:nvGrpSpPr>
            <p:grpSpPr>
              <a:xfrm>
                <a:off x="25250" y="3594766"/>
                <a:ext cx="385214" cy="185485"/>
                <a:chOff x="25250" y="249316"/>
                <a:chExt cx="385214" cy="185485"/>
              </a:xfrm>
            </p:grpSpPr>
            <p:sp>
              <p:nvSpPr>
                <p:cNvPr id="274" name="Google Shape;274;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3"/>
              <p:cNvGrpSpPr/>
              <p:nvPr/>
            </p:nvGrpSpPr>
            <p:grpSpPr>
              <a:xfrm>
                <a:off x="25250" y="3966203"/>
                <a:ext cx="385214" cy="185485"/>
                <a:chOff x="25250" y="249316"/>
                <a:chExt cx="385214" cy="185485"/>
              </a:xfrm>
            </p:grpSpPr>
            <p:sp>
              <p:nvSpPr>
                <p:cNvPr id="278" name="Google Shape;278;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25250" y="4337891"/>
                <a:ext cx="385214" cy="185485"/>
                <a:chOff x="25250" y="249316"/>
                <a:chExt cx="385214" cy="185485"/>
              </a:xfrm>
            </p:grpSpPr>
            <p:sp>
              <p:nvSpPr>
                <p:cNvPr id="282" name="Google Shape;282;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
              <p:cNvGrpSpPr/>
              <p:nvPr/>
            </p:nvGrpSpPr>
            <p:grpSpPr>
              <a:xfrm>
                <a:off x="25250" y="4709566"/>
                <a:ext cx="385214" cy="185485"/>
                <a:chOff x="25250" y="249316"/>
                <a:chExt cx="385214" cy="185485"/>
              </a:xfrm>
            </p:grpSpPr>
            <p:sp>
              <p:nvSpPr>
                <p:cNvPr id="286" name="Google Shape;286;p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3"/>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43434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subTitle" idx="1"/>
          </p:nvPr>
        </p:nvSpPr>
        <p:spPr>
          <a:xfrm>
            <a:off x="2649125" y="4274050"/>
            <a:ext cx="3845700" cy="336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291" name="Google Shape;291;p3"/>
          <p:cNvSpPr txBox="1">
            <a:spLocks noGrp="1"/>
          </p:cNvSpPr>
          <p:nvPr>
            <p:ph type="title"/>
          </p:nvPr>
        </p:nvSpPr>
        <p:spPr>
          <a:xfrm>
            <a:off x="2025063" y="1166432"/>
            <a:ext cx="5091000" cy="841800"/>
          </a:xfrm>
          <a:prstGeom prst="rect">
            <a:avLst/>
          </a:prstGeom>
          <a:effectLst>
            <a:outerShdw blurRad="285750" algn="bl" rotWithShape="0">
              <a:schemeClr val="accent1"/>
            </a:outerShdw>
          </a:effectLst>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9000">
                <a:solidFill>
                  <a:schemeClr val="accen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92" name="Google Shape;292;p3"/>
          <p:cNvSpPr txBox="1">
            <a:spLocks noGrp="1"/>
          </p:cNvSpPr>
          <p:nvPr>
            <p:ph type="title" idx="2" hasCustomPrompt="1"/>
          </p:nvPr>
        </p:nvSpPr>
        <p:spPr>
          <a:xfrm>
            <a:off x="3852850" y="24194"/>
            <a:ext cx="1441200" cy="1275600"/>
          </a:xfrm>
          <a:prstGeom prst="rect">
            <a:avLst/>
          </a:prstGeom>
          <a:effectLst>
            <a:outerShdw blurRad="285750" algn="bl" rotWithShape="0">
              <a:schemeClr val="accent1"/>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7200"/>
              <a:buNone/>
              <a:defRPr sz="9500">
                <a:solidFill>
                  <a:schemeClr val="accen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2"/>
        <p:cNvGrpSpPr/>
        <p:nvPr/>
      </p:nvGrpSpPr>
      <p:grpSpPr>
        <a:xfrm>
          <a:off x="0" y="0"/>
          <a:ext cx="0" cy="0"/>
          <a:chOff x="0" y="0"/>
          <a:chExt cx="0" cy="0"/>
        </a:xfrm>
      </p:grpSpPr>
      <p:grpSp>
        <p:nvGrpSpPr>
          <p:cNvPr id="873" name="Google Shape;873;p8"/>
          <p:cNvGrpSpPr/>
          <p:nvPr/>
        </p:nvGrpSpPr>
        <p:grpSpPr>
          <a:xfrm flipH="1">
            <a:off x="25250" y="-43"/>
            <a:ext cx="9128450" cy="5143393"/>
            <a:chOff x="25250" y="-43"/>
            <a:chExt cx="9128450" cy="5143393"/>
          </a:xfrm>
        </p:grpSpPr>
        <p:grpSp>
          <p:nvGrpSpPr>
            <p:cNvPr id="874" name="Google Shape;874;p8"/>
            <p:cNvGrpSpPr/>
            <p:nvPr/>
          </p:nvGrpSpPr>
          <p:grpSpPr>
            <a:xfrm flipH="1">
              <a:off x="25250" y="111225"/>
              <a:ext cx="8396700" cy="4921050"/>
              <a:chOff x="757000" y="111225"/>
              <a:chExt cx="8396700" cy="4921050"/>
            </a:xfrm>
          </p:grpSpPr>
          <p:cxnSp>
            <p:nvCxnSpPr>
              <p:cNvPr id="875" name="Google Shape;875;p8"/>
              <p:cNvCxnSpPr/>
              <p:nvPr/>
            </p:nvCxnSpPr>
            <p:spPr>
              <a:xfrm rot="10800000">
                <a:off x="757000" y="11122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76" name="Google Shape;876;p8"/>
              <p:cNvCxnSpPr/>
              <p:nvPr/>
            </p:nvCxnSpPr>
            <p:spPr>
              <a:xfrm rot="10800000">
                <a:off x="757000" y="26996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77" name="Google Shape;877;p8"/>
              <p:cNvCxnSpPr/>
              <p:nvPr/>
            </p:nvCxnSpPr>
            <p:spPr>
              <a:xfrm rot="10800000">
                <a:off x="757000" y="42871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78" name="Google Shape;878;p8"/>
              <p:cNvCxnSpPr/>
              <p:nvPr/>
            </p:nvCxnSpPr>
            <p:spPr>
              <a:xfrm rot="10800000">
                <a:off x="757000" y="58745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79" name="Google Shape;879;p8"/>
              <p:cNvCxnSpPr/>
              <p:nvPr/>
            </p:nvCxnSpPr>
            <p:spPr>
              <a:xfrm rot="10800000">
                <a:off x="757000" y="74619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0" name="Google Shape;880;p8"/>
              <p:cNvCxnSpPr/>
              <p:nvPr/>
            </p:nvCxnSpPr>
            <p:spPr>
              <a:xfrm rot="10800000">
                <a:off x="757000" y="90494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1" name="Google Shape;881;p8"/>
              <p:cNvCxnSpPr/>
              <p:nvPr/>
            </p:nvCxnSpPr>
            <p:spPr>
              <a:xfrm rot="10800000">
                <a:off x="757000" y="106368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2" name="Google Shape;882;p8"/>
              <p:cNvCxnSpPr/>
              <p:nvPr/>
            </p:nvCxnSpPr>
            <p:spPr>
              <a:xfrm rot="10800000">
                <a:off x="757000" y="122243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3" name="Google Shape;883;p8"/>
              <p:cNvCxnSpPr/>
              <p:nvPr/>
            </p:nvCxnSpPr>
            <p:spPr>
              <a:xfrm rot="10800000">
                <a:off x="757000" y="138117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4" name="Google Shape;884;p8"/>
              <p:cNvCxnSpPr/>
              <p:nvPr/>
            </p:nvCxnSpPr>
            <p:spPr>
              <a:xfrm rot="10800000">
                <a:off x="757000" y="153991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5" name="Google Shape;885;p8"/>
              <p:cNvCxnSpPr/>
              <p:nvPr/>
            </p:nvCxnSpPr>
            <p:spPr>
              <a:xfrm rot="10800000">
                <a:off x="757000" y="169866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6" name="Google Shape;886;p8"/>
              <p:cNvCxnSpPr/>
              <p:nvPr/>
            </p:nvCxnSpPr>
            <p:spPr>
              <a:xfrm rot="10800000">
                <a:off x="757000" y="185740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7" name="Google Shape;887;p8"/>
              <p:cNvCxnSpPr/>
              <p:nvPr/>
            </p:nvCxnSpPr>
            <p:spPr>
              <a:xfrm rot="10800000">
                <a:off x="757000" y="201614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8" name="Google Shape;888;p8"/>
              <p:cNvCxnSpPr/>
              <p:nvPr/>
            </p:nvCxnSpPr>
            <p:spPr>
              <a:xfrm rot="10800000">
                <a:off x="757000" y="217489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89" name="Google Shape;889;p8"/>
              <p:cNvCxnSpPr/>
              <p:nvPr/>
            </p:nvCxnSpPr>
            <p:spPr>
              <a:xfrm rot="10800000">
                <a:off x="757000" y="233363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0" name="Google Shape;890;p8"/>
              <p:cNvCxnSpPr/>
              <p:nvPr/>
            </p:nvCxnSpPr>
            <p:spPr>
              <a:xfrm rot="10800000">
                <a:off x="757000" y="249237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1" name="Google Shape;891;p8"/>
              <p:cNvCxnSpPr/>
              <p:nvPr/>
            </p:nvCxnSpPr>
            <p:spPr>
              <a:xfrm rot="10800000">
                <a:off x="757000" y="265112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2" name="Google Shape;892;p8"/>
              <p:cNvCxnSpPr/>
              <p:nvPr/>
            </p:nvCxnSpPr>
            <p:spPr>
              <a:xfrm rot="10800000">
                <a:off x="757000" y="280986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3" name="Google Shape;893;p8"/>
              <p:cNvCxnSpPr/>
              <p:nvPr/>
            </p:nvCxnSpPr>
            <p:spPr>
              <a:xfrm rot="10800000">
                <a:off x="757000" y="296860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4" name="Google Shape;894;p8"/>
              <p:cNvCxnSpPr/>
              <p:nvPr/>
            </p:nvCxnSpPr>
            <p:spPr>
              <a:xfrm rot="10800000">
                <a:off x="757000" y="312735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5" name="Google Shape;895;p8"/>
              <p:cNvCxnSpPr/>
              <p:nvPr/>
            </p:nvCxnSpPr>
            <p:spPr>
              <a:xfrm rot="10800000">
                <a:off x="757000" y="328609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6" name="Google Shape;896;p8"/>
              <p:cNvCxnSpPr/>
              <p:nvPr/>
            </p:nvCxnSpPr>
            <p:spPr>
              <a:xfrm rot="10800000">
                <a:off x="757000" y="344484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7" name="Google Shape;897;p8"/>
              <p:cNvCxnSpPr/>
              <p:nvPr/>
            </p:nvCxnSpPr>
            <p:spPr>
              <a:xfrm rot="10800000">
                <a:off x="757000" y="360358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8" name="Google Shape;898;p8"/>
              <p:cNvCxnSpPr/>
              <p:nvPr/>
            </p:nvCxnSpPr>
            <p:spPr>
              <a:xfrm rot="10800000">
                <a:off x="757000" y="376232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899" name="Google Shape;899;p8"/>
              <p:cNvCxnSpPr/>
              <p:nvPr/>
            </p:nvCxnSpPr>
            <p:spPr>
              <a:xfrm rot="10800000">
                <a:off x="757000" y="392107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0" name="Google Shape;900;p8"/>
              <p:cNvCxnSpPr/>
              <p:nvPr/>
            </p:nvCxnSpPr>
            <p:spPr>
              <a:xfrm rot="10800000">
                <a:off x="757000" y="407981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1" name="Google Shape;901;p8"/>
              <p:cNvCxnSpPr/>
              <p:nvPr/>
            </p:nvCxnSpPr>
            <p:spPr>
              <a:xfrm rot="10800000">
                <a:off x="757000" y="423855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2" name="Google Shape;902;p8"/>
              <p:cNvCxnSpPr/>
              <p:nvPr/>
            </p:nvCxnSpPr>
            <p:spPr>
              <a:xfrm rot="10800000">
                <a:off x="757000" y="439730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3" name="Google Shape;903;p8"/>
              <p:cNvCxnSpPr/>
              <p:nvPr/>
            </p:nvCxnSpPr>
            <p:spPr>
              <a:xfrm rot="10800000">
                <a:off x="757000" y="455604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4" name="Google Shape;904;p8"/>
              <p:cNvCxnSpPr/>
              <p:nvPr/>
            </p:nvCxnSpPr>
            <p:spPr>
              <a:xfrm rot="10800000">
                <a:off x="757000" y="471478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5" name="Google Shape;905;p8"/>
              <p:cNvCxnSpPr/>
              <p:nvPr/>
            </p:nvCxnSpPr>
            <p:spPr>
              <a:xfrm rot="10800000">
                <a:off x="757000" y="487353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906" name="Google Shape;906;p8"/>
              <p:cNvCxnSpPr/>
              <p:nvPr/>
            </p:nvCxnSpPr>
            <p:spPr>
              <a:xfrm rot="10800000">
                <a:off x="757000" y="5032275"/>
                <a:ext cx="8396700" cy="0"/>
              </a:xfrm>
              <a:prstGeom prst="straightConnector1">
                <a:avLst/>
              </a:prstGeom>
              <a:noFill/>
              <a:ln w="9525" cap="flat" cmpd="sng">
                <a:solidFill>
                  <a:srgbClr val="210A5B"/>
                </a:solidFill>
                <a:prstDash val="solid"/>
                <a:round/>
                <a:headEnd type="none" w="med" len="med"/>
                <a:tailEnd type="none" w="med" len="med"/>
              </a:ln>
            </p:spPr>
          </p:cxnSp>
        </p:grpSp>
        <p:grpSp>
          <p:nvGrpSpPr>
            <p:cNvPr id="907" name="Google Shape;907;p8"/>
            <p:cNvGrpSpPr/>
            <p:nvPr/>
          </p:nvGrpSpPr>
          <p:grpSpPr>
            <a:xfrm flipH="1">
              <a:off x="8421925" y="-43"/>
              <a:ext cx="731775" cy="5143393"/>
              <a:chOff x="25250" y="-43"/>
              <a:chExt cx="731775" cy="5143393"/>
            </a:xfrm>
          </p:grpSpPr>
          <p:sp>
            <p:nvSpPr>
              <p:cNvPr id="908" name="Google Shape;908;p8"/>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8"/>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8"/>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8"/>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8"/>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8"/>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8"/>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8"/>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8"/>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8"/>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8"/>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8"/>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8"/>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8"/>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8"/>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8"/>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8"/>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8"/>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9" name="Google Shape;959;p8"/>
              <p:cNvGrpSpPr/>
              <p:nvPr/>
            </p:nvGrpSpPr>
            <p:grpSpPr>
              <a:xfrm>
                <a:off x="25250" y="249316"/>
                <a:ext cx="385214" cy="185485"/>
                <a:chOff x="25250" y="249316"/>
                <a:chExt cx="385214" cy="185485"/>
              </a:xfrm>
            </p:grpSpPr>
            <p:sp>
              <p:nvSpPr>
                <p:cNvPr id="960" name="Google Shape;960;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8"/>
              <p:cNvGrpSpPr/>
              <p:nvPr/>
            </p:nvGrpSpPr>
            <p:grpSpPr>
              <a:xfrm>
                <a:off x="25250" y="621253"/>
                <a:ext cx="385214" cy="185485"/>
                <a:chOff x="25250" y="249316"/>
                <a:chExt cx="385214" cy="185485"/>
              </a:xfrm>
            </p:grpSpPr>
            <p:sp>
              <p:nvSpPr>
                <p:cNvPr id="964" name="Google Shape;964;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8"/>
              <p:cNvGrpSpPr/>
              <p:nvPr/>
            </p:nvGrpSpPr>
            <p:grpSpPr>
              <a:xfrm>
                <a:off x="25250" y="992691"/>
                <a:ext cx="385214" cy="185485"/>
                <a:chOff x="25250" y="249316"/>
                <a:chExt cx="385214" cy="185485"/>
              </a:xfrm>
            </p:grpSpPr>
            <p:sp>
              <p:nvSpPr>
                <p:cNvPr id="968" name="Google Shape;968;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8"/>
              <p:cNvGrpSpPr/>
              <p:nvPr/>
            </p:nvGrpSpPr>
            <p:grpSpPr>
              <a:xfrm>
                <a:off x="25250" y="1364378"/>
                <a:ext cx="385214" cy="185485"/>
                <a:chOff x="25250" y="249316"/>
                <a:chExt cx="385214" cy="185485"/>
              </a:xfrm>
            </p:grpSpPr>
            <p:sp>
              <p:nvSpPr>
                <p:cNvPr id="972" name="Google Shape;972;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8"/>
              <p:cNvGrpSpPr/>
              <p:nvPr/>
            </p:nvGrpSpPr>
            <p:grpSpPr>
              <a:xfrm>
                <a:off x="25250" y="1736066"/>
                <a:ext cx="385214" cy="185485"/>
                <a:chOff x="25250" y="249316"/>
                <a:chExt cx="385214" cy="185485"/>
              </a:xfrm>
            </p:grpSpPr>
            <p:sp>
              <p:nvSpPr>
                <p:cNvPr id="976" name="Google Shape;976;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8"/>
              <p:cNvGrpSpPr/>
              <p:nvPr/>
            </p:nvGrpSpPr>
            <p:grpSpPr>
              <a:xfrm>
                <a:off x="25250" y="2108003"/>
                <a:ext cx="385214" cy="185485"/>
                <a:chOff x="25250" y="249316"/>
                <a:chExt cx="385214" cy="185485"/>
              </a:xfrm>
            </p:grpSpPr>
            <p:sp>
              <p:nvSpPr>
                <p:cNvPr id="980" name="Google Shape;980;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8"/>
              <p:cNvGrpSpPr/>
              <p:nvPr/>
            </p:nvGrpSpPr>
            <p:grpSpPr>
              <a:xfrm>
                <a:off x="25250" y="2479441"/>
                <a:ext cx="385214" cy="185485"/>
                <a:chOff x="25250" y="249316"/>
                <a:chExt cx="385214" cy="185485"/>
              </a:xfrm>
            </p:grpSpPr>
            <p:sp>
              <p:nvSpPr>
                <p:cNvPr id="984" name="Google Shape;984;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8"/>
              <p:cNvGrpSpPr/>
              <p:nvPr/>
            </p:nvGrpSpPr>
            <p:grpSpPr>
              <a:xfrm>
                <a:off x="25250" y="2851128"/>
                <a:ext cx="385214" cy="185485"/>
                <a:chOff x="25250" y="249316"/>
                <a:chExt cx="385214" cy="185485"/>
              </a:xfrm>
            </p:grpSpPr>
            <p:sp>
              <p:nvSpPr>
                <p:cNvPr id="988" name="Google Shape;988;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8"/>
              <p:cNvGrpSpPr/>
              <p:nvPr/>
            </p:nvGrpSpPr>
            <p:grpSpPr>
              <a:xfrm>
                <a:off x="25250" y="3222828"/>
                <a:ext cx="385214" cy="185485"/>
                <a:chOff x="25250" y="249316"/>
                <a:chExt cx="385214" cy="185485"/>
              </a:xfrm>
            </p:grpSpPr>
            <p:sp>
              <p:nvSpPr>
                <p:cNvPr id="992" name="Google Shape;992;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8"/>
              <p:cNvGrpSpPr/>
              <p:nvPr/>
            </p:nvGrpSpPr>
            <p:grpSpPr>
              <a:xfrm>
                <a:off x="25250" y="3594766"/>
                <a:ext cx="385214" cy="185485"/>
                <a:chOff x="25250" y="249316"/>
                <a:chExt cx="385214" cy="185485"/>
              </a:xfrm>
            </p:grpSpPr>
            <p:sp>
              <p:nvSpPr>
                <p:cNvPr id="996" name="Google Shape;996;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8"/>
              <p:cNvGrpSpPr/>
              <p:nvPr/>
            </p:nvGrpSpPr>
            <p:grpSpPr>
              <a:xfrm>
                <a:off x="25250" y="3966203"/>
                <a:ext cx="385214" cy="185485"/>
                <a:chOff x="25250" y="249316"/>
                <a:chExt cx="385214" cy="185485"/>
              </a:xfrm>
            </p:grpSpPr>
            <p:sp>
              <p:nvSpPr>
                <p:cNvPr id="1000" name="Google Shape;1000;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8"/>
              <p:cNvGrpSpPr/>
              <p:nvPr/>
            </p:nvGrpSpPr>
            <p:grpSpPr>
              <a:xfrm>
                <a:off x="25250" y="4337891"/>
                <a:ext cx="385214" cy="185485"/>
                <a:chOff x="25250" y="249316"/>
                <a:chExt cx="385214" cy="185485"/>
              </a:xfrm>
            </p:grpSpPr>
            <p:sp>
              <p:nvSpPr>
                <p:cNvPr id="1004" name="Google Shape;1004;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7" name="Google Shape;1007;p8"/>
              <p:cNvGrpSpPr/>
              <p:nvPr/>
            </p:nvGrpSpPr>
            <p:grpSpPr>
              <a:xfrm>
                <a:off x="25250" y="4709566"/>
                <a:ext cx="385214" cy="185485"/>
                <a:chOff x="25250" y="249316"/>
                <a:chExt cx="385214" cy="185485"/>
              </a:xfrm>
            </p:grpSpPr>
            <p:sp>
              <p:nvSpPr>
                <p:cNvPr id="1008" name="Google Shape;1008;p8"/>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8"/>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8"/>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8"/>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43434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2" name="Google Shape;1012;p8"/>
          <p:cNvSpPr txBox="1">
            <a:spLocks noGrp="1"/>
          </p:cNvSpPr>
          <p:nvPr>
            <p:ph type="title"/>
          </p:nvPr>
        </p:nvSpPr>
        <p:spPr>
          <a:xfrm>
            <a:off x="1730250" y="1370700"/>
            <a:ext cx="5683500" cy="2402100"/>
          </a:xfrm>
          <a:prstGeom prst="rect">
            <a:avLst/>
          </a:prstGeom>
          <a:effectLst>
            <a:outerShdw blurRad="285750" algn="bl" rotWithShape="0">
              <a:schemeClr val="accent6"/>
            </a:outerShdw>
          </a:effectLst>
        </p:spPr>
        <p:txBody>
          <a:bodyPr spcFirstLastPara="1" wrap="square" lIns="91425" tIns="91425" rIns="91425" bIns="91425" anchor="ctr" anchorCtr="0">
            <a:noAutofit/>
          </a:bodyPr>
          <a:lstStyle>
            <a:lvl1pPr lvl="0" algn="ctr">
              <a:spcBef>
                <a:spcPts val="0"/>
              </a:spcBef>
              <a:spcAft>
                <a:spcPts val="0"/>
              </a:spcAft>
              <a:buSzPts val="7200"/>
              <a:buNone/>
              <a:defRPr sz="10000">
                <a:solidFill>
                  <a:schemeClr val="accent6"/>
                </a:solidFill>
              </a:defRPr>
            </a:lvl1pPr>
            <a:lvl2pPr lvl="1" algn="ctr">
              <a:spcBef>
                <a:spcPts val="0"/>
              </a:spcBef>
              <a:spcAft>
                <a:spcPts val="0"/>
              </a:spcAft>
              <a:buClr>
                <a:schemeClr val="accent1"/>
              </a:buClr>
              <a:buSzPts val="7200"/>
              <a:buNone/>
              <a:defRPr sz="7200">
                <a:solidFill>
                  <a:schemeClr val="accent1"/>
                </a:solidFill>
              </a:defRPr>
            </a:lvl2pPr>
            <a:lvl3pPr lvl="2" algn="ctr">
              <a:spcBef>
                <a:spcPts val="0"/>
              </a:spcBef>
              <a:spcAft>
                <a:spcPts val="0"/>
              </a:spcAft>
              <a:buClr>
                <a:schemeClr val="accent1"/>
              </a:buClr>
              <a:buSzPts val="7200"/>
              <a:buNone/>
              <a:defRPr sz="7200">
                <a:solidFill>
                  <a:schemeClr val="accent1"/>
                </a:solidFill>
              </a:defRPr>
            </a:lvl3pPr>
            <a:lvl4pPr lvl="3" algn="ctr">
              <a:spcBef>
                <a:spcPts val="0"/>
              </a:spcBef>
              <a:spcAft>
                <a:spcPts val="0"/>
              </a:spcAft>
              <a:buClr>
                <a:schemeClr val="accent1"/>
              </a:buClr>
              <a:buSzPts val="7200"/>
              <a:buNone/>
              <a:defRPr sz="7200">
                <a:solidFill>
                  <a:schemeClr val="accent1"/>
                </a:solidFill>
              </a:defRPr>
            </a:lvl4pPr>
            <a:lvl5pPr lvl="4" algn="ctr">
              <a:spcBef>
                <a:spcPts val="0"/>
              </a:spcBef>
              <a:spcAft>
                <a:spcPts val="0"/>
              </a:spcAft>
              <a:buClr>
                <a:schemeClr val="accent1"/>
              </a:buClr>
              <a:buSzPts val="7200"/>
              <a:buNone/>
              <a:defRPr sz="7200">
                <a:solidFill>
                  <a:schemeClr val="accent1"/>
                </a:solidFill>
              </a:defRPr>
            </a:lvl5pPr>
            <a:lvl6pPr lvl="5" algn="ctr">
              <a:spcBef>
                <a:spcPts val="0"/>
              </a:spcBef>
              <a:spcAft>
                <a:spcPts val="0"/>
              </a:spcAft>
              <a:buClr>
                <a:schemeClr val="accent1"/>
              </a:buClr>
              <a:buSzPts val="7200"/>
              <a:buNone/>
              <a:defRPr sz="7200">
                <a:solidFill>
                  <a:schemeClr val="accent1"/>
                </a:solidFill>
              </a:defRPr>
            </a:lvl6pPr>
            <a:lvl7pPr lvl="6" algn="ctr">
              <a:spcBef>
                <a:spcPts val="0"/>
              </a:spcBef>
              <a:spcAft>
                <a:spcPts val="0"/>
              </a:spcAft>
              <a:buClr>
                <a:schemeClr val="accent1"/>
              </a:buClr>
              <a:buSzPts val="7200"/>
              <a:buNone/>
              <a:defRPr sz="7200">
                <a:solidFill>
                  <a:schemeClr val="accent1"/>
                </a:solidFill>
              </a:defRPr>
            </a:lvl7pPr>
            <a:lvl8pPr lvl="7" algn="ctr">
              <a:spcBef>
                <a:spcPts val="0"/>
              </a:spcBef>
              <a:spcAft>
                <a:spcPts val="0"/>
              </a:spcAft>
              <a:buClr>
                <a:schemeClr val="accent1"/>
              </a:buClr>
              <a:buSzPts val="7200"/>
              <a:buNone/>
              <a:defRPr sz="7200">
                <a:solidFill>
                  <a:schemeClr val="accent1"/>
                </a:solidFill>
              </a:defRPr>
            </a:lvl8pPr>
            <a:lvl9pPr lvl="8" algn="ctr">
              <a:spcBef>
                <a:spcPts val="0"/>
              </a:spcBef>
              <a:spcAft>
                <a:spcPts val="0"/>
              </a:spcAft>
              <a:buClr>
                <a:schemeClr val="accent1"/>
              </a:buClr>
              <a:buSzPts val="7200"/>
              <a:buNone/>
              <a:defRPr sz="72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3"/>
        <p:cNvGrpSpPr/>
        <p:nvPr/>
      </p:nvGrpSpPr>
      <p:grpSpPr>
        <a:xfrm>
          <a:off x="0" y="0"/>
          <a:ext cx="0" cy="0"/>
          <a:chOff x="0" y="0"/>
          <a:chExt cx="0" cy="0"/>
        </a:xfrm>
      </p:grpSpPr>
      <p:grpSp>
        <p:nvGrpSpPr>
          <p:cNvPr id="1014" name="Google Shape;1014;p9"/>
          <p:cNvGrpSpPr/>
          <p:nvPr/>
        </p:nvGrpSpPr>
        <p:grpSpPr>
          <a:xfrm>
            <a:off x="25250" y="-43"/>
            <a:ext cx="9128450" cy="5143393"/>
            <a:chOff x="25250" y="-43"/>
            <a:chExt cx="9128450" cy="5143393"/>
          </a:xfrm>
        </p:grpSpPr>
        <p:grpSp>
          <p:nvGrpSpPr>
            <p:cNvPr id="1015" name="Google Shape;1015;p9"/>
            <p:cNvGrpSpPr/>
            <p:nvPr/>
          </p:nvGrpSpPr>
          <p:grpSpPr>
            <a:xfrm flipH="1">
              <a:off x="25250" y="111225"/>
              <a:ext cx="8396700" cy="4921050"/>
              <a:chOff x="757000" y="111225"/>
              <a:chExt cx="8396700" cy="4921050"/>
            </a:xfrm>
          </p:grpSpPr>
          <p:cxnSp>
            <p:nvCxnSpPr>
              <p:cNvPr id="1016" name="Google Shape;1016;p9"/>
              <p:cNvCxnSpPr/>
              <p:nvPr/>
            </p:nvCxnSpPr>
            <p:spPr>
              <a:xfrm rot="10800000">
                <a:off x="757000" y="11122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17" name="Google Shape;1017;p9"/>
              <p:cNvCxnSpPr/>
              <p:nvPr/>
            </p:nvCxnSpPr>
            <p:spPr>
              <a:xfrm rot="10800000">
                <a:off x="757000" y="26996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18" name="Google Shape;1018;p9"/>
              <p:cNvCxnSpPr/>
              <p:nvPr/>
            </p:nvCxnSpPr>
            <p:spPr>
              <a:xfrm rot="10800000">
                <a:off x="757000" y="42871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19" name="Google Shape;1019;p9"/>
              <p:cNvCxnSpPr/>
              <p:nvPr/>
            </p:nvCxnSpPr>
            <p:spPr>
              <a:xfrm rot="10800000">
                <a:off x="757000" y="58745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0" name="Google Shape;1020;p9"/>
              <p:cNvCxnSpPr/>
              <p:nvPr/>
            </p:nvCxnSpPr>
            <p:spPr>
              <a:xfrm rot="10800000">
                <a:off x="757000" y="74619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1" name="Google Shape;1021;p9"/>
              <p:cNvCxnSpPr/>
              <p:nvPr/>
            </p:nvCxnSpPr>
            <p:spPr>
              <a:xfrm rot="10800000">
                <a:off x="757000" y="90494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2" name="Google Shape;1022;p9"/>
              <p:cNvCxnSpPr/>
              <p:nvPr/>
            </p:nvCxnSpPr>
            <p:spPr>
              <a:xfrm rot="10800000">
                <a:off x="757000" y="106368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3" name="Google Shape;1023;p9"/>
              <p:cNvCxnSpPr/>
              <p:nvPr/>
            </p:nvCxnSpPr>
            <p:spPr>
              <a:xfrm rot="10800000">
                <a:off x="757000" y="122243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4" name="Google Shape;1024;p9"/>
              <p:cNvCxnSpPr/>
              <p:nvPr/>
            </p:nvCxnSpPr>
            <p:spPr>
              <a:xfrm rot="10800000">
                <a:off x="757000" y="138117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5" name="Google Shape;1025;p9"/>
              <p:cNvCxnSpPr/>
              <p:nvPr/>
            </p:nvCxnSpPr>
            <p:spPr>
              <a:xfrm rot="10800000">
                <a:off x="757000" y="153991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6" name="Google Shape;1026;p9"/>
              <p:cNvCxnSpPr/>
              <p:nvPr/>
            </p:nvCxnSpPr>
            <p:spPr>
              <a:xfrm rot="10800000">
                <a:off x="757000" y="169866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7" name="Google Shape;1027;p9"/>
              <p:cNvCxnSpPr/>
              <p:nvPr/>
            </p:nvCxnSpPr>
            <p:spPr>
              <a:xfrm rot="10800000">
                <a:off x="757000" y="185740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8" name="Google Shape;1028;p9"/>
              <p:cNvCxnSpPr/>
              <p:nvPr/>
            </p:nvCxnSpPr>
            <p:spPr>
              <a:xfrm rot="10800000">
                <a:off x="757000" y="201614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29" name="Google Shape;1029;p9"/>
              <p:cNvCxnSpPr/>
              <p:nvPr/>
            </p:nvCxnSpPr>
            <p:spPr>
              <a:xfrm rot="10800000">
                <a:off x="757000" y="217489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0" name="Google Shape;1030;p9"/>
              <p:cNvCxnSpPr/>
              <p:nvPr/>
            </p:nvCxnSpPr>
            <p:spPr>
              <a:xfrm rot="10800000">
                <a:off x="757000" y="233363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1" name="Google Shape;1031;p9"/>
              <p:cNvCxnSpPr/>
              <p:nvPr/>
            </p:nvCxnSpPr>
            <p:spPr>
              <a:xfrm rot="10800000">
                <a:off x="757000" y="249237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2" name="Google Shape;1032;p9"/>
              <p:cNvCxnSpPr/>
              <p:nvPr/>
            </p:nvCxnSpPr>
            <p:spPr>
              <a:xfrm rot="10800000">
                <a:off x="757000" y="265112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3" name="Google Shape;1033;p9"/>
              <p:cNvCxnSpPr/>
              <p:nvPr/>
            </p:nvCxnSpPr>
            <p:spPr>
              <a:xfrm rot="10800000">
                <a:off x="757000" y="280986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4" name="Google Shape;1034;p9"/>
              <p:cNvCxnSpPr/>
              <p:nvPr/>
            </p:nvCxnSpPr>
            <p:spPr>
              <a:xfrm rot="10800000">
                <a:off x="757000" y="296860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5" name="Google Shape;1035;p9"/>
              <p:cNvCxnSpPr/>
              <p:nvPr/>
            </p:nvCxnSpPr>
            <p:spPr>
              <a:xfrm rot="10800000">
                <a:off x="757000" y="312735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6" name="Google Shape;1036;p9"/>
              <p:cNvCxnSpPr/>
              <p:nvPr/>
            </p:nvCxnSpPr>
            <p:spPr>
              <a:xfrm rot="10800000">
                <a:off x="757000" y="328609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7" name="Google Shape;1037;p9"/>
              <p:cNvCxnSpPr/>
              <p:nvPr/>
            </p:nvCxnSpPr>
            <p:spPr>
              <a:xfrm rot="10800000">
                <a:off x="757000" y="344484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8" name="Google Shape;1038;p9"/>
              <p:cNvCxnSpPr/>
              <p:nvPr/>
            </p:nvCxnSpPr>
            <p:spPr>
              <a:xfrm rot="10800000">
                <a:off x="757000" y="360358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39" name="Google Shape;1039;p9"/>
              <p:cNvCxnSpPr/>
              <p:nvPr/>
            </p:nvCxnSpPr>
            <p:spPr>
              <a:xfrm rot="10800000">
                <a:off x="757000" y="376232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0" name="Google Shape;1040;p9"/>
              <p:cNvCxnSpPr/>
              <p:nvPr/>
            </p:nvCxnSpPr>
            <p:spPr>
              <a:xfrm rot="10800000">
                <a:off x="757000" y="392107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1" name="Google Shape;1041;p9"/>
              <p:cNvCxnSpPr/>
              <p:nvPr/>
            </p:nvCxnSpPr>
            <p:spPr>
              <a:xfrm rot="10800000">
                <a:off x="757000" y="407981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2" name="Google Shape;1042;p9"/>
              <p:cNvCxnSpPr/>
              <p:nvPr/>
            </p:nvCxnSpPr>
            <p:spPr>
              <a:xfrm rot="10800000">
                <a:off x="757000" y="423855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3" name="Google Shape;1043;p9"/>
              <p:cNvCxnSpPr/>
              <p:nvPr/>
            </p:nvCxnSpPr>
            <p:spPr>
              <a:xfrm rot="10800000">
                <a:off x="757000" y="439730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4" name="Google Shape;1044;p9"/>
              <p:cNvCxnSpPr/>
              <p:nvPr/>
            </p:nvCxnSpPr>
            <p:spPr>
              <a:xfrm rot="10800000">
                <a:off x="757000" y="455604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5" name="Google Shape;1045;p9"/>
              <p:cNvCxnSpPr/>
              <p:nvPr/>
            </p:nvCxnSpPr>
            <p:spPr>
              <a:xfrm rot="10800000">
                <a:off x="757000" y="471478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6" name="Google Shape;1046;p9"/>
              <p:cNvCxnSpPr/>
              <p:nvPr/>
            </p:nvCxnSpPr>
            <p:spPr>
              <a:xfrm rot="10800000">
                <a:off x="757000" y="487353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047" name="Google Shape;1047;p9"/>
              <p:cNvCxnSpPr/>
              <p:nvPr/>
            </p:nvCxnSpPr>
            <p:spPr>
              <a:xfrm rot="10800000">
                <a:off x="757000" y="5032275"/>
                <a:ext cx="8396700" cy="0"/>
              </a:xfrm>
              <a:prstGeom prst="straightConnector1">
                <a:avLst/>
              </a:prstGeom>
              <a:noFill/>
              <a:ln w="9525" cap="flat" cmpd="sng">
                <a:solidFill>
                  <a:srgbClr val="210A5B"/>
                </a:solidFill>
                <a:prstDash val="solid"/>
                <a:round/>
                <a:headEnd type="none" w="med" len="med"/>
                <a:tailEnd type="none" w="med" len="med"/>
              </a:ln>
            </p:spPr>
          </p:cxnSp>
        </p:grpSp>
        <p:grpSp>
          <p:nvGrpSpPr>
            <p:cNvPr id="1048" name="Google Shape;1048;p9"/>
            <p:cNvGrpSpPr/>
            <p:nvPr/>
          </p:nvGrpSpPr>
          <p:grpSpPr>
            <a:xfrm flipH="1">
              <a:off x="8421925" y="-43"/>
              <a:ext cx="731775" cy="5143393"/>
              <a:chOff x="25250" y="-43"/>
              <a:chExt cx="731775" cy="5143393"/>
            </a:xfrm>
          </p:grpSpPr>
          <p:sp>
            <p:nvSpPr>
              <p:cNvPr id="1049" name="Google Shape;1049;p9"/>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9"/>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9"/>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9"/>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9"/>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9"/>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9"/>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9"/>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9"/>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9"/>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9"/>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9"/>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9"/>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9"/>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9"/>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9"/>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9"/>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9"/>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9"/>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9"/>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9"/>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9"/>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9"/>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9"/>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9"/>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9"/>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9"/>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0" name="Google Shape;1100;p9"/>
              <p:cNvGrpSpPr/>
              <p:nvPr/>
            </p:nvGrpSpPr>
            <p:grpSpPr>
              <a:xfrm>
                <a:off x="25250" y="249316"/>
                <a:ext cx="385214" cy="185485"/>
                <a:chOff x="25250" y="249316"/>
                <a:chExt cx="385214" cy="185485"/>
              </a:xfrm>
            </p:grpSpPr>
            <p:sp>
              <p:nvSpPr>
                <p:cNvPr id="1101" name="Google Shape;1101;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9"/>
              <p:cNvGrpSpPr/>
              <p:nvPr/>
            </p:nvGrpSpPr>
            <p:grpSpPr>
              <a:xfrm>
                <a:off x="25250" y="621253"/>
                <a:ext cx="385214" cy="185485"/>
                <a:chOff x="25250" y="249316"/>
                <a:chExt cx="385214" cy="185485"/>
              </a:xfrm>
            </p:grpSpPr>
            <p:sp>
              <p:nvSpPr>
                <p:cNvPr id="1105" name="Google Shape;1105;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9"/>
              <p:cNvGrpSpPr/>
              <p:nvPr/>
            </p:nvGrpSpPr>
            <p:grpSpPr>
              <a:xfrm>
                <a:off x="25250" y="992691"/>
                <a:ext cx="385214" cy="185485"/>
                <a:chOff x="25250" y="249316"/>
                <a:chExt cx="385214" cy="185485"/>
              </a:xfrm>
            </p:grpSpPr>
            <p:sp>
              <p:nvSpPr>
                <p:cNvPr id="1109" name="Google Shape;1109;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9"/>
              <p:cNvGrpSpPr/>
              <p:nvPr/>
            </p:nvGrpSpPr>
            <p:grpSpPr>
              <a:xfrm>
                <a:off x="25250" y="1364378"/>
                <a:ext cx="385214" cy="185485"/>
                <a:chOff x="25250" y="249316"/>
                <a:chExt cx="385214" cy="185485"/>
              </a:xfrm>
            </p:grpSpPr>
            <p:sp>
              <p:nvSpPr>
                <p:cNvPr id="1113" name="Google Shape;1113;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9"/>
              <p:cNvGrpSpPr/>
              <p:nvPr/>
            </p:nvGrpSpPr>
            <p:grpSpPr>
              <a:xfrm>
                <a:off x="25250" y="1736066"/>
                <a:ext cx="385214" cy="185485"/>
                <a:chOff x="25250" y="249316"/>
                <a:chExt cx="385214" cy="185485"/>
              </a:xfrm>
            </p:grpSpPr>
            <p:sp>
              <p:nvSpPr>
                <p:cNvPr id="1117" name="Google Shape;1117;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9"/>
              <p:cNvGrpSpPr/>
              <p:nvPr/>
            </p:nvGrpSpPr>
            <p:grpSpPr>
              <a:xfrm>
                <a:off x="25250" y="2108003"/>
                <a:ext cx="385214" cy="185485"/>
                <a:chOff x="25250" y="249316"/>
                <a:chExt cx="385214" cy="185485"/>
              </a:xfrm>
            </p:grpSpPr>
            <p:sp>
              <p:nvSpPr>
                <p:cNvPr id="1121" name="Google Shape;1121;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9"/>
              <p:cNvGrpSpPr/>
              <p:nvPr/>
            </p:nvGrpSpPr>
            <p:grpSpPr>
              <a:xfrm>
                <a:off x="25250" y="2479441"/>
                <a:ext cx="385214" cy="185485"/>
                <a:chOff x="25250" y="249316"/>
                <a:chExt cx="385214" cy="185485"/>
              </a:xfrm>
            </p:grpSpPr>
            <p:sp>
              <p:nvSpPr>
                <p:cNvPr id="1125" name="Google Shape;1125;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9"/>
              <p:cNvGrpSpPr/>
              <p:nvPr/>
            </p:nvGrpSpPr>
            <p:grpSpPr>
              <a:xfrm>
                <a:off x="25250" y="2851128"/>
                <a:ext cx="385214" cy="185485"/>
                <a:chOff x="25250" y="249316"/>
                <a:chExt cx="385214" cy="185485"/>
              </a:xfrm>
            </p:grpSpPr>
            <p:sp>
              <p:nvSpPr>
                <p:cNvPr id="1129" name="Google Shape;1129;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9"/>
              <p:cNvGrpSpPr/>
              <p:nvPr/>
            </p:nvGrpSpPr>
            <p:grpSpPr>
              <a:xfrm>
                <a:off x="25250" y="3222828"/>
                <a:ext cx="385214" cy="185485"/>
                <a:chOff x="25250" y="249316"/>
                <a:chExt cx="385214" cy="185485"/>
              </a:xfrm>
            </p:grpSpPr>
            <p:sp>
              <p:nvSpPr>
                <p:cNvPr id="1133" name="Google Shape;1133;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9"/>
              <p:cNvGrpSpPr/>
              <p:nvPr/>
            </p:nvGrpSpPr>
            <p:grpSpPr>
              <a:xfrm>
                <a:off x="25250" y="3594766"/>
                <a:ext cx="385214" cy="185485"/>
                <a:chOff x="25250" y="249316"/>
                <a:chExt cx="385214" cy="185485"/>
              </a:xfrm>
            </p:grpSpPr>
            <p:sp>
              <p:nvSpPr>
                <p:cNvPr id="1137" name="Google Shape;1137;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9"/>
              <p:cNvGrpSpPr/>
              <p:nvPr/>
            </p:nvGrpSpPr>
            <p:grpSpPr>
              <a:xfrm>
                <a:off x="25250" y="3966203"/>
                <a:ext cx="385214" cy="185485"/>
                <a:chOff x="25250" y="249316"/>
                <a:chExt cx="385214" cy="185485"/>
              </a:xfrm>
            </p:grpSpPr>
            <p:sp>
              <p:nvSpPr>
                <p:cNvPr id="1141" name="Google Shape;1141;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9"/>
              <p:cNvGrpSpPr/>
              <p:nvPr/>
            </p:nvGrpSpPr>
            <p:grpSpPr>
              <a:xfrm>
                <a:off x="25250" y="4337891"/>
                <a:ext cx="385214" cy="185485"/>
                <a:chOff x="25250" y="249316"/>
                <a:chExt cx="385214" cy="185485"/>
              </a:xfrm>
            </p:grpSpPr>
            <p:sp>
              <p:nvSpPr>
                <p:cNvPr id="1145" name="Google Shape;1145;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8" name="Google Shape;1148;p9"/>
              <p:cNvGrpSpPr/>
              <p:nvPr/>
            </p:nvGrpSpPr>
            <p:grpSpPr>
              <a:xfrm>
                <a:off x="25250" y="4709566"/>
                <a:ext cx="385214" cy="185485"/>
                <a:chOff x="25250" y="249316"/>
                <a:chExt cx="385214" cy="185485"/>
              </a:xfrm>
            </p:grpSpPr>
            <p:sp>
              <p:nvSpPr>
                <p:cNvPr id="1149" name="Google Shape;1149;p9"/>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9"/>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9"/>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9"/>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43434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3" name="Google Shape;1153;p9"/>
          <p:cNvSpPr txBox="1">
            <a:spLocks noGrp="1"/>
          </p:cNvSpPr>
          <p:nvPr>
            <p:ph type="title"/>
          </p:nvPr>
        </p:nvSpPr>
        <p:spPr>
          <a:xfrm>
            <a:off x="1640625" y="1614463"/>
            <a:ext cx="3845700" cy="994200"/>
          </a:xfrm>
          <a:prstGeom prst="rect">
            <a:avLst/>
          </a:prstGeom>
          <a:effectLst>
            <a:outerShdw blurRad="285750" algn="bl" rotWithShape="0">
              <a:schemeClr val="accent6"/>
            </a:outerShdw>
          </a:effectLst>
        </p:spPr>
        <p:txBody>
          <a:bodyPr spcFirstLastPara="1" wrap="square" lIns="91425" tIns="91425" rIns="91425" bIns="91425" anchor="t" anchorCtr="0">
            <a:noAutofit/>
          </a:bodyPr>
          <a:lstStyle>
            <a:lvl1pPr lvl="0" algn="l" rtl="0">
              <a:spcBef>
                <a:spcPts val="0"/>
              </a:spcBef>
              <a:spcAft>
                <a:spcPts val="0"/>
              </a:spcAft>
              <a:buSzPts val="3200"/>
              <a:buNone/>
              <a:defRPr sz="9000">
                <a:solidFill>
                  <a:schemeClr val="accent6"/>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1154" name="Google Shape;1154;p9"/>
          <p:cNvSpPr txBox="1">
            <a:spLocks noGrp="1"/>
          </p:cNvSpPr>
          <p:nvPr>
            <p:ph type="subTitle" idx="1"/>
          </p:nvPr>
        </p:nvSpPr>
        <p:spPr>
          <a:xfrm>
            <a:off x="1640625" y="2742738"/>
            <a:ext cx="3476400" cy="7863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1"/>
        </a:solidFill>
        <a:effectLst/>
      </p:bgPr>
    </p:bg>
    <p:spTree>
      <p:nvGrpSpPr>
        <p:cNvPr id="1" name="Shape 1155"/>
        <p:cNvGrpSpPr/>
        <p:nvPr/>
      </p:nvGrpSpPr>
      <p:grpSpPr>
        <a:xfrm>
          <a:off x="0" y="0"/>
          <a:ext cx="0" cy="0"/>
          <a:chOff x="0" y="0"/>
          <a:chExt cx="0" cy="0"/>
        </a:xfrm>
      </p:grpSpPr>
      <p:sp>
        <p:nvSpPr>
          <p:cNvPr id="1156" name="Google Shape;1156;p10"/>
          <p:cNvSpPr txBox="1">
            <a:spLocks noGrp="1"/>
          </p:cNvSpPr>
          <p:nvPr>
            <p:ph type="title"/>
          </p:nvPr>
        </p:nvSpPr>
        <p:spPr>
          <a:xfrm>
            <a:off x="2676450" y="1386300"/>
            <a:ext cx="3791100" cy="2370900"/>
          </a:xfrm>
          <a:prstGeom prst="rect">
            <a:avLst/>
          </a:prstGeom>
          <a:effectLst>
            <a:outerShdw blurRad="285750" algn="bl" rotWithShape="0">
              <a:schemeClr val="accent6"/>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3200"/>
              <a:buNone/>
              <a:defRPr sz="4300">
                <a:solidFill>
                  <a:schemeClr val="accent6"/>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0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3_1">
    <p:spTree>
      <p:nvGrpSpPr>
        <p:cNvPr id="1" name="Shape 1302"/>
        <p:cNvGrpSpPr/>
        <p:nvPr/>
      </p:nvGrpSpPr>
      <p:grpSpPr>
        <a:xfrm>
          <a:off x="0" y="0"/>
          <a:ext cx="0" cy="0"/>
          <a:chOff x="0" y="0"/>
          <a:chExt cx="0" cy="0"/>
        </a:xfrm>
      </p:grpSpPr>
      <p:grpSp>
        <p:nvGrpSpPr>
          <p:cNvPr id="1303" name="Google Shape;1303;p13"/>
          <p:cNvGrpSpPr/>
          <p:nvPr/>
        </p:nvGrpSpPr>
        <p:grpSpPr>
          <a:xfrm flipH="1">
            <a:off x="25250" y="-43"/>
            <a:ext cx="9128450" cy="5143393"/>
            <a:chOff x="25250" y="-43"/>
            <a:chExt cx="9128450" cy="5143393"/>
          </a:xfrm>
        </p:grpSpPr>
        <p:grpSp>
          <p:nvGrpSpPr>
            <p:cNvPr id="1304" name="Google Shape;1304;p13"/>
            <p:cNvGrpSpPr/>
            <p:nvPr/>
          </p:nvGrpSpPr>
          <p:grpSpPr>
            <a:xfrm flipH="1">
              <a:off x="25250" y="111225"/>
              <a:ext cx="8396700" cy="4921050"/>
              <a:chOff x="757000" y="111225"/>
              <a:chExt cx="8396700" cy="4921050"/>
            </a:xfrm>
          </p:grpSpPr>
          <p:cxnSp>
            <p:nvCxnSpPr>
              <p:cNvPr id="1305" name="Google Shape;1305;p13"/>
              <p:cNvCxnSpPr/>
              <p:nvPr/>
            </p:nvCxnSpPr>
            <p:spPr>
              <a:xfrm rot="10800000">
                <a:off x="757000" y="11122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06" name="Google Shape;1306;p13"/>
              <p:cNvCxnSpPr/>
              <p:nvPr/>
            </p:nvCxnSpPr>
            <p:spPr>
              <a:xfrm rot="10800000">
                <a:off x="757000" y="26996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07" name="Google Shape;1307;p13"/>
              <p:cNvCxnSpPr/>
              <p:nvPr/>
            </p:nvCxnSpPr>
            <p:spPr>
              <a:xfrm rot="10800000">
                <a:off x="757000" y="42871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08" name="Google Shape;1308;p13"/>
              <p:cNvCxnSpPr/>
              <p:nvPr/>
            </p:nvCxnSpPr>
            <p:spPr>
              <a:xfrm rot="10800000">
                <a:off x="757000" y="58745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09" name="Google Shape;1309;p13"/>
              <p:cNvCxnSpPr/>
              <p:nvPr/>
            </p:nvCxnSpPr>
            <p:spPr>
              <a:xfrm rot="10800000">
                <a:off x="757000" y="74619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0" name="Google Shape;1310;p13"/>
              <p:cNvCxnSpPr/>
              <p:nvPr/>
            </p:nvCxnSpPr>
            <p:spPr>
              <a:xfrm rot="10800000">
                <a:off x="757000" y="90494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1" name="Google Shape;1311;p13"/>
              <p:cNvCxnSpPr/>
              <p:nvPr/>
            </p:nvCxnSpPr>
            <p:spPr>
              <a:xfrm rot="10800000">
                <a:off x="757000" y="106368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2" name="Google Shape;1312;p13"/>
              <p:cNvCxnSpPr/>
              <p:nvPr/>
            </p:nvCxnSpPr>
            <p:spPr>
              <a:xfrm rot="10800000">
                <a:off x="757000" y="122243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3" name="Google Shape;1313;p13"/>
              <p:cNvCxnSpPr/>
              <p:nvPr/>
            </p:nvCxnSpPr>
            <p:spPr>
              <a:xfrm rot="10800000">
                <a:off x="757000" y="138117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4" name="Google Shape;1314;p13"/>
              <p:cNvCxnSpPr/>
              <p:nvPr/>
            </p:nvCxnSpPr>
            <p:spPr>
              <a:xfrm rot="10800000">
                <a:off x="757000" y="153991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5" name="Google Shape;1315;p13"/>
              <p:cNvCxnSpPr/>
              <p:nvPr/>
            </p:nvCxnSpPr>
            <p:spPr>
              <a:xfrm rot="10800000">
                <a:off x="757000" y="169866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6" name="Google Shape;1316;p13"/>
              <p:cNvCxnSpPr/>
              <p:nvPr/>
            </p:nvCxnSpPr>
            <p:spPr>
              <a:xfrm rot="10800000">
                <a:off x="757000" y="185740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7" name="Google Shape;1317;p13"/>
              <p:cNvCxnSpPr/>
              <p:nvPr/>
            </p:nvCxnSpPr>
            <p:spPr>
              <a:xfrm rot="10800000">
                <a:off x="757000" y="201614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8" name="Google Shape;1318;p13"/>
              <p:cNvCxnSpPr/>
              <p:nvPr/>
            </p:nvCxnSpPr>
            <p:spPr>
              <a:xfrm rot="10800000">
                <a:off x="757000" y="217489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19" name="Google Shape;1319;p13"/>
              <p:cNvCxnSpPr/>
              <p:nvPr/>
            </p:nvCxnSpPr>
            <p:spPr>
              <a:xfrm rot="10800000">
                <a:off x="757000" y="233363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0" name="Google Shape;1320;p13"/>
              <p:cNvCxnSpPr/>
              <p:nvPr/>
            </p:nvCxnSpPr>
            <p:spPr>
              <a:xfrm rot="10800000">
                <a:off x="757000" y="249237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1" name="Google Shape;1321;p13"/>
              <p:cNvCxnSpPr/>
              <p:nvPr/>
            </p:nvCxnSpPr>
            <p:spPr>
              <a:xfrm rot="10800000">
                <a:off x="757000" y="265112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2" name="Google Shape;1322;p13"/>
              <p:cNvCxnSpPr/>
              <p:nvPr/>
            </p:nvCxnSpPr>
            <p:spPr>
              <a:xfrm rot="10800000">
                <a:off x="757000" y="2809865"/>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3" name="Google Shape;1323;p13"/>
              <p:cNvCxnSpPr/>
              <p:nvPr/>
            </p:nvCxnSpPr>
            <p:spPr>
              <a:xfrm rot="10800000">
                <a:off x="757000" y="2968609"/>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4" name="Google Shape;1324;p13"/>
              <p:cNvCxnSpPr/>
              <p:nvPr/>
            </p:nvCxnSpPr>
            <p:spPr>
              <a:xfrm rot="10800000">
                <a:off x="757000" y="3127352"/>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5" name="Google Shape;1325;p13"/>
              <p:cNvCxnSpPr/>
              <p:nvPr/>
            </p:nvCxnSpPr>
            <p:spPr>
              <a:xfrm rot="10800000">
                <a:off x="757000" y="3286096"/>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6" name="Google Shape;1326;p13"/>
              <p:cNvCxnSpPr/>
              <p:nvPr/>
            </p:nvCxnSpPr>
            <p:spPr>
              <a:xfrm rot="10800000">
                <a:off x="757000" y="344484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7" name="Google Shape;1327;p13"/>
              <p:cNvCxnSpPr/>
              <p:nvPr/>
            </p:nvCxnSpPr>
            <p:spPr>
              <a:xfrm rot="10800000">
                <a:off x="757000" y="3603583"/>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8" name="Google Shape;1328;p13"/>
              <p:cNvCxnSpPr/>
              <p:nvPr/>
            </p:nvCxnSpPr>
            <p:spPr>
              <a:xfrm rot="10800000">
                <a:off x="757000" y="376232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29" name="Google Shape;1329;p13"/>
              <p:cNvCxnSpPr/>
              <p:nvPr/>
            </p:nvCxnSpPr>
            <p:spPr>
              <a:xfrm rot="10800000">
                <a:off x="757000" y="3921070"/>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0" name="Google Shape;1330;p13"/>
              <p:cNvCxnSpPr/>
              <p:nvPr/>
            </p:nvCxnSpPr>
            <p:spPr>
              <a:xfrm rot="10800000">
                <a:off x="757000" y="407981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1" name="Google Shape;1331;p13"/>
              <p:cNvCxnSpPr/>
              <p:nvPr/>
            </p:nvCxnSpPr>
            <p:spPr>
              <a:xfrm rot="10800000">
                <a:off x="757000" y="4238557"/>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2" name="Google Shape;1332;p13"/>
              <p:cNvCxnSpPr/>
              <p:nvPr/>
            </p:nvCxnSpPr>
            <p:spPr>
              <a:xfrm rot="10800000">
                <a:off x="757000" y="439730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3" name="Google Shape;1333;p13"/>
              <p:cNvCxnSpPr/>
              <p:nvPr/>
            </p:nvCxnSpPr>
            <p:spPr>
              <a:xfrm rot="10800000">
                <a:off x="757000" y="4556044"/>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4" name="Google Shape;1334;p13"/>
              <p:cNvCxnSpPr/>
              <p:nvPr/>
            </p:nvCxnSpPr>
            <p:spPr>
              <a:xfrm rot="10800000">
                <a:off x="757000" y="4714788"/>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5" name="Google Shape;1335;p13"/>
              <p:cNvCxnSpPr/>
              <p:nvPr/>
            </p:nvCxnSpPr>
            <p:spPr>
              <a:xfrm rot="10800000">
                <a:off x="757000" y="4873531"/>
                <a:ext cx="8396700" cy="0"/>
              </a:xfrm>
              <a:prstGeom prst="straightConnector1">
                <a:avLst/>
              </a:prstGeom>
              <a:noFill/>
              <a:ln w="9525" cap="flat" cmpd="sng">
                <a:solidFill>
                  <a:srgbClr val="210A5B"/>
                </a:solidFill>
                <a:prstDash val="solid"/>
                <a:round/>
                <a:headEnd type="none" w="med" len="med"/>
                <a:tailEnd type="none" w="med" len="med"/>
              </a:ln>
            </p:spPr>
          </p:cxnSp>
          <p:cxnSp>
            <p:nvCxnSpPr>
              <p:cNvPr id="1336" name="Google Shape;1336;p13"/>
              <p:cNvCxnSpPr/>
              <p:nvPr/>
            </p:nvCxnSpPr>
            <p:spPr>
              <a:xfrm rot="10800000">
                <a:off x="757000" y="5032275"/>
                <a:ext cx="8396700" cy="0"/>
              </a:xfrm>
              <a:prstGeom prst="straightConnector1">
                <a:avLst/>
              </a:prstGeom>
              <a:noFill/>
              <a:ln w="9525" cap="flat" cmpd="sng">
                <a:solidFill>
                  <a:srgbClr val="210A5B"/>
                </a:solidFill>
                <a:prstDash val="solid"/>
                <a:round/>
                <a:headEnd type="none" w="med" len="med"/>
                <a:tailEnd type="none" w="med" len="med"/>
              </a:ln>
            </p:spPr>
          </p:cxnSp>
        </p:grpSp>
        <p:grpSp>
          <p:nvGrpSpPr>
            <p:cNvPr id="1337" name="Google Shape;1337;p13"/>
            <p:cNvGrpSpPr/>
            <p:nvPr/>
          </p:nvGrpSpPr>
          <p:grpSpPr>
            <a:xfrm flipH="1">
              <a:off x="8421925" y="-43"/>
              <a:ext cx="731775" cy="5143393"/>
              <a:chOff x="25250" y="-43"/>
              <a:chExt cx="731775" cy="5143393"/>
            </a:xfrm>
          </p:grpSpPr>
          <p:sp>
            <p:nvSpPr>
              <p:cNvPr id="1338" name="Google Shape;1338;p13"/>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3"/>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9" name="Google Shape;1389;p13"/>
              <p:cNvGrpSpPr/>
              <p:nvPr/>
            </p:nvGrpSpPr>
            <p:grpSpPr>
              <a:xfrm>
                <a:off x="25250" y="249316"/>
                <a:ext cx="385214" cy="185485"/>
                <a:chOff x="25250" y="249316"/>
                <a:chExt cx="385214" cy="185485"/>
              </a:xfrm>
            </p:grpSpPr>
            <p:sp>
              <p:nvSpPr>
                <p:cNvPr id="1390" name="Google Shape;1390;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3"/>
              <p:cNvGrpSpPr/>
              <p:nvPr/>
            </p:nvGrpSpPr>
            <p:grpSpPr>
              <a:xfrm>
                <a:off x="25250" y="621253"/>
                <a:ext cx="385214" cy="185485"/>
                <a:chOff x="25250" y="249316"/>
                <a:chExt cx="385214" cy="185485"/>
              </a:xfrm>
            </p:grpSpPr>
            <p:sp>
              <p:nvSpPr>
                <p:cNvPr id="1394" name="Google Shape;1394;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13"/>
              <p:cNvGrpSpPr/>
              <p:nvPr/>
            </p:nvGrpSpPr>
            <p:grpSpPr>
              <a:xfrm>
                <a:off x="25250" y="992691"/>
                <a:ext cx="385214" cy="185485"/>
                <a:chOff x="25250" y="249316"/>
                <a:chExt cx="385214" cy="185485"/>
              </a:xfrm>
            </p:grpSpPr>
            <p:sp>
              <p:nvSpPr>
                <p:cNvPr id="1398" name="Google Shape;1398;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13"/>
              <p:cNvGrpSpPr/>
              <p:nvPr/>
            </p:nvGrpSpPr>
            <p:grpSpPr>
              <a:xfrm>
                <a:off x="25250" y="1364378"/>
                <a:ext cx="385214" cy="185485"/>
                <a:chOff x="25250" y="249316"/>
                <a:chExt cx="385214" cy="185485"/>
              </a:xfrm>
            </p:grpSpPr>
            <p:sp>
              <p:nvSpPr>
                <p:cNvPr id="1402" name="Google Shape;1402;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 name="Google Shape;1405;p13"/>
              <p:cNvGrpSpPr/>
              <p:nvPr/>
            </p:nvGrpSpPr>
            <p:grpSpPr>
              <a:xfrm>
                <a:off x="25250" y="1736066"/>
                <a:ext cx="385214" cy="185485"/>
                <a:chOff x="25250" y="249316"/>
                <a:chExt cx="385214" cy="185485"/>
              </a:xfrm>
            </p:grpSpPr>
            <p:sp>
              <p:nvSpPr>
                <p:cNvPr id="1406" name="Google Shape;1406;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3"/>
              <p:cNvGrpSpPr/>
              <p:nvPr/>
            </p:nvGrpSpPr>
            <p:grpSpPr>
              <a:xfrm>
                <a:off x="25250" y="2108003"/>
                <a:ext cx="385214" cy="185485"/>
                <a:chOff x="25250" y="249316"/>
                <a:chExt cx="385214" cy="185485"/>
              </a:xfrm>
            </p:grpSpPr>
            <p:sp>
              <p:nvSpPr>
                <p:cNvPr id="1410" name="Google Shape;1410;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3"/>
              <p:cNvGrpSpPr/>
              <p:nvPr/>
            </p:nvGrpSpPr>
            <p:grpSpPr>
              <a:xfrm>
                <a:off x="25250" y="2479441"/>
                <a:ext cx="385214" cy="185485"/>
                <a:chOff x="25250" y="249316"/>
                <a:chExt cx="385214" cy="185485"/>
              </a:xfrm>
            </p:grpSpPr>
            <p:sp>
              <p:nvSpPr>
                <p:cNvPr id="1414" name="Google Shape;1414;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13"/>
              <p:cNvGrpSpPr/>
              <p:nvPr/>
            </p:nvGrpSpPr>
            <p:grpSpPr>
              <a:xfrm>
                <a:off x="25250" y="2851128"/>
                <a:ext cx="385214" cy="185485"/>
                <a:chOff x="25250" y="249316"/>
                <a:chExt cx="385214" cy="185485"/>
              </a:xfrm>
            </p:grpSpPr>
            <p:sp>
              <p:nvSpPr>
                <p:cNvPr id="1418" name="Google Shape;1418;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13"/>
              <p:cNvGrpSpPr/>
              <p:nvPr/>
            </p:nvGrpSpPr>
            <p:grpSpPr>
              <a:xfrm>
                <a:off x="25250" y="3222828"/>
                <a:ext cx="385214" cy="185485"/>
                <a:chOff x="25250" y="249316"/>
                <a:chExt cx="385214" cy="185485"/>
              </a:xfrm>
            </p:grpSpPr>
            <p:sp>
              <p:nvSpPr>
                <p:cNvPr id="1422" name="Google Shape;1422;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13"/>
              <p:cNvGrpSpPr/>
              <p:nvPr/>
            </p:nvGrpSpPr>
            <p:grpSpPr>
              <a:xfrm>
                <a:off x="25250" y="3594766"/>
                <a:ext cx="385214" cy="185485"/>
                <a:chOff x="25250" y="249316"/>
                <a:chExt cx="385214" cy="185485"/>
              </a:xfrm>
            </p:grpSpPr>
            <p:sp>
              <p:nvSpPr>
                <p:cNvPr id="1426" name="Google Shape;1426;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9" name="Google Shape;1429;p13"/>
              <p:cNvGrpSpPr/>
              <p:nvPr/>
            </p:nvGrpSpPr>
            <p:grpSpPr>
              <a:xfrm>
                <a:off x="25250" y="3966203"/>
                <a:ext cx="385214" cy="185485"/>
                <a:chOff x="25250" y="249316"/>
                <a:chExt cx="385214" cy="185485"/>
              </a:xfrm>
            </p:grpSpPr>
            <p:sp>
              <p:nvSpPr>
                <p:cNvPr id="1430" name="Google Shape;1430;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13"/>
              <p:cNvGrpSpPr/>
              <p:nvPr/>
            </p:nvGrpSpPr>
            <p:grpSpPr>
              <a:xfrm>
                <a:off x="25250" y="4337891"/>
                <a:ext cx="385214" cy="185485"/>
                <a:chOff x="25250" y="249316"/>
                <a:chExt cx="385214" cy="185485"/>
              </a:xfrm>
            </p:grpSpPr>
            <p:sp>
              <p:nvSpPr>
                <p:cNvPr id="1434" name="Google Shape;1434;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7" name="Google Shape;1437;p13"/>
              <p:cNvGrpSpPr/>
              <p:nvPr/>
            </p:nvGrpSpPr>
            <p:grpSpPr>
              <a:xfrm>
                <a:off x="25250" y="4709566"/>
                <a:ext cx="385214" cy="185485"/>
                <a:chOff x="25250" y="249316"/>
                <a:chExt cx="385214" cy="185485"/>
              </a:xfrm>
            </p:grpSpPr>
            <p:sp>
              <p:nvSpPr>
                <p:cNvPr id="1438" name="Google Shape;1438;p13"/>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13"/>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43434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42" name="Google Shape;1442;p13"/>
          <p:cNvSpPr txBox="1">
            <a:spLocks noGrp="1"/>
          </p:cNvSpPr>
          <p:nvPr>
            <p:ph type="title"/>
          </p:nvPr>
        </p:nvSpPr>
        <p:spPr>
          <a:xfrm>
            <a:off x="726300" y="542925"/>
            <a:ext cx="7691400" cy="457200"/>
          </a:xfrm>
          <a:prstGeom prst="rect">
            <a:avLst/>
          </a:prstGeom>
          <a:effectLst>
            <a:outerShdw blurRad="271463" algn="bl" rotWithShape="0">
              <a:schemeClr val="accent6"/>
            </a:outerShdw>
          </a:effectLst>
        </p:spPr>
        <p:txBody>
          <a:bodyPr spcFirstLastPara="1" wrap="square" lIns="91425" tIns="91425" rIns="91425" bIns="91425" anchor="ctr" anchorCtr="0">
            <a:noAutofit/>
          </a:bodyPr>
          <a:lstStyle>
            <a:lvl1pPr lvl="0" algn="ctr" rtl="0">
              <a:spcBef>
                <a:spcPts val="0"/>
              </a:spcBef>
              <a:spcAft>
                <a:spcPts val="0"/>
              </a:spcAft>
              <a:buNone/>
              <a:defRPr sz="4000" u="sng">
                <a:solidFill>
                  <a:schemeClr val="accent6"/>
                </a:solidFill>
              </a:defRPr>
            </a:lvl1pPr>
            <a:lvl2pPr lvl="1" algn="ctr" rtl="0">
              <a:spcBef>
                <a:spcPts val="0"/>
              </a:spcBef>
              <a:spcAft>
                <a:spcPts val="0"/>
              </a:spcAft>
              <a:buNone/>
              <a:defRPr sz="4000" u="sng">
                <a:solidFill>
                  <a:schemeClr val="accent6"/>
                </a:solidFill>
              </a:defRPr>
            </a:lvl2pPr>
            <a:lvl3pPr lvl="2" algn="ctr" rtl="0">
              <a:spcBef>
                <a:spcPts val="0"/>
              </a:spcBef>
              <a:spcAft>
                <a:spcPts val="0"/>
              </a:spcAft>
              <a:buNone/>
              <a:defRPr sz="4000" u="sng">
                <a:solidFill>
                  <a:schemeClr val="accent6"/>
                </a:solidFill>
              </a:defRPr>
            </a:lvl3pPr>
            <a:lvl4pPr lvl="3" algn="ctr" rtl="0">
              <a:spcBef>
                <a:spcPts val="0"/>
              </a:spcBef>
              <a:spcAft>
                <a:spcPts val="0"/>
              </a:spcAft>
              <a:buNone/>
              <a:defRPr sz="4000" u="sng">
                <a:solidFill>
                  <a:schemeClr val="accent6"/>
                </a:solidFill>
              </a:defRPr>
            </a:lvl4pPr>
            <a:lvl5pPr lvl="4" algn="ctr" rtl="0">
              <a:spcBef>
                <a:spcPts val="0"/>
              </a:spcBef>
              <a:spcAft>
                <a:spcPts val="0"/>
              </a:spcAft>
              <a:buNone/>
              <a:defRPr sz="4000" u="sng">
                <a:solidFill>
                  <a:schemeClr val="accent6"/>
                </a:solidFill>
              </a:defRPr>
            </a:lvl5pPr>
            <a:lvl6pPr lvl="5" algn="ctr" rtl="0">
              <a:spcBef>
                <a:spcPts val="0"/>
              </a:spcBef>
              <a:spcAft>
                <a:spcPts val="0"/>
              </a:spcAft>
              <a:buNone/>
              <a:defRPr sz="4000" u="sng">
                <a:solidFill>
                  <a:schemeClr val="accent6"/>
                </a:solidFill>
              </a:defRPr>
            </a:lvl6pPr>
            <a:lvl7pPr lvl="6" algn="ctr" rtl="0">
              <a:spcBef>
                <a:spcPts val="0"/>
              </a:spcBef>
              <a:spcAft>
                <a:spcPts val="0"/>
              </a:spcAft>
              <a:buNone/>
              <a:defRPr sz="4000" u="sng">
                <a:solidFill>
                  <a:schemeClr val="accent6"/>
                </a:solidFill>
              </a:defRPr>
            </a:lvl7pPr>
            <a:lvl8pPr lvl="7" algn="ctr" rtl="0">
              <a:spcBef>
                <a:spcPts val="0"/>
              </a:spcBef>
              <a:spcAft>
                <a:spcPts val="0"/>
              </a:spcAft>
              <a:buNone/>
              <a:defRPr sz="4000" u="sng">
                <a:solidFill>
                  <a:schemeClr val="accent6"/>
                </a:solidFill>
              </a:defRPr>
            </a:lvl8pPr>
            <a:lvl9pPr lvl="8" algn="ctr" rtl="0">
              <a:spcBef>
                <a:spcPts val="0"/>
              </a:spcBef>
              <a:spcAft>
                <a:spcPts val="0"/>
              </a:spcAft>
              <a:buNone/>
              <a:defRPr sz="4000" u="sng">
                <a:solidFill>
                  <a:schemeClr val="accent6"/>
                </a:solidFill>
              </a:defRPr>
            </a:lvl9pPr>
          </a:lstStyle>
          <a:p>
            <a:endParaRPr/>
          </a:p>
        </p:txBody>
      </p:sp>
      <p:sp>
        <p:nvSpPr>
          <p:cNvPr id="1443" name="Google Shape;1443;p13"/>
          <p:cNvSpPr txBox="1">
            <a:spLocks noGrp="1"/>
          </p:cNvSpPr>
          <p:nvPr>
            <p:ph type="subTitle" idx="1"/>
          </p:nvPr>
        </p:nvSpPr>
        <p:spPr>
          <a:xfrm>
            <a:off x="650100" y="1494888"/>
            <a:ext cx="2447700" cy="365700"/>
          </a:xfrm>
          <a:prstGeom prst="rect">
            <a:avLst/>
          </a:prstGeom>
          <a:effectLst>
            <a:outerShdw blurRad="285750" algn="bl" rotWithShape="0">
              <a:schemeClr val="accent6"/>
            </a:outerShdw>
          </a:effectLst>
        </p:spPr>
        <p:txBody>
          <a:bodyPr spcFirstLastPara="1" wrap="square" lIns="91425" tIns="91425" rIns="91425" bIns="91425" anchor="ctr" anchorCtr="0">
            <a:noAutofit/>
          </a:bodyPr>
          <a:lstStyle>
            <a:lvl1pPr lvl="0" algn="r" rtl="0">
              <a:spcBef>
                <a:spcPts val="0"/>
              </a:spcBef>
              <a:spcAft>
                <a:spcPts val="0"/>
              </a:spcAft>
              <a:buNone/>
              <a:defRPr sz="3200">
                <a:solidFill>
                  <a:schemeClr val="accent1"/>
                </a:solidFill>
                <a:latin typeface="Damion"/>
                <a:ea typeface="Damion"/>
                <a:cs typeface="Damion"/>
                <a:sym typeface="Damion"/>
              </a:defRPr>
            </a:lvl1pPr>
            <a:lvl2pPr lvl="1" algn="r" rtl="0">
              <a:spcBef>
                <a:spcPts val="0"/>
              </a:spcBef>
              <a:spcAft>
                <a:spcPts val="0"/>
              </a:spcAft>
              <a:buNone/>
              <a:defRPr sz="3200">
                <a:solidFill>
                  <a:schemeClr val="accent1"/>
                </a:solidFill>
                <a:latin typeface="Damion"/>
                <a:ea typeface="Damion"/>
                <a:cs typeface="Damion"/>
                <a:sym typeface="Damion"/>
              </a:defRPr>
            </a:lvl2pPr>
            <a:lvl3pPr lvl="2" algn="r" rtl="0">
              <a:spcBef>
                <a:spcPts val="0"/>
              </a:spcBef>
              <a:spcAft>
                <a:spcPts val="0"/>
              </a:spcAft>
              <a:buNone/>
              <a:defRPr sz="3200">
                <a:solidFill>
                  <a:schemeClr val="accent1"/>
                </a:solidFill>
                <a:latin typeface="Damion"/>
                <a:ea typeface="Damion"/>
                <a:cs typeface="Damion"/>
                <a:sym typeface="Damion"/>
              </a:defRPr>
            </a:lvl3pPr>
            <a:lvl4pPr lvl="3" algn="r" rtl="0">
              <a:spcBef>
                <a:spcPts val="0"/>
              </a:spcBef>
              <a:spcAft>
                <a:spcPts val="0"/>
              </a:spcAft>
              <a:buNone/>
              <a:defRPr sz="3200">
                <a:solidFill>
                  <a:schemeClr val="accent1"/>
                </a:solidFill>
                <a:latin typeface="Damion"/>
                <a:ea typeface="Damion"/>
                <a:cs typeface="Damion"/>
                <a:sym typeface="Damion"/>
              </a:defRPr>
            </a:lvl4pPr>
            <a:lvl5pPr lvl="4" algn="r" rtl="0">
              <a:spcBef>
                <a:spcPts val="0"/>
              </a:spcBef>
              <a:spcAft>
                <a:spcPts val="0"/>
              </a:spcAft>
              <a:buNone/>
              <a:defRPr sz="3200">
                <a:solidFill>
                  <a:schemeClr val="accent1"/>
                </a:solidFill>
                <a:latin typeface="Damion"/>
                <a:ea typeface="Damion"/>
                <a:cs typeface="Damion"/>
                <a:sym typeface="Damion"/>
              </a:defRPr>
            </a:lvl5pPr>
            <a:lvl6pPr lvl="5" algn="r" rtl="0">
              <a:spcBef>
                <a:spcPts val="0"/>
              </a:spcBef>
              <a:spcAft>
                <a:spcPts val="0"/>
              </a:spcAft>
              <a:buNone/>
              <a:defRPr sz="3200">
                <a:solidFill>
                  <a:schemeClr val="accent1"/>
                </a:solidFill>
                <a:latin typeface="Damion"/>
                <a:ea typeface="Damion"/>
                <a:cs typeface="Damion"/>
                <a:sym typeface="Damion"/>
              </a:defRPr>
            </a:lvl6pPr>
            <a:lvl7pPr lvl="6" algn="r" rtl="0">
              <a:spcBef>
                <a:spcPts val="0"/>
              </a:spcBef>
              <a:spcAft>
                <a:spcPts val="0"/>
              </a:spcAft>
              <a:buNone/>
              <a:defRPr sz="3200">
                <a:solidFill>
                  <a:schemeClr val="accent1"/>
                </a:solidFill>
                <a:latin typeface="Damion"/>
                <a:ea typeface="Damion"/>
                <a:cs typeface="Damion"/>
                <a:sym typeface="Damion"/>
              </a:defRPr>
            </a:lvl7pPr>
            <a:lvl8pPr lvl="7" algn="r" rtl="0">
              <a:spcBef>
                <a:spcPts val="0"/>
              </a:spcBef>
              <a:spcAft>
                <a:spcPts val="0"/>
              </a:spcAft>
              <a:buNone/>
              <a:defRPr sz="3200">
                <a:solidFill>
                  <a:schemeClr val="accent1"/>
                </a:solidFill>
                <a:latin typeface="Damion"/>
                <a:ea typeface="Damion"/>
                <a:cs typeface="Damion"/>
                <a:sym typeface="Damion"/>
              </a:defRPr>
            </a:lvl8pPr>
            <a:lvl9pPr lvl="8" algn="r" rtl="0">
              <a:spcBef>
                <a:spcPts val="0"/>
              </a:spcBef>
              <a:spcAft>
                <a:spcPts val="0"/>
              </a:spcAft>
              <a:buNone/>
              <a:defRPr sz="3200">
                <a:solidFill>
                  <a:schemeClr val="accent1"/>
                </a:solidFill>
                <a:latin typeface="Damion"/>
                <a:ea typeface="Damion"/>
                <a:cs typeface="Damion"/>
                <a:sym typeface="Damion"/>
              </a:defRPr>
            </a:lvl9pPr>
          </a:lstStyle>
          <a:p>
            <a:endParaRPr/>
          </a:p>
        </p:txBody>
      </p:sp>
      <p:sp>
        <p:nvSpPr>
          <p:cNvPr id="1444" name="Google Shape;1444;p13"/>
          <p:cNvSpPr txBox="1">
            <a:spLocks noGrp="1"/>
          </p:cNvSpPr>
          <p:nvPr>
            <p:ph type="subTitle" idx="2"/>
          </p:nvPr>
        </p:nvSpPr>
        <p:spPr>
          <a:xfrm>
            <a:off x="1269000" y="1899063"/>
            <a:ext cx="1828800" cy="914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445" name="Google Shape;1445;p13"/>
          <p:cNvSpPr txBox="1">
            <a:spLocks noGrp="1"/>
          </p:cNvSpPr>
          <p:nvPr>
            <p:ph type="subTitle" idx="3"/>
          </p:nvPr>
        </p:nvSpPr>
        <p:spPr>
          <a:xfrm>
            <a:off x="650100" y="2934163"/>
            <a:ext cx="2447700" cy="365700"/>
          </a:xfrm>
          <a:prstGeom prst="rect">
            <a:avLst/>
          </a:prstGeom>
          <a:effectLst>
            <a:outerShdw blurRad="285750" algn="bl" rotWithShape="0">
              <a:schemeClr val="accent3"/>
            </a:outerShdw>
          </a:effectLst>
        </p:spPr>
        <p:txBody>
          <a:bodyPr spcFirstLastPara="1" wrap="square" lIns="91425" tIns="91425" rIns="91425" bIns="91425" anchor="ctr" anchorCtr="0">
            <a:noAutofit/>
          </a:bodyPr>
          <a:lstStyle>
            <a:lvl1pPr lvl="0" algn="r" rtl="0">
              <a:spcBef>
                <a:spcPts val="0"/>
              </a:spcBef>
              <a:spcAft>
                <a:spcPts val="0"/>
              </a:spcAft>
              <a:buNone/>
              <a:defRPr sz="3200">
                <a:solidFill>
                  <a:schemeClr val="accent3"/>
                </a:solidFill>
                <a:latin typeface="Damion"/>
                <a:ea typeface="Damion"/>
                <a:cs typeface="Damion"/>
                <a:sym typeface="Damion"/>
              </a:defRPr>
            </a:lvl1pPr>
            <a:lvl2pPr lvl="1" algn="r" rtl="0">
              <a:spcBef>
                <a:spcPts val="0"/>
              </a:spcBef>
              <a:spcAft>
                <a:spcPts val="0"/>
              </a:spcAft>
              <a:buNone/>
              <a:defRPr sz="3200">
                <a:solidFill>
                  <a:schemeClr val="accent3"/>
                </a:solidFill>
                <a:latin typeface="Damion"/>
                <a:ea typeface="Damion"/>
                <a:cs typeface="Damion"/>
                <a:sym typeface="Damion"/>
              </a:defRPr>
            </a:lvl2pPr>
            <a:lvl3pPr lvl="2" algn="r" rtl="0">
              <a:spcBef>
                <a:spcPts val="0"/>
              </a:spcBef>
              <a:spcAft>
                <a:spcPts val="0"/>
              </a:spcAft>
              <a:buNone/>
              <a:defRPr sz="3200">
                <a:solidFill>
                  <a:schemeClr val="accent3"/>
                </a:solidFill>
                <a:latin typeface="Damion"/>
                <a:ea typeface="Damion"/>
                <a:cs typeface="Damion"/>
                <a:sym typeface="Damion"/>
              </a:defRPr>
            </a:lvl3pPr>
            <a:lvl4pPr lvl="3" algn="r" rtl="0">
              <a:spcBef>
                <a:spcPts val="0"/>
              </a:spcBef>
              <a:spcAft>
                <a:spcPts val="0"/>
              </a:spcAft>
              <a:buNone/>
              <a:defRPr sz="3200">
                <a:solidFill>
                  <a:schemeClr val="accent3"/>
                </a:solidFill>
                <a:latin typeface="Damion"/>
                <a:ea typeface="Damion"/>
                <a:cs typeface="Damion"/>
                <a:sym typeface="Damion"/>
              </a:defRPr>
            </a:lvl4pPr>
            <a:lvl5pPr lvl="4" algn="r" rtl="0">
              <a:spcBef>
                <a:spcPts val="0"/>
              </a:spcBef>
              <a:spcAft>
                <a:spcPts val="0"/>
              </a:spcAft>
              <a:buNone/>
              <a:defRPr sz="3200">
                <a:solidFill>
                  <a:schemeClr val="accent3"/>
                </a:solidFill>
                <a:latin typeface="Damion"/>
                <a:ea typeface="Damion"/>
                <a:cs typeface="Damion"/>
                <a:sym typeface="Damion"/>
              </a:defRPr>
            </a:lvl5pPr>
            <a:lvl6pPr lvl="5" algn="r" rtl="0">
              <a:spcBef>
                <a:spcPts val="0"/>
              </a:spcBef>
              <a:spcAft>
                <a:spcPts val="0"/>
              </a:spcAft>
              <a:buNone/>
              <a:defRPr sz="3200">
                <a:solidFill>
                  <a:schemeClr val="accent3"/>
                </a:solidFill>
                <a:latin typeface="Damion"/>
                <a:ea typeface="Damion"/>
                <a:cs typeface="Damion"/>
                <a:sym typeface="Damion"/>
              </a:defRPr>
            </a:lvl6pPr>
            <a:lvl7pPr lvl="6" algn="r" rtl="0">
              <a:spcBef>
                <a:spcPts val="0"/>
              </a:spcBef>
              <a:spcAft>
                <a:spcPts val="0"/>
              </a:spcAft>
              <a:buNone/>
              <a:defRPr sz="3200">
                <a:solidFill>
                  <a:schemeClr val="accent3"/>
                </a:solidFill>
                <a:latin typeface="Damion"/>
                <a:ea typeface="Damion"/>
                <a:cs typeface="Damion"/>
                <a:sym typeface="Damion"/>
              </a:defRPr>
            </a:lvl7pPr>
            <a:lvl8pPr lvl="7" algn="r" rtl="0">
              <a:spcBef>
                <a:spcPts val="0"/>
              </a:spcBef>
              <a:spcAft>
                <a:spcPts val="0"/>
              </a:spcAft>
              <a:buNone/>
              <a:defRPr sz="3200">
                <a:solidFill>
                  <a:schemeClr val="accent3"/>
                </a:solidFill>
                <a:latin typeface="Damion"/>
                <a:ea typeface="Damion"/>
                <a:cs typeface="Damion"/>
                <a:sym typeface="Damion"/>
              </a:defRPr>
            </a:lvl8pPr>
            <a:lvl9pPr lvl="8" algn="r" rtl="0">
              <a:spcBef>
                <a:spcPts val="0"/>
              </a:spcBef>
              <a:spcAft>
                <a:spcPts val="0"/>
              </a:spcAft>
              <a:buNone/>
              <a:defRPr sz="3200">
                <a:solidFill>
                  <a:schemeClr val="accent3"/>
                </a:solidFill>
                <a:latin typeface="Damion"/>
                <a:ea typeface="Damion"/>
                <a:cs typeface="Damion"/>
                <a:sym typeface="Damion"/>
              </a:defRPr>
            </a:lvl9pPr>
          </a:lstStyle>
          <a:p>
            <a:endParaRPr/>
          </a:p>
        </p:txBody>
      </p:sp>
      <p:sp>
        <p:nvSpPr>
          <p:cNvPr id="1446" name="Google Shape;1446;p13"/>
          <p:cNvSpPr txBox="1">
            <a:spLocks noGrp="1"/>
          </p:cNvSpPr>
          <p:nvPr>
            <p:ph type="subTitle" idx="4"/>
          </p:nvPr>
        </p:nvSpPr>
        <p:spPr>
          <a:xfrm>
            <a:off x="1269000" y="3343813"/>
            <a:ext cx="1828800" cy="9144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1400"/>
            </a:lvl1pPr>
            <a:lvl2pPr lvl="1" algn="r" rtl="0">
              <a:spcBef>
                <a:spcPts val="0"/>
              </a:spcBef>
              <a:spcAft>
                <a:spcPts val="0"/>
              </a:spcAft>
              <a:buNone/>
              <a:defRPr sz="1400"/>
            </a:lvl2pPr>
            <a:lvl3pPr lvl="2" algn="r" rtl="0">
              <a:spcBef>
                <a:spcPts val="0"/>
              </a:spcBef>
              <a:spcAft>
                <a:spcPts val="0"/>
              </a:spcAft>
              <a:buNone/>
              <a:defRPr sz="1400"/>
            </a:lvl3pPr>
            <a:lvl4pPr lvl="3" algn="r" rtl="0">
              <a:spcBef>
                <a:spcPts val="0"/>
              </a:spcBef>
              <a:spcAft>
                <a:spcPts val="0"/>
              </a:spcAft>
              <a:buNone/>
              <a:defRPr sz="1400"/>
            </a:lvl4pPr>
            <a:lvl5pPr lvl="4" algn="r" rtl="0">
              <a:spcBef>
                <a:spcPts val="0"/>
              </a:spcBef>
              <a:spcAft>
                <a:spcPts val="0"/>
              </a:spcAft>
              <a:buNone/>
              <a:defRPr sz="1400"/>
            </a:lvl5pPr>
            <a:lvl6pPr lvl="5" algn="r" rtl="0">
              <a:spcBef>
                <a:spcPts val="0"/>
              </a:spcBef>
              <a:spcAft>
                <a:spcPts val="0"/>
              </a:spcAft>
              <a:buNone/>
              <a:defRPr sz="1400"/>
            </a:lvl6pPr>
            <a:lvl7pPr lvl="6" algn="r" rtl="0">
              <a:spcBef>
                <a:spcPts val="0"/>
              </a:spcBef>
              <a:spcAft>
                <a:spcPts val="0"/>
              </a:spcAft>
              <a:buNone/>
              <a:defRPr sz="1400"/>
            </a:lvl7pPr>
            <a:lvl8pPr lvl="7" algn="r" rtl="0">
              <a:spcBef>
                <a:spcPts val="0"/>
              </a:spcBef>
              <a:spcAft>
                <a:spcPts val="0"/>
              </a:spcAft>
              <a:buNone/>
              <a:defRPr sz="1400"/>
            </a:lvl8pPr>
            <a:lvl9pPr lvl="8" algn="r" rtl="0">
              <a:spcBef>
                <a:spcPts val="0"/>
              </a:spcBef>
              <a:spcAft>
                <a:spcPts val="0"/>
              </a:spcAft>
              <a:buNone/>
              <a:defRPr sz="1400"/>
            </a:lvl9pPr>
          </a:lstStyle>
          <a:p>
            <a:endParaRPr/>
          </a:p>
        </p:txBody>
      </p:sp>
      <p:sp>
        <p:nvSpPr>
          <p:cNvPr id="1447" name="Google Shape;1447;p13"/>
          <p:cNvSpPr txBox="1">
            <a:spLocks noGrp="1"/>
          </p:cNvSpPr>
          <p:nvPr>
            <p:ph type="subTitle" idx="5"/>
          </p:nvPr>
        </p:nvSpPr>
        <p:spPr>
          <a:xfrm>
            <a:off x="6046200" y="1494888"/>
            <a:ext cx="2447700" cy="365700"/>
          </a:xfrm>
          <a:prstGeom prst="rect">
            <a:avLst/>
          </a:prstGeom>
          <a:effectLst>
            <a:outerShdw blurRad="2857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None/>
              <a:defRPr sz="3200">
                <a:solidFill>
                  <a:schemeClr val="accent2"/>
                </a:solidFill>
                <a:latin typeface="Damion"/>
                <a:ea typeface="Damion"/>
                <a:cs typeface="Damion"/>
                <a:sym typeface="Damion"/>
              </a:defRPr>
            </a:lvl1pPr>
            <a:lvl2pPr lvl="1" rtl="0">
              <a:spcBef>
                <a:spcPts val="0"/>
              </a:spcBef>
              <a:spcAft>
                <a:spcPts val="0"/>
              </a:spcAft>
              <a:buNone/>
              <a:defRPr sz="3200">
                <a:solidFill>
                  <a:schemeClr val="accent2"/>
                </a:solidFill>
                <a:latin typeface="Damion"/>
                <a:ea typeface="Damion"/>
                <a:cs typeface="Damion"/>
                <a:sym typeface="Damion"/>
              </a:defRPr>
            </a:lvl2pPr>
            <a:lvl3pPr lvl="2" rtl="0">
              <a:spcBef>
                <a:spcPts val="0"/>
              </a:spcBef>
              <a:spcAft>
                <a:spcPts val="0"/>
              </a:spcAft>
              <a:buNone/>
              <a:defRPr sz="3200">
                <a:solidFill>
                  <a:schemeClr val="accent2"/>
                </a:solidFill>
                <a:latin typeface="Damion"/>
                <a:ea typeface="Damion"/>
                <a:cs typeface="Damion"/>
                <a:sym typeface="Damion"/>
              </a:defRPr>
            </a:lvl3pPr>
            <a:lvl4pPr lvl="3" rtl="0">
              <a:spcBef>
                <a:spcPts val="0"/>
              </a:spcBef>
              <a:spcAft>
                <a:spcPts val="0"/>
              </a:spcAft>
              <a:buNone/>
              <a:defRPr sz="3200">
                <a:solidFill>
                  <a:schemeClr val="accent2"/>
                </a:solidFill>
                <a:latin typeface="Damion"/>
                <a:ea typeface="Damion"/>
                <a:cs typeface="Damion"/>
                <a:sym typeface="Damion"/>
              </a:defRPr>
            </a:lvl4pPr>
            <a:lvl5pPr lvl="4" rtl="0">
              <a:spcBef>
                <a:spcPts val="0"/>
              </a:spcBef>
              <a:spcAft>
                <a:spcPts val="0"/>
              </a:spcAft>
              <a:buNone/>
              <a:defRPr sz="3200">
                <a:solidFill>
                  <a:schemeClr val="accent2"/>
                </a:solidFill>
                <a:latin typeface="Damion"/>
                <a:ea typeface="Damion"/>
                <a:cs typeface="Damion"/>
                <a:sym typeface="Damion"/>
              </a:defRPr>
            </a:lvl5pPr>
            <a:lvl6pPr lvl="5" rtl="0">
              <a:spcBef>
                <a:spcPts val="0"/>
              </a:spcBef>
              <a:spcAft>
                <a:spcPts val="0"/>
              </a:spcAft>
              <a:buNone/>
              <a:defRPr sz="3200">
                <a:solidFill>
                  <a:schemeClr val="accent2"/>
                </a:solidFill>
                <a:latin typeface="Damion"/>
                <a:ea typeface="Damion"/>
                <a:cs typeface="Damion"/>
                <a:sym typeface="Damion"/>
              </a:defRPr>
            </a:lvl6pPr>
            <a:lvl7pPr lvl="6" rtl="0">
              <a:spcBef>
                <a:spcPts val="0"/>
              </a:spcBef>
              <a:spcAft>
                <a:spcPts val="0"/>
              </a:spcAft>
              <a:buNone/>
              <a:defRPr sz="3200">
                <a:solidFill>
                  <a:schemeClr val="accent2"/>
                </a:solidFill>
                <a:latin typeface="Damion"/>
                <a:ea typeface="Damion"/>
                <a:cs typeface="Damion"/>
                <a:sym typeface="Damion"/>
              </a:defRPr>
            </a:lvl7pPr>
            <a:lvl8pPr lvl="7" rtl="0">
              <a:spcBef>
                <a:spcPts val="0"/>
              </a:spcBef>
              <a:spcAft>
                <a:spcPts val="0"/>
              </a:spcAft>
              <a:buNone/>
              <a:defRPr sz="3200">
                <a:solidFill>
                  <a:schemeClr val="accent2"/>
                </a:solidFill>
                <a:latin typeface="Damion"/>
                <a:ea typeface="Damion"/>
                <a:cs typeface="Damion"/>
                <a:sym typeface="Damion"/>
              </a:defRPr>
            </a:lvl8pPr>
            <a:lvl9pPr lvl="8" rtl="0">
              <a:spcBef>
                <a:spcPts val="0"/>
              </a:spcBef>
              <a:spcAft>
                <a:spcPts val="0"/>
              </a:spcAft>
              <a:buNone/>
              <a:defRPr sz="3200">
                <a:solidFill>
                  <a:schemeClr val="accent2"/>
                </a:solidFill>
                <a:latin typeface="Damion"/>
                <a:ea typeface="Damion"/>
                <a:cs typeface="Damion"/>
                <a:sym typeface="Damion"/>
              </a:defRPr>
            </a:lvl9pPr>
          </a:lstStyle>
          <a:p>
            <a:endParaRPr/>
          </a:p>
        </p:txBody>
      </p:sp>
      <p:sp>
        <p:nvSpPr>
          <p:cNvPr id="1448" name="Google Shape;1448;p13"/>
          <p:cNvSpPr txBox="1">
            <a:spLocks noGrp="1"/>
          </p:cNvSpPr>
          <p:nvPr>
            <p:ph type="subTitle" idx="6"/>
          </p:nvPr>
        </p:nvSpPr>
        <p:spPr>
          <a:xfrm>
            <a:off x="6046200" y="1899063"/>
            <a:ext cx="1828800" cy="91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49" name="Google Shape;1449;p13"/>
          <p:cNvSpPr txBox="1">
            <a:spLocks noGrp="1"/>
          </p:cNvSpPr>
          <p:nvPr>
            <p:ph type="subTitle" idx="7"/>
          </p:nvPr>
        </p:nvSpPr>
        <p:spPr>
          <a:xfrm>
            <a:off x="6046200" y="2934159"/>
            <a:ext cx="2447700" cy="365700"/>
          </a:xfrm>
          <a:prstGeom prst="rect">
            <a:avLst/>
          </a:prstGeom>
          <a:effectLst>
            <a:outerShdw blurRad="285750" algn="bl" rotWithShape="0">
              <a:schemeClr val="accent4"/>
            </a:outerShdw>
          </a:effectLst>
        </p:spPr>
        <p:txBody>
          <a:bodyPr spcFirstLastPara="1" wrap="square" lIns="91425" tIns="91425" rIns="91425" bIns="91425" anchor="ctr" anchorCtr="0">
            <a:noAutofit/>
          </a:bodyPr>
          <a:lstStyle>
            <a:lvl1pPr lvl="0" rtl="0">
              <a:spcBef>
                <a:spcPts val="0"/>
              </a:spcBef>
              <a:spcAft>
                <a:spcPts val="0"/>
              </a:spcAft>
              <a:buNone/>
              <a:defRPr sz="3200">
                <a:solidFill>
                  <a:schemeClr val="accent4"/>
                </a:solidFill>
                <a:latin typeface="Damion"/>
                <a:ea typeface="Damion"/>
                <a:cs typeface="Damion"/>
                <a:sym typeface="Damion"/>
              </a:defRPr>
            </a:lvl1pPr>
            <a:lvl2pPr lvl="1" rtl="0">
              <a:spcBef>
                <a:spcPts val="0"/>
              </a:spcBef>
              <a:spcAft>
                <a:spcPts val="0"/>
              </a:spcAft>
              <a:buNone/>
              <a:defRPr sz="3200">
                <a:solidFill>
                  <a:schemeClr val="accent4"/>
                </a:solidFill>
                <a:latin typeface="Damion"/>
                <a:ea typeface="Damion"/>
                <a:cs typeface="Damion"/>
                <a:sym typeface="Damion"/>
              </a:defRPr>
            </a:lvl2pPr>
            <a:lvl3pPr lvl="2" rtl="0">
              <a:spcBef>
                <a:spcPts val="0"/>
              </a:spcBef>
              <a:spcAft>
                <a:spcPts val="0"/>
              </a:spcAft>
              <a:buNone/>
              <a:defRPr sz="3200">
                <a:solidFill>
                  <a:schemeClr val="accent4"/>
                </a:solidFill>
                <a:latin typeface="Damion"/>
                <a:ea typeface="Damion"/>
                <a:cs typeface="Damion"/>
                <a:sym typeface="Damion"/>
              </a:defRPr>
            </a:lvl3pPr>
            <a:lvl4pPr lvl="3" rtl="0">
              <a:spcBef>
                <a:spcPts val="0"/>
              </a:spcBef>
              <a:spcAft>
                <a:spcPts val="0"/>
              </a:spcAft>
              <a:buNone/>
              <a:defRPr sz="3200">
                <a:solidFill>
                  <a:schemeClr val="accent4"/>
                </a:solidFill>
                <a:latin typeface="Damion"/>
                <a:ea typeface="Damion"/>
                <a:cs typeface="Damion"/>
                <a:sym typeface="Damion"/>
              </a:defRPr>
            </a:lvl4pPr>
            <a:lvl5pPr lvl="4" rtl="0">
              <a:spcBef>
                <a:spcPts val="0"/>
              </a:spcBef>
              <a:spcAft>
                <a:spcPts val="0"/>
              </a:spcAft>
              <a:buNone/>
              <a:defRPr sz="3200">
                <a:solidFill>
                  <a:schemeClr val="accent4"/>
                </a:solidFill>
                <a:latin typeface="Damion"/>
                <a:ea typeface="Damion"/>
                <a:cs typeface="Damion"/>
                <a:sym typeface="Damion"/>
              </a:defRPr>
            </a:lvl5pPr>
            <a:lvl6pPr lvl="5" rtl="0">
              <a:spcBef>
                <a:spcPts val="0"/>
              </a:spcBef>
              <a:spcAft>
                <a:spcPts val="0"/>
              </a:spcAft>
              <a:buNone/>
              <a:defRPr sz="3200">
                <a:solidFill>
                  <a:schemeClr val="accent4"/>
                </a:solidFill>
                <a:latin typeface="Damion"/>
                <a:ea typeface="Damion"/>
                <a:cs typeface="Damion"/>
                <a:sym typeface="Damion"/>
              </a:defRPr>
            </a:lvl6pPr>
            <a:lvl7pPr lvl="6" rtl="0">
              <a:spcBef>
                <a:spcPts val="0"/>
              </a:spcBef>
              <a:spcAft>
                <a:spcPts val="0"/>
              </a:spcAft>
              <a:buNone/>
              <a:defRPr sz="3200">
                <a:solidFill>
                  <a:schemeClr val="accent4"/>
                </a:solidFill>
                <a:latin typeface="Damion"/>
                <a:ea typeface="Damion"/>
                <a:cs typeface="Damion"/>
                <a:sym typeface="Damion"/>
              </a:defRPr>
            </a:lvl7pPr>
            <a:lvl8pPr lvl="7" rtl="0">
              <a:spcBef>
                <a:spcPts val="0"/>
              </a:spcBef>
              <a:spcAft>
                <a:spcPts val="0"/>
              </a:spcAft>
              <a:buNone/>
              <a:defRPr sz="3200">
                <a:solidFill>
                  <a:schemeClr val="accent4"/>
                </a:solidFill>
                <a:latin typeface="Damion"/>
                <a:ea typeface="Damion"/>
                <a:cs typeface="Damion"/>
                <a:sym typeface="Damion"/>
              </a:defRPr>
            </a:lvl8pPr>
            <a:lvl9pPr lvl="8" rtl="0">
              <a:spcBef>
                <a:spcPts val="0"/>
              </a:spcBef>
              <a:spcAft>
                <a:spcPts val="0"/>
              </a:spcAft>
              <a:buNone/>
              <a:defRPr sz="3200">
                <a:solidFill>
                  <a:schemeClr val="accent4"/>
                </a:solidFill>
                <a:latin typeface="Damion"/>
                <a:ea typeface="Damion"/>
                <a:cs typeface="Damion"/>
                <a:sym typeface="Damion"/>
              </a:defRPr>
            </a:lvl9pPr>
          </a:lstStyle>
          <a:p>
            <a:endParaRPr/>
          </a:p>
        </p:txBody>
      </p:sp>
      <p:sp>
        <p:nvSpPr>
          <p:cNvPr id="1450" name="Google Shape;1450;p13"/>
          <p:cNvSpPr txBox="1">
            <a:spLocks noGrp="1"/>
          </p:cNvSpPr>
          <p:nvPr>
            <p:ph type="subTitle" idx="8"/>
          </p:nvPr>
        </p:nvSpPr>
        <p:spPr>
          <a:xfrm>
            <a:off x="6046200" y="3343813"/>
            <a:ext cx="1828800" cy="9144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1451" name="Google Shape;1451;p13"/>
          <p:cNvSpPr txBox="1">
            <a:spLocks noGrp="1"/>
          </p:cNvSpPr>
          <p:nvPr>
            <p:ph type="title" idx="9" hasCustomPrompt="1"/>
          </p:nvPr>
        </p:nvSpPr>
        <p:spPr>
          <a:xfrm>
            <a:off x="3333246" y="1831700"/>
            <a:ext cx="740700" cy="658200"/>
          </a:xfrm>
          <a:prstGeom prst="rect">
            <a:avLst/>
          </a:prstGeom>
          <a:effectLst>
            <a:outerShdw blurRad="285750" algn="bl" rotWithShape="0">
              <a:schemeClr val="accent6"/>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8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1452" name="Google Shape;1452;p13"/>
          <p:cNvSpPr txBox="1">
            <a:spLocks noGrp="1"/>
          </p:cNvSpPr>
          <p:nvPr>
            <p:ph type="title" idx="13" hasCustomPrompt="1"/>
          </p:nvPr>
        </p:nvSpPr>
        <p:spPr>
          <a:xfrm>
            <a:off x="3333246" y="3263200"/>
            <a:ext cx="740700" cy="658200"/>
          </a:xfrm>
          <a:prstGeom prst="rect">
            <a:avLst/>
          </a:prstGeom>
          <a:effectLst>
            <a:outerShdw blurRad="285750" algn="bl" rotWithShape="0">
              <a:schemeClr val="accent3"/>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800">
                <a:solidFill>
                  <a:schemeClr val="accent3"/>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1453" name="Google Shape;1453;p13"/>
          <p:cNvSpPr txBox="1">
            <a:spLocks noGrp="1"/>
          </p:cNvSpPr>
          <p:nvPr>
            <p:ph type="title" idx="14" hasCustomPrompt="1"/>
          </p:nvPr>
        </p:nvSpPr>
        <p:spPr>
          <a:xfrm>
            <a:off x="5070054" y="1831700"/>
            <a:ext cx="740700" cy="658200"/>
          </a:xfrm>
          <a:prstGeom prst="rect">
            <a:avLst/>
          </a:prstGeom>
          <a:effectLst>
            <a:outerShdw blurRad="285750" algn="bl" rotWithShape="0">
              <a:schemeClr val="accent2"/>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4" name="Google Shape;1454;p13"/>
          <p:cNvSpPr txBox="1">
            <a:spLocks noGrp="1"/>
          </p:cNvSpPr>
          <p:nvPr>
            <p:ph type="title" idx="15" hasCustomPrompt="1"/>
          </p:nvPr>
        </p:nvSpPr>
        <p:spPr>
          <a:xfrm>
            <a:off x="5070054" y="3263200"/>
            <a:ext cx="740700" cy="658200"/>
          </a:xfrm>
          <a:prstGeom prst="rect">
            <a:avLst/>
          </a:prstGeom>
          <a:effectLst>
            <a:outerShdw blurRad="285750" algn="bl" rotWithShape="0">
              <a:schemeClr val="accent4"/>
            </a:outerShdw>
          </a:effectLst>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48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455" name="Google Shape;1455;p13"/>
          <p:cNvGrpSpPr/>
          <p:nvPr/>
        </p:nvGrpSpPr>
        <p:grpSpPr>
          <a:xfrm>
            <a:off x="4532850" y="1832861"/>
            <a:ext cx="78300" cy="2087378"/>
            <a:chOff x="4532850" y="2348299"/>
            <a:chExt cx="78300" cy="2087378"/>
          </a:xfrm>
        </p:grpSpPr>
        <p:sp>
          <p:nvSpPr>
            <p:cNvPr id="1456" name="Google Shape;1456;p13"/>
            <p:cNvSpPr/>
            <p:nvPr/>
          </p:nvSpPr>
          <p:spPr>
            <a:xfrm>
              <a:off x="4532850" y="2635310"/>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4532850" y="2922321"/>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4532850" y="3209332"/>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4532850" y="2348299"/>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4532850" y="3783354"/>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4532850" y="4070365"/>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4532850" y="4357376"/>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4532850" y="3496343"/>
              <a:ext cx="78300" cy="78300"/>
            </a:xfrm>
            <a:prstGeom prst="ellipse">
              <a:avLst/>
            </a:prstGeom>
            <a:solidFill>
              <a:schemeClr val="lt2"/>
            </a:solidFill>
            <a:ln w="9525" cap="flat" cmpd="sng">
              <a:solidFill>
                <a:schemeClr val="lt2"/>
              </a:solidFill>
              <a:prstDash val="solid"/>
              <a:round/>
              <a:headEnd type="none" w="sm" len="sm"/>
              <a:tailEnd type="none" w="sm" len="sm"/>
            </a:ln>
            <a:effectLst>
              <a:outerShdw blurRad="28575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_1_1">
    <p:bg>
      <p:bgPr>
        <a:gradFill>
          <a:gsLst>
            <a:gs pos="0">
              <a:srgbClr val="351C75"/>
            </a:gs>
            <a:gs pos="38000">
              <a:srgbClr val="000000"/>
            </a:gs>
            <a:gs pos="100000">
              <a:srgbClr val="000000"/>
            </a:gs>
          </a:gsLst>
          <a:lin ang="5400012" scaled="0"/>
        </a:gradFill>
        <a:effectLst/>
      </p:bgPr>
    </p:bg>
    <p:spTree>
      <p:nvGrpSpPr>
        <p:cNvPr id="1" name="Shape 3076"/>
        <p:cNvGrpSpPr/>
        <p:nvPr/>
      </p:nvGrpSpPr>
      <p:grpSpPr>
        <a:xfrm>
          <a:off x="0" y="0"/>
          <a:ext cx="0" cy="0"/>
          <a:chOff x="0" y="0"/>
          <a:chExt cx="0" cy="0"/>
        </a:xfrm>
      </p:grpSpPr>
      <p:grpSp>
        <p:nvGrpSpPr>
          <p:cNvPr id="3077" name="Google Shape;3077;p25"/>
          <p:cNvGrpSpPr/>
          <p:nvPr/>
        </p:nvGrpSpPr>
        <p:grpSpPr>
          <a:xfrm>
            <a:off x="25250" y="-43"/>
            <a:ext cx="9128450" cy="5143393"/>
            <a:chOff x="25250" y="-43"/>
            <a:chExt cx="9128450" cy="5143393"/>
          </a:xfrm>
        </p:grpSpPr>
        <p:grpSp>
          <p:nvGrpSpPr>
            <p:cNvPr id="3078" name="Google Shape;3078;p25"/>
            <p:cNvGrpSpPr/>
            <p:nvPr/>
          </p:nvGrpSpPr>
          <p:grpSpPr>
            <a:xfrm>
              <a:off x="757000" y="111225"/>
              <a:ext cx="8396700" cy="4921050"/>
              <a:chOff x="757000" y="111225"/>
              <a:chExt cx="8396700" cy="4921050"/>
            </a:xfrm>
          </p:grpSpPr>
          <p:cxnSp>
            <p:nvCxnSpPr>
              <p:cNvPr id="3079" name="Google Shape;3079;p25"/>
              <p:cNvCxnSpPr/>
              <p:nvPr/>
            </p:nvCxnSpPr>
            <p:spPr>
              <a:xfrm rot="10800000">
                <a:off x="757000" y="111225"/>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0" name="Google Shape;3080;p25"/>
              <p:cNvCxnSpPr/>
              <p:nvPr/>
            </p:nvCxnSpPr>
            <p:spPr>
              <a:xfrm rot="10800000">
                <a:off x="757000" y="269969"/>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1" name="Google Shape;3081;p25"/>
              <p:cNvCxnSpPr/>
              <p:nvPr/>
            </p:nvCxnSpPr>
            <p:spPr>
              <a:xfrm rot="10800000">
                <a:off x="757000" y="428712"/>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2" name="Google Shape;3082;p25"/>
              <p:cNvCxnSpPr/>
              <p:nvPr/>
            </p:nvCxnSpPr>
            <p:spPr>
              <a:xfrm rot="10800000">
                <a:off x="757000" y="587456"/>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3" name="Google Shape;3083;p25"/>
              <p:cNvCxnSpPr/>
              <p:nvPr/>
            </p:nvCxnSpPr>
            <p:spPr>
              <a:xfrm rot="10800000">
                <a:off x="757000" y="746199"/>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4" name="Google Shape;3084;p25"/>
              <p:cNvCxnSpPr/>
              <p:nvPr/>
            </p:nvCxnSpPr>
            <p:spPr>
              <a:xfrm rot="10800000">
                <a:off x="757000" y="904943"/>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5" name="Google Shape;3085;p25"/>
              <p:cNvCxnSpPr/>
              <p:nvPr/>
            </p:nvCxnSpPr>
            <p:spPr>
              <a:xfrm rot="10800000">
                <a:off x="757000" y="1063686"/>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6" name="Google Shape;3086;p25"/>
              <p:cNvCxnSpPr/>
              <p:nvPr/>
            </p:nvCxnSpPr>
            <p:spPr>
              <a:xfrm rot="10800000">
                <a:off x="757000" y="1222430"/>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7" name="Google Shape;3087;p25"/>
              <p:cNvCxnSpPr/>
              <p:nvPr/>
            </p:nvCxnSpPr>
            <p:spPr>
              <a:xfrm rot="10800000">
                <a:off x="757000" y="1381173"/>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8" name="Google Shape;3088;p25"/>
              <p:cNvCxnSpPr/>
              <p:nvPr/>
            </p:nvCxnSpPr>
            <p:spPr>
              <a:xfrm rot="10800000">
                <a:off x="757000" y="1539917"/>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89" name="Google Shape;3089;p25"/>
              <p:cNvCxnSpPr/>
              <p:nvPr/>
            </p:nvCxnSpPr>
            <p:spPr>
              <a:xfrm rot="10800000">
                <a:off x="757000" y="1698660"/>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0" name="Google Shape;3090;p25"/>
              <p:cNvCxnSpPr/>
              <p:nvPr/>
            </p:nvCxnSpPr>
            <p:spPr>
              <a:xfrm rot="10800000">
                <a:off x="757000" y="1857404"/>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1" name="Google Shape;3091;p25"/>
              <p:cNvCxnSpPr/>
              <p:nvPr/>
            </p:nvCxnSpPr>
            <p:spPr>
              <a:xfrm rot="10800000">
                <a:off x="757000" y="2016148"/>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2" name="Google Shape;3092;p25"/>
              <p:cNvCxnSpPr/>
              <p:nvPr/>
            </p:nvCxnSpPr>
            <p:spPr>
              <a:xfrm rot="10800000">
                <a:off x="757000" y="2174891"/>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3" name="Google Shape;3093;p25"/>
              <p:cNvCxnSpPr/>
              <p:nvPr/>
            </p:nvCxnSpPr>
            <p:spPr>
              <a:xfrm rot="10800000">
                <a:off x="757000" y="2333635"/>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4" name="Google Shape;3094;p25"/>
              <p:cNvCxnSpPr/>
              <p:nvPr/>
            </p:nvCxnSpPr>
            <p:spPr>
              <a:xfrm rot="10800000">
                <a:off x="757000" y="2492378"/>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5" name="Google Shape;3095;p25"/>
              <p:cNvCxnSpPr/>
              <p:nvPr/>
            </p:nvCxnSpPr>
            <p:spPr>
              <a:xfrm rot="10800000">
                <a:off x="757000" y="2651122"/>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6" name="Google Shape;3096;p25"/>
              <p:cNvCxnSpPr/>
              <p:nvPr/>
            </p:nvCxnSpPr>
            <p:spPr>
              <a:xfrm rot="10800000">
                <a:off x="757000" y="2809865"/>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7" name="Google Shape;3097;p25"/>
              <p:cNvCxnSpPr/>
              <p:nvPr/>
            </p:nvCxnSpPr>
            <p:spPr>
              <a:xfrm rot="10800000">
                <a:off x="757000" y="2968609"/>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8" name="Google Shape;3098;p25"/>
              <p:cNvCxnSpPr/>
              <p:nvPr/>
            </p:nvCxnSpPr>
            <p:spPr>
              <a:xfrm rot="10800000">
                <a:off x="757000" y="3127352"/>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099" name="Google Shape;3099;p25"/>
              <p:cNvCxnSpPr/>
              <p:nvPr/>
            </p:nvCxnSpPr>
            <p:spPr>
              <a:xfrm rot="10800000">
                <a:off x="757000" y="3286096"/>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0" name="Google Shape;3100;p25"/>
              <p:cNvCxnSpPr/>
              <p:nvPr/>
            </p:nvCxnSpPr>
            <p:spPr>
              <a:xfrm rot="10800000">
                <a:off x="757000" y="3444840"/>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1" name="Google Shape;3101;p25"/>
              <p:cNvCxnSpPr/>
              <p:nvPr/>
            </p:nvCxnSpPr>
            <p:spPr>
              <a:xfrm rot="10800000">
                <a:off x="757000" y="3603583"/>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2" name="Google Shape;3102;p25"/>
              <p:cNvCxnSpPr/>
              <p:nvPr/>
            </p:nvCxnSpPr>
            <p:spPr>
              <a:xfrm rot="10800000">
                <a:off x="757000" y="3762327"/>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3" name="Google Shape;3103;p25"/>
              <p:cNvCxnSpPr/>
              <p:nvPr/>
            </p:nvCxnSpPr>
            <p:spPr>
              <a:xfrm rot="10800000">
                <a:off x="757000" y="3921070"/>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4" name="Google Shape;3104;p25"/>
              <p:cNvCxnSpPr/>
              <p:nvPr/>
            </p:nvCxnSpPr>
            <p:spPr>
              <a:xfrm rot="10800000">
                <a:off x="757000" y="4079814"/>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5" name="Google Shape;3105;p25"/>
              <p:cNvCxnSpPr/>
              <p:nvPr/>
            </p:nvCxnSpPr>
            <p:spPr>
              <a:xfrm rot="10800000">
                <a:off x="757000" y="4238557"/>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6" name="Google Shape;3106;p25"/>
              <p:cNvCxnSpPr/>
              <p:nvPr/>
            </p:nvCxnSpPr>
            <p:spPr>
              <a:xfrm rot="10800000">
                <a:off x="757000" y="4397301"/>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7" name="Google Shape;3107;p25"/>
              <p:cNvCxnSpPr/>
              <p:nvPr/>
            </p:nvCxnSpPr>
            <p:spPr>
              <a:xfrm rot="10800000">
                <a:off x="757000" y="4556044"/>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8" name="Google Shape;3108;p25"/>
              <p:cNvCxnSpPr/>
              <p:nvPr/>
            </p:nvCxnSpPr>
            <p:spPr>
              <a:xfrm rot="10800000">
                <a:off x="757000" y="4714788"/>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09" name="Google Shape;3109;p25"/>
              <p:cNvCxnSpPr/>
              <p:nvPr/>
            </p:nvCxnSpPr>
            <p:spPr>
              <a:xfrm rot="10800000">
                <a:off x="757000" y="4873531"/>
                <a:ext cx="8396700" cy="0"/>
              </a:xfrm>
              <a:prstGeom prst="straightConnector1">
                <a:avLst/>
              </a:prstGeom>
              <a:noFill/>
              <a:ln w="9525" cap="flat" cmpd="sng">
                <a:solidFill>
                  <a:srgbClr val="443075"/>
                </a:solidFill>
                <a:prstDash val="solid"/>
                <a:round/>
                <a:headEnd type="none" w="med" len="med"/>
                <a:tailEnd type="none" w="med" len="med"/>
              </a:ln>
            </p:spPr>
          </p:cxnSp>
          <p:cxnSp>
            <p:nvCxnSpPr>
              <p:cNvPr id="3110" name="Google Shape;3110;p25"/>
              <p:cNvCxnSpPr/>
              <p:nvPr/>
            </p:nvCxnSpPr>
            <p:spPr>
              <a:xfrm rot="10800000">
                <a:off x="757000" y="5032275"/>
                <a:ext cx="8396700" cy="0"/>
              </a:xfrm>
              <a:prstGeom prst="straightConnector1">
                <a:avLst/>
              </a:prstGeom>
              <a:noFill/>
              <a:ln w="9525" cap="flat" cmpd="sng">
                <a:solidFill>
                  <a:srgbClr val="443075"/>
                </a:solidFill>
                <a:prstDash val="solid"/>
                <a:round/>
                <a:headEnd type="none" w="med" len="med"/>
                <a:tailEnd type="none" w="med" len="med"/>
              </a:ln>
            </p:spPr>
          </p:cxnSp>
        </p:grpSp>
        <p:grpSp>
          <p:nvGrpSpPr>
            <p:cNvPr id="3111" name="Google Shape;3111;p25"/>
            <p:cNvGrpSpPr/>
            <p:nvPr/>
          </p:nvGrpSpPr>
          <p:grpSpPr>
            <a:xfrm>
              <a:off x="25250" y="-43"/>
              <a:ext cx="731775" cy="5143393"/>
              <a:chOff x="25250" y="-43"/>
              <a:chExt cx="731775" cy="5143393"/>
            </a:xfrm>
          </p:grpSpPr>
          <p:sp>
            <p:nvSpPr>
              <p:cNvPr id="3112" name="Google Shape;3112;p25"/>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5"/>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5"/>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5"/>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5"/>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5"/>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5"/>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5"/>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5"/>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5"/>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5"/>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5"/>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5"/>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5"/>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5"/>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5"/>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5"/>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5"/>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5"/>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5"/>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5"/>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5"/>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5"/>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5"/>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5"/>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5"/>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5"/>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5"/>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5"/>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5"/>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5"/>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5"/>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5"/>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5"/>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5"/>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5"/>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5"/>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5"/>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5"/>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5"/>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5"/>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5"/>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5"/>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5"/>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5"/>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5"/>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5"/>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5"/>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5"/>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5"/>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5"/>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3" name="Google Shape;3163;p25"/>
              <p:cNvGrpSpPr/>
              <p:nvPr/>
            </p:nvGrpSpPr>
            <p:grpSpPr>
              <a:xfrm>
                <a:off x="25250" y="249316"/>
                <a:ext cx="385214" cy="185485"/>
                <a:chOff x="25250" y="249316"/>
                <a:chExt cx="385214" cy="185485"/>
              </a:xfrm>
            </p:grpSpPr>
            <p:sp>
              <p:nvSpPr>
                <p:cNvPr id="3164" name="Google Shape;3164;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7" name="Google Shape;3167;p25"/>
              <p:cNvGrpSpPr/>
              <p:nvPr/>
            </p:nvGrpSpPr>
            <p:grpSpPr>
              <a:xfrm>
                <a:off x="25250" y="621253"/>
                <a:ext cx="385214" cy="185485"/>
                <a:chOff x="25250" y="249316"/>
                <a:chExt cx="385214" cy="185485"/>
              </a:xfrm>
            </p:grpSpPr>
            <p:sp>
              <p:nvSpPr>
                <p:cNvPr id="3168" name="Google Shape;3168;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1" name="Google Shape;3171;p25"/>
              <p:cNvGrpSpPr/>
              <p:nvPr/>
            </p:nvGrpSpPr>
            <p:grpSpPr>
              <a:xfrm>
                <a:off x="25250" y="992691"/>
                <a:ext cx="385214" cy="185485"/>
                <a:chOff x="25250" y="249316"/>
                <a:chExt cx="385214" cy="185485"/>
              </a:xfrm>
            </p:grpSpPr>
            <p:sp>
              <p:nvSpPr>
                <p:cNvPr id="3172" name="Google Shape;3172;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25"/>
              <p:cNvGrpSpPr/>
              <p:nvPr/>
            </p:nvGrpSpPr>
            <p:grpSpPr>
              <a:xfrm>
                <a:off x="25250" y="1364378"/>
                <a:ext cx="385214" cy="185485"/>
                <a:chOff x="25250" y="249316"/>
                <a:chExt cx="385214" cy="185485"/>
              </a:xfrm>
            </p:grpSpPr>
            <p:sp>
              <p:nvSpPr>
                <p:cNvPr id="3176" name="Google Shape;3176;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25"/>
              <p:cNvGrpSpPr/>
              <p:nvPr/>
            </p:nvGrpSpPr>
            <p:grpSpPr>
              <a:xfrm>
                <a:off x="25250" y="1736066"/>
                <a:ext cx="385214" cy="185485"/>
                <a:chOff x="25250" y="249316"/>
                <a:chExt cx="385214" cy="185485"/>
              </a:xfrm>
            </p:grpSpPr>
            <p:sp>
              <p:nvSpPr>
                <p:cNvPr id="3180" name="Google Shape;3180;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3" name="Google Shape;3183;p25"/>
              <p:cNvGrpSpPr/>
              <p:nvPr/>
            </p:nvGrpSpPr>
            <p:grpSpPr>
              <a:xfrm>
                <a:off x="25250" y="2108003"/>
                <a:ext cx="385214" cy="185485"/>
                <a:chOff x="25250" y="249316"/>
                <a:chExt cx="385214" cy="185485"/>
              </a:xfrm>
            </p:grpSpPr>
            <p:sp>
              <p:nvSpPr>
                <p:cNvPr id="3184" name="Google Shape;3184;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25"/>
              <p:cNvGrpSpPr/>
              <p:nvPr/>
            </p:nvGrpSpPr>
            <p:grpSpPr>
              <a:xfrm>
                <a:off x="25250" y="2479441"/>
                <a:ext cx="385214" cy="185485"/>
                <a:chOff x="25250" y="249316"/>
                <a:chExt cx="385214" cy="185485"/>
              </a:xfrm>
            </p:grpSpPr>
            <p:sp>
              <p:nvSpPr>
                <p:cNvPr id="3188" name="Google Shape;3188;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1" name="Google Shape;3191;p25"/>
              <p:cNvGrpSpPr/>
              <p:nvPr/>
            </p:nvGrpSpPr>
            <p:grpSpPr>
              <a:xfrm>
                <a:off x="25250" y="2851128"/>
                <a:ext cx="385214" cy="185485"/>
                <a:chOff x="25250" y="249316"/>
                <a:chExt cx="385214" cy="185485"/>
              </a:xfrm>
            </p:grpSpPr>
            <p:sp>
              <p:nvSpPr>
                <p:cNvPr id="3192" name="Google Shape;3192;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5" name="Google Shape;3195;p25"/>
              <p:cNvGrpSpPr/>
              <p:nvPr/>
            </p:nvGrpSpPr>
            <p:grpSpPr>
              <a:xfrm>
                <a:off x="25250" y="3222828"/>
                <a:ext cx="385214" cy="185485"/>
                <a:chOff x="25250" y="249316"/>
                <a:chExt cx="385214" cy="185485"/>
              </a:xfrm>
            </p:grpSpPr>
            <p:sp>
              <p:nvSpPr>
                <p:cNvPr id="3196" name="Google Shape;3196;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9" name="Google Shape;3199;p25"/>
              <p:cNvGrpSpPr/>
              <p:nvPr/>
            </p:nvGrpSpPr>
            <p:grpSpPr>
              <a:xfrm>
                <a:off x="25250" y="3594766"/>
                <a:ext cx="385214" cy="185485"/>
                <a:chOff x="25250" y="249316"/>
                <a:chExt cx="385214" cy="185485"/>
              </a:xfrm>
            </p:grpSpPr>
            <p:sp>
              <p:nvSpPr>
                <p:cNvPr id="3200" name="Google Shape;3200;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3" name="Google Shape;3203;p25"/>
              <p:cNvGrpSpPr/>
              <p:nvPr/>
            </p:nvGrpSpPr>
            <p:grpSpPr>
              <a:xfrm>
                <a:off x="25250" y="3966203"/>
                <a:ext cx="385214" cy="185485"/>
                <a:chOff x="25250" y="249316"/>
                <a:chExt cx="385214" cy="185485"/>
              </a:xfrm>
            </p:grpSpPr>
            <p:sp>
              <p:nvSpPr>
                <p:cNvPr id="3204" name="Google Shape;3204;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7" name="Google Shape;3207;p25"/>
              <p:cNvGrpSpPr/>
              <p:nvPr/>
            </p:nvGrpSpPr>
            <p:grpSpPr>
              <a:xfrm>
                <a:off x="25250" y="4337891"/>
                <a:ext cx="385214" cy="185485"/>
                <a:chOff x="25250" y="249316"/>
                <a:chExt cx="385214" cy="185485"/>
              </a:xfrm>
            </p:grpSpPr>
            <p:sp>
              <p:nvSpPr>
                <p:cNvPr id="3208" name="Google Shape;3208;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1" name="Google Shape;3211;p25"/>
              <p:cNvGrpSpPr/>
              <p:nvPr/>
            </p:nvGrpSpPr>
            <p:grpSpPr>
              <a:xfrm>
                <a:off x="25250" y="4709566"/>
                <a:ext cx="385214" cy="185485"/>
                <a:chOff x="25250" y="249316"/>
                <a:chExt cx="385214" cy="185485"/>
              </a:xfrm>
            </p:grpSpPr>
            <p:sp>
              <p:nvSpPr>
                <p:cNvPr id="3212" name="Google Shape;3212;p25"/>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25"/>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5"/>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5" name="Google Shape;3215;p25"/>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20124D"/>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_1_1">
    <p:bg>
      <p:bgPr>
        <a:gradFill>
          <a:gsLst>
            <a:gs pos="0">
              <a:srgbClr val="1C4587"/>
            </a:gs>
            <a:gs pos="29000">
              <a:srgbClr val="000000"/>
            </a:gs>
            <a:gs pos="100000">
              <a:srgbClr val="000000"/>
            </a:gs>
          </a:gsLst>
          <a:lin ang="5400012" scaled="0"/>
        </a:gradFill>
        <a:effectLst/>
      </p:bgPr>
    </p:bg>
    <p:spTree>
      <p:nvGrpSpPr>
        <p:cNvPr id="1" name="Shape 3216"/>
        <p:cNvGrpSpPr/>
        <p:nvPr/>
      </p:nvGrpSpPr>
      <p:grpSpPr>
        <a:xfrm>
          <a:off x="0" y="0"/>
          <a:ext cx="0" cy="0"/>
          <a:chOff x="0" y="0"/>
          <a:chExt cx="0" cy="0"/>
        </a:xfrm>
      </p:grpSpPr>
      <p:grpSp>
        <p:nvGrpSpPr>
          <p:cNvPr id="3217" name="Google Shape;3217;p26"/>
          <p:cNvGrpSpPr/>
          <p:nvPr/>
        </p:nvGrpSpPr>
        <p:grpSpPr>
          <a:xfrm>
            <a:off x="25250" y="-43"/>
            <a:ext cx="9128450" cy="5143393"/>
            <a:chOff x="25250" y="-43"/>
            <a:chExt cx="9128450" cy="5143393"/>
          </a:xfrm>
        </p:grpSpPr>
        <p:grpSp>
          <p:nvGrpSpPr>
            <p:cNvPr id="3218" name="Google Shape;3218;p26"/>
            <p:cNvGrpSpPr/>
            <p:nvPr/>
          </p:nvGrpSpPr>
          <p:grpSpPr>
            <a:xfrm flipH="1">
              <a:off x="25250" y="111225"/>
              <a:ext cx="8396700" cy="4921050"/>
              <a:chOff x="757000" y="111225"/>
              <a:chExt cx="8396700" cy="4921050"/>
            </a:xfrm>
          </p:grpSpPr>
          <p:cxnSp>
            <p:nvCxnSpPr>
              <p:cNvPr id="3219" name="Google Shape;3219;p26"/>
              <p:cNvCxnSpPr/>
              <p:nvPr/>
            </p:nvCxnSpPr>
            <p:spPr>
              <a:xfrm rot="10800000">
                <a:off x="757000" y="111225"/>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0" name="Google Shape;3220;p26"/>
              <p:cNvCxnSpPr/>
              <p:nvPr/>
            </p:nvCxnSpPr>
            <p:spPr>
              <a:xfrm rot="10800000">
                <a:off x="757000" y="269969"/>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1" name="Google Shape;3221;p26"/>
              <p:cNvCxnSpPr/>
              <p:nvPr/>
            </p:nvCxnSpPr>
            <p:spPr>
              <a:xfrm rot="10800000">
                <a:off x="757000" y="428712"/>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2" name="Google Shape;3222;p26"/>
              <p:cNvCxnSpPr/>
              <p:nvPr/>
            </p:nvCxnSpPr>
            <p:spPr>
              <a:xfrm rot="10800000">
                <a:off x="757000" y="587456"/>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3" name="Google Shape;3223;p26"/>
              <p:cNvCxnSpPr/>
              <p:nvPr/>
            </p:nvCxnSpPr>
            <p:spPr>
              <a:xfrm rot="10800000">
                <a:off x="757000" y="746199"/>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4" name="Google Shape;3224;p26"/>
              <p:cNvCxnSpPr/>
              <p:nvPr/>
            </p:nvCxnSpPr>
            <p:spPr>
              <a:xfrm rot="10800000">
                <a:off x="757000" y="904943"/>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5" name="Google Shape;3225;p26"/>
              <p:cNvCxnSpPr/>
              <p:nvPr/>
            </p:nvCxnSpPr>
            <p:spPr>
              <a:xfrm rot="10800000">
                <a:off x="757000" y="1063686"/>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6" name="Google Shape;3226;p26"/>
              <p:cNvCxnSpPr/>
              <p:nvPr/>
            </p:nvCxnSpPr>
            <p:spPr>
              <a:xfrm rot="10800000">
                <a:off x="757000" y="1222430"/>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7" name="Google Shape;3227;p26"/>
              <p:cNvCxnSpPr/>
              <p:nvPr/>
            </p:nvCxnSpPr>
            <p:spPr>
              <a:xfrm rot="10800000">
                <a:off x="757000" y="1381173"/>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8" name="Google Shape;3228;p26"/>
              <p:cNvCxnSpPr/>
              <p:nvPr/>
            </p:nvCxnSpPr>
            <p:spPr>
              <a:xfrm rot="10800000">
                <a:off x="757000" y="1539917"/>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29" name="Google Shape;3229;p26"/>
              <p:cNvCxnSpPr/>
              <p:nvPr/>
            </p:nvCxnSpPr>
            <p:spPr>
              <a:xfrm rot="10800000">
                <a:off x="757000" y="1698660"/>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0" name="Google Shape;3230;p26"/>
              <p:cNvCxnSpPr/>
              <p:nvPr/>
            </p:nvCxnSpPr>
            <p:spPr>
              <a:xfrm rot="10800000">
                <a:off x="757000" y="1857404"/>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1" name="Google Shape;3231;p26"/>
              <p:cNvCxnSpPr/>
              <p:nvPr/>
            </p:nvCxnSpPr>
            <p:spPr>
              <a:xfrm rot="10800000">
                <a:off x="757000" y="2016148"/>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2" name="Google Shape;3232;p26"/>
              <p:cNvCxnSpPr/>
              <p:nvPr/>
            </p:nvCxnSpPr>
            <p:spPr>
              <a:xfrm rot="10800000">
                <a:off x="757000" y="2174891"/>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3" name="Google Shape;3233;p26"/>
              <p:cNvCxnSpPr/>
              <p:nvPr/>
            </p:nvCxnSpPr>
            <p:spPr>
              <a:xfrm rot="10800000">
                <a:off x="757000" y="2333635"/>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4" name="Google Shape;3234;p26"/>
              <p:cNvCxnSpPr/>
              <p:nvPr/>
            </p:nvCxnSpPr>
            <p:spPr>
              <a:xfrm rot="10800000">
                <a:off x="757000" y="2492378"/>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5" name="Google Shape;3235;p26"/>
              <p:cNvCxnSpPr/>
              <p:nvPr/>
            </p:nvCxnSpPr>
            <p:spPr>
              <a:xfrm rot="10800000">
                <a:off x="757000" y="2651122"/>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6" name="Google Shape;3236;p26"/>
              <p:cNvCxnSpPr/>
              <p:nvPr/>
            </p:nvCxnSpPr>
            <p:spPr>
              <a:xfrm rot="10800000">
                <a:off x="757000" y="2809865"/>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7" name="Google Shape;3237;p26"/>
              <p:cNvCxnSpPr/>
              <p:nvPr/>
            </p:nvCxnSpPr>
            <p:spPr>
              <a:xfrm rot="10800000">
                <a:off x="757000" y="2968609"/>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8" name="Google Shape;3238;p26"/>
              <p:cNvCxnSpPr/>
              <p:nvPr/>
            </p:nvCxnSpPr>
            <p:spPr>
              <a:xfrm rot="10800000">
                <a:off x="757000" y="3127352"/>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39" name="Google Shape;3239;p26"/>
              <p:cNvCxnSpPr/>
              <p:nvPr/>
            </p:nvCxnSpPr>
            <p:spPr>
              <a:xfrm rot="10800000">
                <a:off x="757000" y="3286096"/>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0" name="Google Shape;3240;p26"/>
              <p:cNvCxnSpPr/>
              <p:nvPr/>
            </p:nvCxnSpPr>
            <p:spPr>
              <a:xfrm rot="10800000">
                <a:off x="757000" y="3444840"/>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1" name="Google Shape;3241;p26"/>
              <p:cNvCxnSpPr/>
              <p:nvPr/>
            </p:nvCxnSpPr>
            <p:spPr>
              <a:xfrm rot="10800000">
                <a:off x="757000" y="3603583"/>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2" name="Google Shape;3242;p26"/>
              <p:cNvCxnSpPr/>
              <p:nvPr/>
            </p:nvCxnSpPr>
            <p:spPr>
              <a:xfrm rot="10800000">
                <a:off x="757000" y="3762327"/>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3" name="Google Shape;3243;p26"/>
              <p:cNvCxnSpPr/>
              <p:nvPr/>
            </p:nvCxnSpPr>
            <p:spPr>
              <a:xfrm rot="10800000">
                <a:off x="757000" y="3921070"/>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4" name="Google Shape;3244;p26"/>
              <p:cNvCxnSpPr/>
              <p:nvPr/>
            </p:nvCxnSpPr>
            <p:spPr>
              <a:xfrm rot="10800000">
                <a:off x="757000" y="4079814"/>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5" name="Google Shape;3245;p26"/>
              <p:cNvCxnSpPr/>
              <p:nvPr/>
            </p:nvCxnSpPr>
            <p:spPr>
              <a:xfrm rot="10800000">
                <a:off x="757000" y="4238557"/>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6" name="Google Shape;3246;p26"/>
              <p:cNvCxnSpPr/>
              <p:nvPr/>
            </p:nvCxnSpPr>
            <p:spPr>
              <a:xfrm rot="10800000">
                <a:off x="757000" y="4397301"/>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7" name="Google Shape;3247;p26"/>
              <p:cNvCxnSpPr/>
              <p:nvPr/>
            </p:nvCxnSpPr>
            <p:spPr>
              <a:xfrm rot="10800000">
                <a:off x="757000" y="4556044"/>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8" name="Google Shape;3248;p26"/>
              <p:cNvCxnSpPr/>
              <p:nvPr/>
            </p:nvCxnSpPr>
            <p:spPr>
              <a:xfrm rot="10800000">
                <a:off x="757000" y="4714788"/>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49" name="Google Shape;3249;p26"/>
              <p:cNvCxnSpPr/>
              <p:nvPr/>
            </p:nvCxnSpPr>
            <p:spPr>
              <a:xfrm rot="10800000">
                <a:off x="757000" y="4873531"/>
                <a:ext cx="8396700" cy="0"/>
              </a:xfrm>
              <a:prstGeom prst="straightConnector1">
                <a:avLst/>
              </a:prstGeom>
              <a:noFill/>
              <a:ln w="9525" cap="flat" cmpd="sng">
                <a:solidFill>
                  <a:srgbClr val="0C2E68"/>
                </a:solidFill>
                <a:prstDash val="solid"/>
                <a:round/>
                <a:headEnd type="none" w="med" len="med"/>
                <a:tailEnd type="none" w="med" len="med"/>
              </a:ln>
            </p:spPr>
          </p:cxnSp>
          <p:cxnSp>
            <p:nvCxnSpPr>
              <p:cNvPr id="3250" name="Google Shape;3250;p26"/>
              <p:cNvCxnSpPr/>
              <p:nvPr/>
            </p:nvCxnSpPr>
            <p:spPr>
              <a:xfrm rot="10800000">
                <a:off x="757000" y="5032275"/>
                <a:ext cx="8396700" cy="0"/>
              </a:xfrm>
              <a:prstGeom prst="straightConnector1">
                <a:avLst/>
              </a:prstGeom>
              <a:noFill/>
              <a:ln w="9525" cap="flat" cmpd="sng">
                <a:solidFill>
                  <a:srgbClr val="0C2E68"/>
                </a:solidFill>
                <a:prstDash val="solid"/>
                <a:round/>
                <a:headEnd type="none" w="med" len="med"/>
                <a:tailEnd type="none" w="med" len="med"/>
              </a:ln>
            </p:spPr>
          </p:cxnSp>
        </p:grpSp>
        <p:grpSp>
          <p:nvGrpSpPr>
            <p:cNvPr id="3251" name="Google Shape;3251;p26"/>
            <p:cNvGrpSpPr/>
            <p:nvPr/>
          </p:nvGrpSpPr>
          <p:grpSpPr>
            <a:xfrm flipH="1">
              <a:off x="8421925" y="-43"/>
              <a:ext cx="731775" cy="5143393"/>
              <a:chOff x="25250" y="-43"/>
              <a:chExt cx="731775" cy="5143393"/>
            </a:xfrm>
          </p:grpSpPr>
          <p:sp>
            <p:nvSpPr>
              <p:cNvPr id="3252" name="Google Shape;3252;p26"/>
              <p:cNvSpPr/>
              <p:nvPr/>
            </p:nvSpPr>
            <p:spPr>
              <a:xfrm rot="-5400000">
                <a:off x="-2148879" y="2313691"/>
                <a:ext cx="5143393" cy="515925"/>
              </a:xfrm>
              <a:custGeom>
                <a:avLst/>
                <a:gdLst/>
                <a:ahLst/>
                <a:cxnLst/>
                <a:rect l="l" t="t" r="r" b="b"/>
                <a:pathLst>
                  <a:path w="169288" h="17380" extrusionOk="0">
                    <a:moveTo>
                      <a:pt x="0" y="17380"/>
                    </a:moveTo>
                    <a:lnTo>
                      <a:pt x="0" y="1"/>
                    </a:lnTo>
                    <a:lnTo>
                      <a:pt x="169288" y="1"/>
                    </a:lnTo>
                    <a:lnTo>
                      <a:pt x="169288" y="17380"/>
                    </a:lnTo>
                    <a:close/>
                  </a:path>
                </a:pathLst>
              </a:custGeom>
              <a:gradFill>
                <a:gsLst>
                  <a:gs pos="0">
                    <a:srgbClr val="4D4D4D"/>
                  </a:gs>
                  <a:gs pos="100000">
                    <a:srgbClr val="000000"/>
                  </a:gs>
                </a:gsLst>
                <a:lin ang="5400012" scaled="0"/>
              </a:gra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6"/>
              <p:cNvSpPr/>
              <p:nvPr/>
            </p:nvSpPr>
            <p:spPr>
              <a:xfrm rot="-5400000">
                <a:off x="256304" y="4753789"/>
                <a:ext cx="185485" cy="97070"/>
              </a:xfrm>
              <a:custGeom>
                <a:avLst/>
                <a:gdLst/>
                <a:ahLst/>
                <a:cxnLst/>
                <a:rect l="l" t="t" r="r" b="b"/>
                <a:pathLst>
                  <a:path w="6105" h="3270" extrusionOk="0">
                    <a:moveTo>
                      <a:pt x="4570" y="3270"/>
                    </a:moveTo>
                    <a:lnTo>
                      <a:pt x="1535" y="3270"/>
                    </a:lnTo>
                    <a:cubicBezTo>
                      <a:pt x="701"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6"/>
              <p:cNvSpPr/>
              <p:nvPr/>
            </p:nvSpPr>
            <p:spPr>
              <a:xfrm rot="-5400000">
                <a:off x="269186" y="4753789"/>
                <a:ext cx="185485" cy="97070"/>
              </a:xfrm>
              <a:custGeom>
                <a:avLst/>
                <a:gdLst/>
                <a:ahLst/>
                <a:cxnLst/>
                <a:rect l="l" t="t" r="r" b="b"/>
                <a:pathLst>
                  <a:path w="6105" h="3270" extrusionOk="0">
                    <a:moveTo>
                      <a:pt x="1535" y="0"/>
                    </a:moveTo>
                    <a:cubicBezTo>
                      <a:pt x="701" y="0"/>
                      <a:pt x="1" y="701"/>
                      <a:pt x="1" y="1535"/>
                    </a:cubicBezTo>
                    <a:lnTo>
                      <a:pt x="1" y="1735"/>
                    </a:lnTo>
                    <a:cubicBezTo>
                      <a:pt x="1"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6"/>
              <p:cNvSpPr/>
              <p:nvPr/>
            </p:nvSpPr>
            <p:spPr>
              <a:xfrm rot="-5400000">
                <a:off x="174681" y="4663511"/>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268" y="0"/>
                      <a:pt x="1668" y="401"/>
                      <a:pt x="1668" y="834"/>
                    </a:cubicBezTo>
                    <a:lnTo>
                      <a:pt x="1668" y="10942"/>
                    </a:lnTo>
                    <a:cubicBezTo>
                      <a:pt x="1668" y="11409"/>
                      <a:pt x="1268"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6"/>
              <p:cNvSpPr/>
              <p:nvPr/>
            </p:nvSpPr>
            <p:spPr>
              <a:xfrm rot="-5400000">
                <a:off x="174681" y="459156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6"/>
              <p:cNvSpPr/>
              <p:nvPr/>
            </p:nvSpPr>
            <p:spPr>
              <a:xfrm rot="-5400000">
                <a:off x="256304" y="4381849"/>
                <a:ext cx="185485" cy="97070"/>
              </a:xfrm>
              <a:custGeom>
                <a:avLst/>
                <a:gdLst/>
                <a:ahLst/>
                <a:cxnLst/>
                <a:rect l="l" t="t" r="r" b="b"/>
                <a:pathLst>
                  <a:path w="6105" h="3270" extrusionOk="0">
                    <a:moveTo>
                      <a:pt x="4571" y="3270"/>
                    </a:moveTo>
                    <a:lnTo>
                      <a:pt x="1535" y="3270"/>
                    </a:lnTo>
                    <a:cubicBezTo>
                      <a:pt x="668" y="3270"/>
                      <a:pt x="1" y="2569"/>
                      <a:pt x="1" y="1735"/>
                    </a:cubicBezTo>
                    <a:lnTo>
                      <a:pt x="1" y="1535"/>
                    </a:lnTo>
                    <a:cubicBezTo>
                      <a:pt x="1" y="701"/>
                      <a:pt x="701" y="1"/>
                      <a:pt x="1535" y="1"/>
                    </a:cubicBezTo>
                    <a:lnTo>
                      <a:pt x="4571" y="1"/>
                    </a:lnTo>
                    <a:cubicBezTo>
                      <a:pt x="5404" y="1"/>
                      <a:pt x="6105" y="701"/>
                      <a:pt x="6105" y="1535"/>
                    </a:cubicBezTo>
                    <a:lnTo>
                      <a:pt x="6105" y="1735"/>
                    </a:lnTo>
                    <a:cubicBezTo>
                      <a:pt x="6105"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6"/>
              <p:cNvSpPr/>
              <p:nvPr/>
            </p:nvSpPr>
            <p:spPr>
              <a:xfrm rot="-5400000">
                <a:off x="269186" y="4381849"/>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1" y="3269"/>
                    </a:lnTo>
                    <a:cubicBezTo>
                      <a:pt x="5404" y="3269"/>
                      <a:pt x="6105" y="2569"/>
                      <a:pt x="6105" y="1735"/>
                    </a:cubicBezTo>
                    <a:lnTo>
                      <a:pt x="6105" y="1535"/>
                    </a:lnTo>
                    <a:cubicBezTo>
                      <a:pt x="6105"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6"/>
              <p:cNvSpPr/>
              <p:nvPr/>
            </p:nvSpPr>
            <p:spPr>
              <a:xfrm rot="-5400000">
                <a:off x="174681" y="4292575"/>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6"/>
              <p:cNvSpPr/>
              <p:nvPr/>
            </p:nvSpPr>
            <p:spPr>
              <a:xfrm rot="-5400000">
                <a:off x="174696" y="4219612"/>
                <a:ext cx="50678" cy="349571"/>
              </a:xfrm>
              <a:custGeom>
                <a:avLst/>
                <a:gdLst/>
                <a:ahLst/>
                <a:cxnLst/>
                <a:rect l="l" t="t" r="r" b="b"/>
                <a:pathLst>
                  <a:path w="1668"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6"/>
              <p:cNvSpPr/>
              <p:nvPr/>
            </p:nvSpPr>
            <p:spPr>
              <a:xfrm rot="-5400000">
                <a:off x="256805" y="4010411"/>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5" y="1"/>
                      <a:pt x="6072" y="701"/>
                      <a:pt x="6072" y="1535"/>
                    </a:cubicBezTo>
                    <a:lnTo>
                      <a:pt x="6072" y="1735"/>
                    </a:lnTo>
                    <a:cubicBezTo>
                      <a:pt x="6072" y="2569"/>
                      <a:pt x="5405"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6"/>
              <p:cNvSpPr/>
              <p:nvPr/>
            </p:nvSpPr>
            <p:spPr>
              <a:xfrm rot="-5400000">
                <a:off x="269688" y="401041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5" y="3269"/>
                      <a:pt x="6072" y="2569"/>
                      <a:pt x="6072" y="1735"/>
                    </a:cubicBezTo>
                    <a:lnTo>
                      <a:pt x="6072" y="1535"/>
                    </a:lnTo>
                    <a:cubicBezTo>
                      <a:pt x="6072" y="701"/>
                      <a:pt x="5405"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6"/>
              <p:cNvSpPr/>
              <p:nvPr/>
            </p:nvSpPr>
            <p:spPr>
              <a:xfrm rot="-5400000">
                <a:off x="174681" y="392063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6"/>
              <p:cNvSpPr/>
              <p:nvPr/>
            </p:nvSpPr>
            <p:spPr>
              <a:xfrm rot="-5400000">
                <a:off x="174696" y="3847672"/>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6"/>
              <p:cNvSpPr/>
              <p:nvPr/>
            </p:nvSpPr>
            <p:spPr>
              <a:xfrm rot="-5400000">
                <a:off x="256304" y="363897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6"/>
              <p:cNvSpPr/>
              <p:nvPr/>
            </p:nvSpPr>
            <p:spPr>
              <a:xfrm rot="-5400000">
                <a:off x="269186" y="363897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6"/>
              <p:cNvSpPr/>
              <p:nvPr/>
            </p:nvSpPr>
            <p:spPr>
              <a:xfrm rot="-5400000">
                <a:off x="174681" y="354869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6"/>
              <p:cNvSpPr/>
              <p:nvPr/>
            </p:nvSpPr>
            <p:spPr>
              <a:xfrm rot="-5400000">
                <a:off x="174681" y="347571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6"/>
              <p:cNvSpPr/>
              <p:nvPr/>
            </p:nvSpPr>
            <p:spPr>
              <a:xfrm rot="-5400000">
                <a:off x="256304" y="326703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6"/>
              <p:cNvSpPr/>
              <p:nvPr/>
            </p:nvSpPr>
            <p:spPr>
              <a:xfrm rot="-5400000">
                <a:off x="269186" y="326703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6"/>
              <p:cNvSpPr/>
              <p:nvPr/>
            </p:nvSpPr>
            <p:spPr>
              <a:xfrm rot="-5400000">
                <a:off x="174681" y="3176756"/>
                <a:ext cx="50708" cy="349571"/>
              </a:xfrm>
              <a:custGeom>
                <a:avLst/>
                <a:gdLst/>
                <a:ahLst/>
                <a:cxnLst/>
                <a:rect l="l" t="t" r="r" b="b"/>
                <a:pathLst>
                  <a:path w="1669" h="11776" extrusionOk="0">
                    <a:moveTo>
                      <a:pt x="834" y="11776"/>
                    </a:moveTo>
                    <a:lnTo>
                      <a:pt x="834" y="11776"/>
                    </a:lnTo>
                    <a:cubicBezTo>
                      <a:pt x="367" y="11776"/>
                      <a:pt x="1" y="11409"/>
                      <a:pt x="1" y="10942"/>
                    </a:cubicBezTo>
                    <a:lnTo>
                      <a:pt x="1" y="834"/>
                    </a:lnTo>
                    <a:cubicBezTo>
                      <a:pt x="1"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6"/>
              <p:cNvSpPr/>
              <p:nvPr/>
            </p:nvSpPr>
            <p:spPr>
              <a:xfrm rot="-5400000">
                <a:off x="174681" y="3103778"/>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6"/>
              <p:cNvSpPr/>
              <p:nvPr/>
            </p:nvSpPr>
            <p:spPr>
              <a:xfrm rot="-5400000">
                <a:off x="256304" y="2895094"/>
                <a:ext cx="185485" cy="97070"/>
              </a:xfrm>
              <a:custGeom>
                <a:avLst/>
                <a:gdLst/>
                <a:ahLst/>
                <a:cxnLst/>
                <a:rect l="l" t="t" r="r" b="b"/>
                <a:pathLst>
                  <a:path w="6105" h="3270" extrusionOk="0">
                    <a:moveTo>
                      <a:pt x="4570" y="3270"/>
                    </a:moveTo>
                    <a:lnTo>
                      <a:pt x="1535" y="3270"/>
                    </a:lnTo>
                    <a:cubicBezTo>
                      <a:pt x="668" y="3270"/>
                      <a:pt x="1" y="2569"/>
                      <a:pt x="1" y="1735"/>
                    </a:cubicBezTo>
                    <a:lnTo>
                      <a:pt x="1" y="1535"/>
                    </a:lnTo>
                    <a:cubicBezTo>
                      <a:pt x="1"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6"/>
              <p:cNvSpPr/>
              <p:nvPr/>
            </p:nvSpPr>
            <p:spPr>
              <a:xfrm rot="-5400000">
                <a:off x="269186" y="2895094"/>
                <a:ext cx="185485" cy="97070"/>
              </a:xfrm>
              <a:custGeom>
                <a:avLst/>
                <a:gdLst/>
                <a:ahLst/>
                <a:cxnLst/>
                <a:rect l="l" t="t" r="r" b="b"/>
                <a:pathLst>
                  <a:path w="6105" h="3270" extrusionOk="0">
                    <a:moveTo>
                      <a:pt x="1535" y="0"/>
                    </a:moveTo>
                    <a:cubicBezTo>
                      <a:pt x="701" y="0"/>
                      <a:pt x="1" y="701"/>
                      <a:pt x="1" y="1535"/>
                    </a:cubicBezTo>
                    <a:lnTo>
                      <a:pt x="1" y="1735"/>
                    </a:lnTo>
                    <a:cubicBezTo>
                      <a:pt x="1"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6"/>
              <p:cNvSpPr/>
              <p:nvPr/>
            </p:nvSpPr>
            <p:spPr>
              <a:xfrm rot="-5400000">
                <a:off x="174681" y="2805820"/>
                <a:ext cx="50708" cy="349571"/>
              </a:xfrm>
              <a:custGeom>
                <a:avLst/>
                <a:gdLst/>
                <a:ahLst/>
                <a:cxnLst/>
                <a:rect l="l" t="t" r="r" b="b"/>
                <a:pathLst>
                  <a:path w="1669" h="11776" extrusionOk="0">
                    <a:moveTo>
                      <a:pt x="834" y="11776"/>
                    </a:moveTo>
                    <a:lnTo>
                      <a:pt x="834" y="11776"/>
                    </a:lnTo>
                    <a:cubicBezTo>
                      <a:pt x="401" y="11776"/>
                      <a:pt x="0" y="11409"/>
                      <a:pt x="0" y="10942"/>
                    </a:cubicBezTo>
                    <a:lnTo>
                      <a:pt x="0" y="834"/>
                    </a:lnTo>
                    <a:cubicBezTo>
                      <a:pt x="0" y="401"/>
                      <a:pt x="401"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6"/>
              <p:cNvSpPr/>
              <p:nvPr/>
            </p:nvSpPr>
            <p:spPr>
              <a:xfrm rot="-5400000">
                <a:off x="174681" y="2732872"/>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6"/>
              <p:cNvSpPr/>
              <p:nvPr/>
            </p:nvSpPr>
            <p:spPr>
              <a:xfrm rot="-5400000">
                <a:off x="256805" y="2523656"/>
                <a:ext cx="184483" cy="97070"/>
              </a:xfrm>
              <a:custGeom>
                <a:avLst/>
                <a:gdLst/>
                <a:ahLst/>
                <a:cxnLst/>
                <a:rect l="l" t="t" r="r" b="b"/>
                <a:pathLst>
                  <a:path w="6072" h="3270" extrusionOk="0">
                    <a:moveTo>
                      <a:pt x="4571" y="3270"/>
                    </a:moveTo>
                    <a:lnTo>
                      <a:pt x="1502" y="3270"/>
                    </a:lnTo>
                    <a:cubicBezTo>
                      <a:pt x="668" y="3270"/>
                      <a:pt x="1" y="2569"/>
                      <a:pt x="1" y="1735"/>
                    </a:cubicBezTo>
                    <a:lnTo>
                      <a:pt x="1" y="1535"/>
                    </a:lnTo>
                    <a:cubicBezTo>
                      <a:pt x="1" y="701"/>
                      <a:pt x="668" y="1"/>
                      <a:pt x="1502" y="1"/>
                    </a:cubicBezTo>
                    <a:lnTo>
                      <a:pt x="4571" y="1"/>
                    </a:lnTo>
                    <a:cubicBezTo>
                      <a:pt x="5404" y="1"/>
                      <a:pt x="6072" y="701"/>
                      <a:pt x="6072" y="1535"/>
                    </a:cubicBezTo>
                    <a:lnTo>
                      <a:pt x="6072" y="1735"/>
                    </a:lnTo>
                    <a:cubicBezTo>
                      <a:pt x="6072" y="2569"/>
                      <a:pt x="5404" y="3270"/>
                      <a:pt x="4571"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6"/>
              <p:cNvSpPr/>
              <p:nvPr/>
            </p:nvSpPr>
            <p:spPr>
              <a:xfrm rot="-5400000">
                <a:off x="269688" y="2523656"/>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1" y="3269"/>
                    </a:lnTo>
                    <a:cubicBezTo>
                      <a:pt x="5404" y="3269"/>
                      <a:pt x="6072" y="2569"/>
                      <a:pt x="6072" y="1735"/>
                    </a:cubicBezTo>
                    <a:lnTo>
                      <a:pt x="6072" y="1535"/>
                    </a:lnTo>
                    <a:cubicBezTo>
                      <a:pt x="6072" y="701"/>
                      <a:pt x="5404" y="0"/>
                      <a:pt x="45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6"/>
              <p:cNvSpPr/>
              <p:nvPr/>
            </p:nvSpPr>
            <p:spPr>
              <a:xfrm rot="-5400000">
                <a:off x="174681" y="2433880"/>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6"/>
              <p:cNvSpPr/>
              <p:nvPr/>
            </p:nvSpPr>
            <p:spPr>
              <a:xfrm rot="-5400000">
                <a:off x="174696" y="2360917"/>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6"/>
              <p:cNvSpPr/>
              <p:nvPr/>
            </p:nvSpPr>
            <p:spPr>
              <a:xfrm rot="-5400000">
                <a:off x="256304" y="215221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8" y="1"/>
                      <a:pt x="6105" y="701"/>
                      <a:pt x="6105" y="1535"/>
                    </a:cubicBezTo>
                    <a:lnTo>
                      <a:pt x="6105" y="1735"/>
                    </a:lnTo>
                    <a:cubicBezTo>
                      <a:pt x="6105" y="2569"/>
                      <a:pt x="5438"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6"/>
              <p:cNvSpPr/>
              <p:nvPr/>
            </p:nvSpPr>
            <p:spPr>
              <a:xfrm rot="-5400000">
                <a:off x="269186" y="215221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8" y="3269"/>
                      <a:pt x="6105" y="2569"/>
                      <a:pt x="6105" y="1735"/>
                    </a:cubicBezTo>
                    <a:lnTo>
                      <a:pt x="6105" y="1535"/>
                    </a:lnTo>
                    <a:cubicBezTo>
                      <a:pt x="6105" y="701"/>
                      <a:pt x="5438"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6"/>
              <p:cNvSpPr/>
              <p:nvPr/>
            </p:nvSpPr>
            <p:spPr>
              <a:xfrm rot="-5400000">
                <a:off x="174681" y="206194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6"/>
              <p:cNvSpPr/>
              <p:nvPr/>
            </p:nvSpPr>
            <p:spPr>
              <a:xfrm rot="-5400000">
                <a:off x="174696" y="1988978"/>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6"/>
              <p:cNvSpPr/>
              <p:nvPr/>
            </p:nvSpPr>
            <p:spPr>
              <a:xfrm rot="-5400000">
                <a:off x="256304" y="1780278"/>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6"/>
              <p:cNvSpPr/>
              <p:nvPr/>
            </p:nvSpPr>
            <p:spPr>
              <a:xfrm rot="-5400000">
                <a:off x="269186" y="1780278"/>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6"/>
              <p:cNvSpPr/>
              <p:nvPr/>
            </p:nvSpPr>
            <p:spPr>
              <a:xfrm rot="-5400000">
                <a:off x="174681" y="1690001"/>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6"/>
              <p:cNvSpPr/>
              <p:nvPr/>
            </p:nvSpPr>
            <p:spPr>
              <a:xfrm rot="-5400000">
                <a:off x="174681" y="1618056"/>
                <a:ext cx="50708" cy="349571"/>
              </a:xfrm>
              <a:custGeom>
                <a:avLst/>
                <a:gdLst/>
                <a:ahLst/>
                <a:cxnLst/>
                <a:rect l="l" t="t" r="r" b="b"/>
                <a:pathLst>
                  <a:path w="1669" h="11776" extrusionOk="0">
                    <a:moveTo>
                      <a:pt x="835" y="11776"/>
                    </a:moveTo>
                    <a:lnTo>
                      <a:pt x="835" y="11776"/>
                    </a:lnTo>
                    <a:cubicBezTo>
                      <a:pt x="401" y="11776"/>
                      <a:pt x="1" y="11409"/>
                      <a:pt x="1" y="10942"/>
                    </a:cubicBezTo>
                    <a:lnTo>
                      <a:pt x="1" y="834"/>
                    </a:lnTo>
                    <a:cubicBezTo>
                      <a:pt x="1" y="401"/>
                      <a:pt x="401"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6"/>
              <p:cNvSpPr/>
              <p:nvPr/>
            </p:nvSpPr>
            <p:spPr>
              <a:xfrm rot="-5400000">
                <a:off x="256304" y="1408339"/>
                <a:ext cx="185485" cy="97070"/>
              </a:xfrm>
              <a:custGeom>
                <a:avLst/>
                <a:gdLst/>
                <a:ahLst/>
                <a:cxnLst/>
                <a:rect l="l" t="t" r="r" b="b"/>
                <a:pathLst>
                  <a:path w="6105" h="3270" extrusionOk="0">
                    <a:moveTo>
                      <a:pt x="4570" y="3270"/>
                    </a:moveTo>
                    <a:lnTo>
                      <a:pt x="1535" y="3270"/>
                    </a:lnTo>
                    <a:cubicBezTo>
                      <a:pt x="668" y="3270"/>
                      <a:pt x="0" y="2569"/>
                      <a:pt x="0" y="1735"/>
                    </a:cubicBezTo>
                    <a:lnTo>
                      <a:pt x="0" y="1535"/>
                    </a:lnTo>
                    <a:cubicBezTo>
                      <a:pt x="0" y="701"/>
                      <a:pt x="668"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6"/>
              <p:cNvSpPr/>
              <p:nvPr/>
            </p:nvSpPr>
            <p:spPr>
              <a:xfrm rot="-5400000">
                <a:off x="269186" y="1408339"/>
                <a:ext cx="185485" cy="97070"/>
              </a:xfrm>
              <a:custGeom>
                <a:avLst/>
                <a:gdLst/>
                <a:ahLst/>
                <a:cxnLst/>
                <a:rect l="l" t="t" r="r" b="b"/>
                <a:pathLst>
                  <a:path w="6105" h="3270" extrusionOk="0">
                    <a:moveTo>
                      <a:pt x="1535" y="0"/>
                    </a:moveTo>
                    <a:cubicBezTo>
                      <a:pt x="668" y="0"/>
                      <a:pt x="0" y="701"/>
                      <a:pt x="0" y="1535"/>
                    </a:cubicBezTo>
                    <a:lnTo>
                      <a:pt x="0" y="1735"/>
                    </a:lnTo>
                    <a:cubicBezTo>
                      <a:pt x="0" y="2569"/>
                      <a:pt x="668"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6"/>
              <p:cNvSpPr/>
              <p:nvPr/>
            </p:nvSpPr>
            <p:spPr>
              <a:xfrm rot="-5400000">
                <a:off x="174681" y="1319064"/>
                <a:ext cx="50708" cy="349571"/>
              </a:xfrm>
              <a:custGeom>
                <a:avLst/>
                <a:gdLst/>
                <a:ahLst/>
                <a:cxnLst/>
                <a:rect l="l" t="t" r="r" b="b"/>
                <a:pathLst>
                  <a:path w="1669" h="11776" extrusionOk="0">
                    <a:moveTo>
                      <a:pt x="834" y="11776"/>
                    </a:moveTo>
                    <a:lnTo>
                      <a:pt x="834" y="11776"/>
                    </a:lnTo>
                    <a:cubicBezTo>
                      <a:pt x="400" y="11776"/>
                      <a:pt x="0" y="11409"/>
                      <a:pt x="0" y="10942"/>
                    </a:cubicBezTo>
                    <a:lnTo>
                      <a:pt x="0" y="834"/>
                    </a:lnTo>
                    <a:cubicBezTo>
                      <a:pt x="0" y="401"/>
                      <a:pt x="400"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6"/>
              <p:cNvSpPr/>
              <p:nvPr/>
            </p:nvSpPr>
            <p:spPr>
              <a:xfrm rot="-5400000">
                <a:off x="174681" y="124611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6"/>
              <p:cNvSpPr/>
              <p:nvPr/>
            </p:nvSpPr>
            <p:spPr>
              <a:xfrm rot="-5400000">
                <a:off x="256805" y="1036901"/>
                <a:ext cx="184483" cy="97070"/>
              </a:xfrm>
              <a:custGeom>
                <a:avLst/>
                <a:gdLst/>
                <a:ahLst/>
                <a:cxnLst/>
                <a:rect l="l" t="t" r="r" b="b"/>
                <a:pathLst>
                  <a:path w="6072" h="3270" extrusionOk="0">
                    <a:moveTo>
                      <a:pt x="4570" y="3270"/>
                    </a:moveTo>
                    <a:lnTo>
                      <a:pt x="1502" y="3270"/>
                    </a:lnTo>
                    <a:cubicBezTo>
                      <a:pt x="668" y="3270"/>
                      <a:pt x="1" y="2569"/>
                      <a:pt x="1" y="1735"/>
                    </a:cubicBezTo>
                    <a:lnTo>
                      <a:pt x="1" y="1535"/>
                    </a:lnTo>
                    <a:cubicBezTo>
                      <a:pt x="1" y="701"/>
                      <a:pt x="668" y="1"/>
                      <a:pt x="1502" y="1"/>
                    </a:cubicBezTo>
                    <a:lnTo>
                      <a:pt x="4570" y="1"/>
                    </a:lnTo>
                    <a:cubicBezTo>
                      <a:pt x="5404" y="1"/>
                      <a:pt x="6072" y="701"/>
                      <a:pt x="6072" y="1535"/>
                    </a:cubicBezTo>
                    <a:lnTo>
                      <a:pt x="6072" y="1735"/>
                    </a:lnTo>
                    <a:cubicBezTo>
                      <a:pt x="6072"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6"/>
              <p:cNvSpPr/>
              <p:nvPr/>
            </p:nvSpPr>
            <p:spPr>
              <a:xfrm rot="-5400000">
                <a:off x="269688" y="1036901"/>
                <a:ext cx="184483" cy="97070"/>
              </a:xfrm>
              <a:custGeom>
                <a:avLst/>
                <a:gdLst/>
                <a:ahLst/>
                <a:cxnLst/>
                <a:rect l="l" t="t" r="r" b="b"/>
                <a:pathLst>
                  <a:path w="6072" h="3270" extrusionOk="0">
                    <a:moveTo>
                      <a:pt x="1502" y="0"/>
                    </a:moveTo>
                    <a:cubicBezTo>
                      <a:pt x="668" y="0"/>
                      <a:pt x="1" y="701"/>
                      <a:pt x="1" y="1535"/>
                    </a:cubicBezTo>
                    <a:lnTo>
                      <a:pt x="1" y="1735"/>
                    </a:lnTo>
                    <a:cubicBezTo>
                      <a:pt x="1" y="2569"/>
                      <a:pt x="668" y="3269"/>
                      <a:pt x="1502" y="3269"/>
                    </a:cubicBezTo>
                    <a:lnTo>
                      <a:pt x="4570" y="3269"/>
                    </a:lnTo>
                    <a:cubicBezTo>
                      <a:pt x="5404" y="3269"/>
                      <a:pt x="6072" y="2569"/>
                      <a:pt x="6072" y="1735"/>
                    </a:cubicBezTo>
                    <a:lnTo>
                      <a:pt x="6072" y="1535"/>
                    </a:lnTo>
                    <a:cubicBezTo>
                      <a:pt x="6072" y="701"/>
                      <a:pt x="5404"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6"/>
              <p:cNvSpPr/>
              <p:nvPr/>
            </p:nvSpPr>
            <p:spPr>
              <a:xfrm rot="-5400000">
                <a:off x="174681" y="947125"/>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6"/>
              <p:cNvSpPr/>
              <p:nvPr/>
            </p:nvSpPr>
            <p:spPr>
              <a:xfrm rot="-5400000">
                <a:off x="174681" y="874177"/>
                <a:ext cx="50708" cy="349571"/>
              </a:xfrm>
              <a:custGeom>
                <a:avLst/>
                <a:gdLst/>
                <a:ahLst/>
                <a:cxnLst/>
                <a:rect l="l" t="t" r="r" b="b"/>
                <a:pathLst>
                  <a:path w="1669" h="11776" extrusionOk="0">
                    <a:moveTo>
                      <a:pt x="835" y="11776"/>
                    </a:moveTo>
                    <a:lnTo>
                      <a:pt x="835" y="11776"/>
                    </a:lnTo>
                    <a:cubicBezTo>
                      <a:pt x="368" y="11776"/>
                      <a:pt x="1" y="11409"/>
                      <a:pt x="1" y="10942"/>
                    </a:cubicBezTo>
                    <a:lnTo>
                      <a:pt x="1" y="834"/>
                    </a:lnTo>
                    <a:cubicBezTo>
                      <a:pt x="1" y="401"/>
                      <a:pt x="368" y="0"/>
                      <a:pt x="835" y="0"/>
                    </a:cubicBezTo>
                    <a:lnTo>
                      <a:pt x="835" y="0"/>
                    </a:lnTo>
                    <a:cubicBezTo>
                      <a:pt x="1302" y="0"/>
                      <a:pt x="1669" y="401"/>
                      <a:pt x="1669" y="834"/>
                    </a:cubicBezTo>
                    <a:lnTo>
                      <a:pt x="1669" y="10942"/>
                    </a:lnTo>
                    <a:cubicBezTo>
                      <a:pt x="1669" y="11409"/>
                      <a:pt x="1302" y="11776"/>
                      <a:pt x="835"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6"/>
              <p:cNvSpPr/>
              <p:nvPr/>
            </p:nvSpPr>
            <p:spPr>
              <a:xfrm rot="-5400000">
                <a:off x="256304" y="66546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37" y="1"/>
                      <a:pt x="6105" y="701"/>
                      <a:pt x="6105" y="1535"/>
                    </a:cubicBezTo>
                    <a:lnTo>
                      <a:pt x="6105" y="1735"/>
                    </a:lnTo>
                    <a:cubicBezTo>
                      <a:pt x="6105" y="2569"/>
                      <a:pt x="5437"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6"/>
              <p:cNvSpPr/>
              <p:nvPr/>
            </p:nvSpPr>
            <p:spPr>
              <a:xfrm rot="-5400000">
                <a:off x="269186" y="66546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37" y="3269"/>
                      <a:pt x="6105" y="2569"/>
                      <a:pt x="6105" y="1735"/>
                    </a:cubicBezTo>
                    <a:lnTo>
                      <a:pt x="6105" y="1535"/>
                    </a:lnTo>
                    <a:cubicBezTo>
                      <a:pt x="6105" y="701"/>
                      <a:pt x="5437" y="0"/>
                      <a:pt x="4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6"/>
              <p:cNvSpPr/>
              <p:nvPr/>
            </p:nvSpPr>
            <p:spPr>
              <a:xfrm rot="-5400000">
                <a:off x="174681" y="57518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301"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6"/>
              <p:cNvSpPr/>
              <p:nvPr/>
            </p:nvSpPr>
            <p:spPr>
              <a:xfrm rot="-5400000">
                <a:off x="174696" y="50222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301"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6"/>
              <p:cNvSpPr/>
              <p:nvPr/>
            </p:nvSpPr>
            <p:spPr>
              <a:xfrm rot="-5400000">
                <a:off x="256304" y="293523"/>
                <a:ext cx="185485" cy="97070"/>
              </a:xfrm>
              <a:custGeom>
                <a:avLst/>
                <a:gdLst/>
                <a:ahLst/>
                <a:cxnLst/>
                <a:rect l="l" t="t" r="r" b="b"/>
                <a:pathLst>
                  <a:path w="6105" h="3270" extrusionOk="0">
                    <a:moveTo>
                      <a:pt x="4570" y="3270"/>
                    </a:moveTo>
                    <a:lnTo>
                      <a:pt x="1535" y="3270"/>
                    </a:lnTo>
                    <a:cubicBezTo>
                      <a:pt x="701" y="3270"/>
                      <a:pt x="0" y="2569"/>
                      <a:pt x="0" y="1735"/>
                    </a:cubicBezTo>
                    <a:lnTo>
                      <a:pt x="0" y="1535"/>
                    </a:lnTo>
                    <a:cubicBezTo>
                      <a:pt x="0" y="701"/>
                      <a:pt x="701" y="1"/>
                      <a:pt x="1535" y="1"/>
                    </a:cubicBezTo>
                    <a:lnTo>
                      <a:pt x="4570" y="1"/>
                    </a:lnTo>
                    <a:cubicBezTo>
                      <a:pt x="5404" y="1"/>
                      <a:pt x="6105" y="701"/>
                      <a:pt x="6105" y="1535"/>
                    </a:cubicBezTo>
                    <a:lnTo>
                      <a:pt x="6105" y="1735"/>
                    </a:lnTo>
                    <a:cubicBezTo>
                      <a:pt x="6105" y="2569"/>
                      <a:pt x="5404" y="3270"/>
                      <a:pt x="4570" y="3270"/>
                    </a:cubicBezTo>
                    <a:close/>
                  </a:path>
                </a:pathLst>
              </a:custGeom>
              <a:solidFill>
                <a:srgbClr val="C3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6"/>
              <p:cNvSpPr/>
              <p:nvPr/>
            </p:nvSpPr>
            <p:spPr>
              <a:xfrm rot="-5400000">
                <a:off x="174681" y="203246"/>
                <a:ext cx="50708" cy="349571"/>
              </a:xfrm>
              <a:custGeom>
                <a:avLst/>
                <a:gdLst/>
                <a:ahLst/>
                <a:cxnLst/>
                <a:rect l="l" t="t" r="r" b="b"/>
                <a:pathLst>
                  <a:path w="1669"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solidFill>
                <a:srgbClr val="AEAD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26"/>
              <p:cNvGrpSpPr/>
              <p:nvPr/>
            </p:nvGrpSpPr>
            <p:grpSpPr>
              <a:xfrm>
                <a:off x="25250" y="249316"/>
                <a:ext cx="385214" cy="185485"/>
                <a:chOff x="25250" y="249316"/>
                <a:chExt cx="385214" cy="185485"/>
              </a:xfrm>
            </p:grpSpPr>
            <p:sp>
              <p:nvSpPr>
                <p:cNvPr id="3304" name="Google Shape;3304;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7" name="Google Shape;3307;p26"/>
              <p:cNvGrpSpPr/>
              <p:nvPr/>
            </p:nvGrpSpPr>
            <p:grpSpPr>
              <a:xfrm>
                <a:off x="25250" y="621253"/>
                <a:ext cx="385214" cy="185485"/>
                <a:chOff x="25250" y="249316"/>
                <a:chExt cx="385214" cy="185485"/>
              </a:xfrm>
            </p:grpSpPr>
            <p:sp>
              <p:nvSpPr>
                <p:cNvPr id="3308" name="Google Shape;3308;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1" name="Google Shape;3311;p26"/>
              <p:cNvGrpSpPr/>
              <p:nvPr/>
            </p:nvGrpSpPr>
            <p:grpSpPr>
              <a:xfrm>
                <a:off x="25250" y="992691"/>
                <a:ext cx="385214" cy="185485"/>
                <a:chOff x="25250" y="249316"/>
                <a:chExt cx="385214" cy="185485"/>
              </a:xfrm>
            </p:grpSpPr>
            <p:sp>
              <p:nvSpPr>
                <p:cNvPr id="3312" name="Google Shape;3312;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5" name="Google Shape;3315;p26"/>
              <p:cNvGrpSpPr/>
              <p:nvPr/>
            </p:nvGrpSpPr>
            <p:grpSpPr>
              <a:xfrm>
                <a:off x="25250" y="1364378"/>
                <a:ext cx="385214" cy="185485"/>
                <a:chOff x="25250" y="249316"/>
                <a:chExt cx="385214" cy="185485"/>
              </a:xfrm>
            </p:grpSpPr>
            <p:sp>
              <p:nvSpPr>
                <p:cNvPr id="3316" name="Google Shape;3316;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9" name="Google Shape;3319;p26"/>
              <p:cNvGrpSpPr/>
              <p:nvPr/>
            </p:nvGrpSpPr>
            <p:grpSpPr>
              <a:xfrm>
                <a:off x="25250" y="1736066"/>
                <a:ext cx="385214" cy="185485"/>
                <a:chOff x="25250" y="249316"/>
                <a:chExt cx="385214" cy="185485"/>
              </a:xfrm>
            </p:grpSpPr>
            <p:sp>
              <p:nvSpPr>
                <p:cNvPr id="3320" name="Google Shape;3320;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3" name="Google Shape;3323;p26"/>
              <p:cNvGrpSpPr/>
              <p:nvPr/>
            </p:nvGrpSpPr>
            <p:grpSpPr>
              <a:xfrm>
                <a:off x="25250" y="2108003"/>
                <a:ext cx="385214" cy="185485"/>
                <a:chOff x="25250" y="249316"/>
                <a:chExt cx="385214" cy="185485"/>
              </a:xfrm>
            </p:grpSpPr>
            <p:sp>
              <p:nvSpPr>
                <p:cNvPr id="3324" name="Google Shape;3324;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7" name="Google Shape;3327;p26"/>
              <p:cNvGrpSpPr/>
              <p:nvPr/>
            </p:nvGrpSpPr>
            <p:grpSpPr>
              <a:xfrm>
                <a:off x="25250" y="2479441"/>
                <a:ext cx="385214" cy="185485"/>
                <a:chOff x="25250" y="249316"/>
                <a:chExt cx="385214" cy="185485"/>
              </a:xfrm>
            </p:grpSpPr>
            <p:sp>
              <p:nvSpPr>
                <p:cNvPr id="3328" name="Google Shape;3328;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1" name="Google Shape;3331;p26"/>
              <p:cNvGrpSpPr/>
              <p:nvPr/>
            </p:nvGrpSpPr>
            <p:grpSpPr>
              <a:xfrm>
                <a:off x="25250" y="2851128"/>
                <a:ext cx="385214" cy="185485"/>
                <a:chOff x="25250" y="249316"/>
                <a:chExt cx="385214" cy="185485"/>
              </a:xfrm>
            </p:grpSpPr>
            <p:sp>
              <p:nvSpPr>
                <p:cNvPr id="3332" name="Google Shape;3332;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5" name="Google Shape;3335;p26"/>
              <p:cNvGrpSpPr/>
              <p:nvPr/>
            </p:nvGrpSpPr>
            <p:grpSpPr>
              <a:xfrm>
                <a:off x="25250" y="3222828"/>
                <a:ext cx="385214" cy="185485"/>
                <a:chOff x="25250" y="249316"/>
                <a:chExt cx="385214" cy="185485"/>
              </a:xfrm>
            </p:grpSpPr>
            <p:sp>
              <p:nvSpPr>
                <p:cNvPr id="3336" name="Google Shape;3336;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9" name="Google Shape;3339;p26"/>
              <p:cNvGrpSpPr/>
              <p:nvPr/>
            </p:nvGrpSpPr>
            <p:grpSpPr>
              <a:xfrm>
                <a:off x="25250" y="3594766"/>
                <a:ext cx="385214" cy="185485"/>
                <a:chOff x="25250" y="249316"/>
                <a:chExt cx="385214" cy="185485"/>
              </a:xfrm>
            </p:grpSpPr>
            <p:sp>
              <p:nvSpPr>
                <p:cNvPr id="3340" name="Google Shape;3340;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26"/>
              <p:cNvGrpSpPr/>
              <p:nvPr/>
            </p:nvGrpSpPr>
            <p:grpSpPr>
              <a:xfrm>
                <a:off x="25250" y="3966203"/>
                <a:ext cx="385214" cy="185485"/>
                <a:chOff x="25250" y="249316"/>
                <a:chExt cx="385214" cy="185485"/>
              </a:xfrm>
            </p:grpSpPr>
            <p:sp>
              <p:nvSpPr>
                <p:cNvPr id="3344" name="Google Shape;3344;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7" name="Google Shape;3347;p26"/>
              <p:cNvGrpSpPr/>
              <p:nvPr/>
            </p:nvGrpSpPr>
            <p:grpSpPr>
              <a:xfrm>
                <a:off x="25250" y="4337891"/>
                <a:ext cx="385214" cy="185485"/>
                <a:chOff x="25250" y="249316"/>
                <a:chExt cx="385214" cy="185485"/>
              </a:xfrm>
            </p:grpSpPr>
            <p:sp>
              <p:nvSpPr>
                <p:cNvPr id="3348" name="Google Shape;3348;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1" name="Google Shape;3351;p26"/>
              <p:cNvGrpSpPr/>
              <p:nvPr/>
            </p:nvGrpSpPr>
            <p:grpSpPr>
              <a:xfrm>
                <a:off x="25250" y="4709566"/>
                <a:ext cx="385214" cy="185485"/>
                <a:chOff x="25250" y="249316"/>
                <a:chExt cx="385214" cy="185485"/>
              </a:xfrm>
            </p:grpSpPr>
            <p:sp>
              <p:nvSpPr>
                <p:cNvPr id="3352" name="Google Shape;3352;p26"/>
                <p:cNvSpPr/>
                <p:nvPr/>
              </p:nvSpPr>
              <p:spPr>
                <a:xfrm rot="-5400000">
                  <a:off x="269186" y="293523"/>
                  <a:ext cx="185485" cy="97070"/>
                </a:xfrm>
                <a:custGeom>
                  <a:avLst/>
                  <a:gdLst/>
                  <a:ahLst/>
                  <a:cxnLst/>
                  <a:rect l="l" t="t" r="r" b="b"/>
                  <a:pathLst>
                    <a:path w="6105" h="3270" extrusionOk="0">
                      <a:moveTo>
                        <a:pt x="1535" y="0"/>
                      </a:moveTo>
                      <a:cubicBezTo>
                        <a:pt x="701" y="0"/>
                        <a:pt x="0" y="701"/>
                        <a:pt x="0" y="1535"/>
                      </a:cubicBezTo>
                      <a:lnTo>
                        <a:pt x="0" y="1735"/>
                      </a:lnTo>
                      <a:cubicBezTo>
                        <a:pt x="0" y="2569"/>
                        <a:pt x="701" y="3269"/>
                        <a:pt x="1535" y="3269"/>
                      </a:cubicBezTo>
                      <a:lnTo>
                        <a:pt x="4570" y="3269"/>
                      </a:lnTo>
                      <a:cubicBezTo>
                        <a:pt x="5404" y="3269"/>
                        <a:pt x="6105" y="2569"/>
                        <a:pt x="6105" y="1735"/>
                      </a:cubicBezTo>
                      <a:lnTo>
                        <a:pt x="6105" y="1535"/>
                      </a:lnTo>
                      <a:cubicBezTo>
                        <a:pt x="6105" y="701"/>
                        <a:pt x="5404" y="0"/>
                        <a:pt x="4570" y="0"/>
                      </a:cubicBezTo>
                      <a:close/>
                    </a:path>
                  </a:pathLst>
                </a:custGeom>
                <a:solidFill>
                  <a:srgbClr val="000000"/>
                </a:solidFill>
                <a:ln w="9525" cap="flat" cmpd="sng">
                  <a:solidFill>
                    <a:srgbClr val="D9D9D9"/>
                  </a:solidFill>
                  <a:prstDash val="solid"/>
                  <a:round/>
                  <a:headEnd type="none" w="sm" len="sm"/>
                  <a:tailEnd type="none" w="sm" len="sm"/>
                </a:ln>
                <a:effectLst>
                  <a:outerShdw blurRad="14288" dist="1905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6"/>
                <p:cNvSpPr/>
                <p:nvPr/>
              </p:nvSpPr>
              <p:spPr>
                <a:xfrm rot="-5400000">
                  <a:off x="174696" y="130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6"/>
                <p:cNvSpPr/>
                <p:nvPr/>
              </p:nvSpPr>
              <p:spPr>
                <a:xfrm rot="-5400000">
                  <a:off x="174696" y="204283"/>
                  <a:ext cx="50678" cy="349571"/>
                </a:xfrm>
                <a:custGeom>
                  <a:avLst/>
                  <a:gdLst/>
                  <a:ahLst/>
                  <a:cxnLst/>
                  <a:rect l="l" t="t" r="r" b="b"/>
                  <a:pathLst>
                    <a:path w="1668" h="11776" extrusionOk="0">
                      <a:moveTo>
                        <a:pt x="834" y="11776"/>
                      </a:moveTo>
                      <a:lnTo>
                        <a:pt x="834" y="11776"/>
                      </a:lnTo>
                      <a:cubicBezTo>
                        <a:pt x="367" y="11776"/>
                        <a:pt x="0" y="11409"/>
                        <a:pt x="0" y="10942"/>
                      </a:cubicBezTo>
                      <a:lnTo>
                        <a:pt x="0" y="834"/>
                      </a:lnTo>
                      <a:cubicBezTo>
                        <a:pt x="0" y="401"/>
                        <a:pt x="367" y="0"/>
                        <a:pt x="834" y="0"/>
                      </a:cubicBezTo>
                      <a:lnTo>
                        <a:pt x="834" y="0"/>
                      </a:lnTo>
                      <a:cubicBezTo>
                        <a:pt x="1268" y="0"/>
                        <a:pt x="1668" y="401"/>
                        <a:pt x="1668" y="834"/>
                      </a:cubicBezTo>
                      <a:lnTo>
                        <a:pt x="1668" y="10942"/>
                      </a:lnTo>
                      <a:cubicBezTo>
                        <a:pt x="1668" y="11409"/>
                        <a:pt x="1268" y="11776"/>
                        <a:pt x="834" y="11776"/>
                      </a:cubicBezTo>
                      <a:close/>
                    </a:path>
                  </a:pathLst>
                </a:custGeom>
                <a:gradFill>
                  <a:gsLst>
                    <a:gs pos="0">
                      <a:srgbClr val="D9D9D9"/>
                    </a:gs>
                    <a:gs pos="34000">
                      <a:srgbClr val="FFFFFF"/>
                    </a:gs>
                    <a:gs pos="64000">
                      <a:srgbClr val="D9D9D9"/>
                    </a:gs>
                    <a:gs pos="100000">
                      <a:srgbClr val="434343"/>
                    </a:gs>
                  </a:gsLst>
                  <a:lin ang="5400012" scaled="0"/>
                </a:gradFill>
                <a:ln>
                  <a:noFill/>
                </a:ln>
                <a:effectLst>
                  <a:outerShdw blurRad="14288" algn="bl" rotWithShape="0">
                    <a:srgbClr val="000000">
                      <a:alpha val="7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5" name="Google Shape;3355;p26"/>
              <p:cNvSpPr/>
              <p:nvPr/>
            </p:nvSpPr>
            <p:spPr>
              <a:xfrm rot="5400000" flipH="1">
                <a:off x="-1852659" y="2533666"/>
                <a:ext cx="5143393" cy="75975"/>
              </a:xfrm>
              <a:custGeom>
                <a:avLst/>
                <a:gdLst/>
                <a:ahLst/>
                <a:cxnLst/>
                <a:rect l="l" t="t" r="r" b="b"/>
                <a:pathLst>
                  <a:path w="169288" h="1535" extrusionOk="0">
                    <a:moveTo>
                      <a:pt x="0" y="1534"/>
                    </a:moveTo>
                    <a:lnTo>
                      <a:pt x="0" y="0"/>
                    </a:lnTo>
                    <a:lnTo>
                      <a:pt x="169288" y="0"/>
                    </a:lnTo>
                    <a:lnTo>
                      <a:pt x="169288" y="1534"/>
                    </a:lnTo>
                    <a:close/>
                  </a:path>
                </a:pathLst>
              </a:custGeom>
              <a:solidFill>
                <a:srgbClr val="073763"/>
              </a:solid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0626"/>
            </a:gs>
            <a:gs pos="100000">
              <a:srgbClr val="000000"/>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6225" y="441350"/>
            <a:ext cx="76914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6"/>
              </a:buClr>
              <a:buSzPts val="3200"/>
              <a:buFont typeface="Damion"/>
              <a:buNone/>
              <a:defRPr sz="3200">
                <a:solidFill>
                  <a:schemeClr val="accent6"/>
                </a:solidFill>
                <a:latin typeface="Damion"/>
                <a:ea typeface="Damion"/>
                <a:cs typeface="Damion"/>
                <a:sym typeface="Damion"/>
              </a:defRPr>
            </a:lvl1pPr>
            <a:lvl2pPr lvl="1"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2pPr>
            <a:lvl3pPr lvl="2"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3pPr>
            <a:lvl4pPr lvl="3"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4pPr>
            <a:lvl5pPr lvl="4"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5pPr>
            <a:lvl6pPr lvl="5"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6pPr>
            <a:lvl7pPr lvl="6"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7pPr>
            <a:lvl8pPr lvl="7"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8pPr>
            <a:lvl9pPr lvl="8" algn="ctr">
              <a:lnSpc>
                <a:spcPct val="80000"/>
              </a:lnSpc>
              <a:spcBef>
                <a:spcPts val="0"/>
              </a:spcBef>
              <a:spcAft>
                <a:spcPts val="0"/>
              </a:spcAft>
              <a:buClr>
                <a:schemeClr val="accent6"/>
              </a:buClr>
              <a:buSzPts val="3200"/>
              <a:buFont typeface="Jura"/>
              <a:buNone/>
              <a:defRPr sz="3200" b="1">
                <a:solidFill>
                  <a:schemeClr val="accent6"/>
                </a:solidFill>
                <a:latin typeface="Jura"/>
                <a:ea typeface="Jura"/>
                <a:cs typeface="Jura"/>
                <a:sym typeface="Jur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1pPr>
            <a:lvl2pPr marL="914400" lvl="1"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2pPr>
            <a:lvl3pPr marL="1371600" lvl="2"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3pPr>
            <a:lvl4pPr marL="1828800" lvl="3"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4pPr>
            <a:lvl5pPr marL="2286000" lvl="4"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5pPr>
            <a:lvl6pPr marL="2743200" lvl="5"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6pPr>
            <a:lvl7pPr marL="3200400" lvl="6"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7pPr>
            <a:lvl8pPr marL="3657600" lvl="7"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8pPr>
            <a:lvl9pPr marL="4114800" lvl="8" indent="-330200">
              <a:lnSpc>
                <a:spcPct val="100000"/>
              </a:lnSpc>
              <a:spcBef>
                <a:spcPts val="0"/>
              </a:spcBef>
              <a:spcAft>
                <a:spcPts val="0"/>
              </a:spcAft>
              <a:buClr>
                <a:schemeClr val="lt1"/>
              </a:buClr>
              <a:buSzPts val="1600"/>
              <a:buFont typeface="Open Sans"/>
              <a:buChar char="■"/>
              <a:defRPr sz="1600">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0626"/>
            </a:gs>
            <a:gs pos="100000">
              <a:srgbClr val="000000"/>
            </a:gs>
          </a:gsLst>
          <a:lin ang="5400012" scaled="0"/>
        </a:gradFill>
        <a:effectLst/>
      </p:bgPr>
    </p:bg>
    <p:spTree>
      <p:nvGrpSpPr>
        <p:cNvPr id="1" name="Shape 3363"/>
        <p:cNvGrpSpPr/>
        <p:nvPr/>
      </p:nvGrpSpPr>
      <p:grpSpPr>
        <a:xfrm>
          <a:off x="0" y="0"/>
          <a:ext cx="0" cy="0"/>
          <a:chOff x="0" y="0"/>
          <a:chExt cx="0" cy="0"/>
        </a:xfrm>
      </p:grpSpPr>
      <p:sp>
        <p:nvSpPr>
          <p:cNvPr id="3364" name="Google Shape;3364;p29"/>
          <p:cNvSpPr txBox="1">
            <a:spLocks noGrp="1"/>
          </p:cNvSpPr>
          <p:nvPr>
            <p:ph type="ctrTitle"/>
          </p:nvPr>
        </p:nvSpPr>
        <p:spPr>
          <a:xfrm>
            <a:off x="940917" y="749170"/>
            <a:ext cx="7750968" cy="28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0000"/>
                </a:solidFill>
              </a:rPr>
              <a:t>Laser Light Security System</a:t>
            </a:r>
            <a:endParaRPr dirty="0">
              <a:solidFill>
                <a:srgbClr val="FF0000"/>
              </a:solidFill>
            </a:endParaRPr>
          </a:p>
        </p:txBody>
      </p:sp>
      <p:sp>
        <p:nvSpPr>
          <p:cNvPr id="3365" name="Google Shape;3365;p29"/>
          <p:cNvSpPr txBox="1">
            <a:spLocks noGrp="1"/>
          </p:cNvSpPr>
          <p:nvPr>
            <p:ph type="subTitle" idx="1"/>
          </p:nvPr>
        </p:nvSpPr>
        <p:spPr>
          <a:xfrm>
            <a:off x="3948207" y="4406057"/>
            <a:ext cx="4952906" cy="491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Presented By:</a:t>
            </a:r>
          </a:p>
          <a:p>
            <a:pPr marL="0" lvl="0" indent="0" algn="r" rtl="0">
              <a:spcBef>
                <a:spcPts val="0"/>
              </a:spcBef>
              <a:spcAft>
                <a:spcPts val="0"/>
              </a:spcAft>
              <a:buNone/>
            </a:pPr>
            <a:r>
              <a:rPr lang="en" dirty="0"/>
              <a:t>Chirag Kumar(2020BtechCSE022)</a:t>
            </a:r>
          </a:p>
          <a:p>
            <a:pPr marL="0" lvl="0" indent="0" algn="r" rtl="0">
              <a:spcBef>
                <a:spcPts val="0"/>
              </a:spcBef>
              <a:spcAft>
                <a:spcPts val="0"/>
              </a:spcAft>
              <a:buNone/>
            </a:pPr>
            <a:r>
              <a:rPr lang="en" dirty="0"/>
              <a:t>Koppunoor Bhanu Prakash Reddy(2020BtechCSE041)</a:t>
            </a:r>
            <a:endParaRPr dirty="0"/>
          </a:p>
        </p:txBody>
      </p:sp>
      <p:sp>
        <p:nvSpPr>
          <p:cNvPr id="7" name="Google Shape;3415;p34">
            <a:extLst>
              <a:ext uri="{FF2B5EF4-FFF2-40B4-BE49-F238E27FC236}">
                <a16:creationId xmlns:a16="http://schemas.microsoft.com/office/drawing/2014/main" id="{8E3ABE99-0054-4501-BCEA-ACACE013D648}"/>
              </a:ext>
            </a:extLst>
          </p:cNvPr>
          <p:cNvSpPr/>
          <p:nvPr/>
        </p:nvSpPr>
        <p:spPr>
          <a:xfrm>
            <a:off x="7540916" y="376943"/>
            <a:ext cx="1082900" cy="1790777"/>
          </a:xfrm>
          <a:custGeom>
            <a:avLst/>
            <a:gdLst/>
            <a:ahLst/>
            <a:cxnLst/>
            <a:rect l="l" t="t" r="r" b="b"/>
            <a:pathLst>
              <a:path w="33048" h="54651" extrusionOk="0">
                <a:moveTo>
                  <a:pt x="28213" y="1"/>
                </a:moveTo>
                <a:lnTo>
                  <a:pt x="12443" y="67"/>
                </a:lnTo>
                <a:cubicBezTo>
                  <a:pt x="12110" y="67"/>
                  <a:pt x="11800" y="267"/>
                  <a:pt x="11689" y="600"/>
                </a:cubicBezTo>
                <a:lnTo>
                  <a:pt x="1198" y="30741"/>
                </a:lnTo>
                <a:cubicBezTo>
                  <a:pt x="1110" y="31007"/>
                  <a:pt x="1154" y="31296"/>
                  <a:pt x="1331" y="31495"/>
                </a:cubicBezTo>
                <a:cubicBezTo>
                  <a:pt x="1474" y="31699"/>
                  <a:pt x="1709" y="31809"/>
                  <a:pt x="1969" y="31809"/>
                </a:cubicBezTo>
                <a:cubicBezTo>
                  <a:pt x="1993" y="31809"/>
                  <a:pt x="2017" y="31808"/>
                  <a:pt x="2041" y="31806"/>
                </a:cubicBezTo>
                <a:lnTo>
                  <a:pt x="15637" y="30298"/>
                </a:lnTo>
                <a:lnTo>
                  <a:pt x="222" y="53431"/>
                </a:lnTo>
                <a:cubicBezTo>
                  <a:pt x="1" y="53763"/>
                  <a:pt x="67" y="54229"/>
                  <a:pt x="400" y="54473"/>
                </a:cubicBezTo>
                <a:cubicBezTo>
                  <a:pt x="533" y="54606"/>
                  <a:pt x="710" y="54651"/>
                  <a:pt x="888" y="54651"/>
                </a:cubicBezTo>
                <a:cubicBezTo>
                  <a:pt x="1087" y="54651"/>
                  <a:pt x="1309" y="54562"/>
                  <a:pt x="1464" y="54407"/>
                </a:cubicBezTo>
                <a:lnTo>
                  <a:pt x="31806" y="22158"/>
                </a:lnTo>
                <a:cubicBezTo>
                  <a:pt x="32027" y="21936"/>
                  <a:pt x="32094" y="21603"/>
                  <a:pt x="31961" y="21315"/>
                </a:cubicBezTo>
                <a:cubicBezTo>
                  <a:pt x="31850" y="21027"/>
                  <a:pt x="31584" y="20827"/>
                  <a:pt x="31273" y="20827"/>
                </a:cubicBezTo>
                <a:lnTo>
                  <a:pt x="18432" y="20228"/>
                </a:lnTo>
                <a:lnTo>
                  <a:pt x="32781" y="2263"/>
                </a:lnTo>
                <a:cubicBezTo>
                  <a:pt x="33048" y="1908"/>
                  <a:pt x="33003" y="1420"/>
                  <a:pt x="32648" y="1154"/>
                </a:cubicBezTo>
                <a:cubicBezTo>
                  <a:pt x="32504" y="1038"/>
                  <a:pt x="32325" y="981"/>
                  <a:pt x="32148" y="981"/>
                </a:cubicBezTo>
                <a:cubicBezTo>
                  <a:pt x="31918" y="981"/>
                  <a:pt x="31690" y="1077"/>
                  <a:pt x="31539" y="1265"/>
                </a:cubicBezTo>
                <a:lnTo>
                  <a:pt x="16236" y="20450"/>
                </a:lnTo>
                <a:cubicBezTo>
                  <a:pt x="16036" y="20672"/>
                  <a:pt x="15992" y="21005"/>
                  <a:pt x="16125" y="21271"/>
                </a:cubicBezTo>
                <a:cubicBezTo>
                  <a:pt x="16236" y="21537"/>
                  <a:pt x="16502" y="21714"/>
                  <a:pt x="16812" y="21736"/>
                </a:cubicBezTo>
                <a:lnTo>
                  <a:pt x="29477" y="22313"/>
                </a:lnTo>
                <a:lnTo>
                  <a:pt x="6765" y="46444"/>
                </a:lnTo>
                <a:lnTo>
                  <a:pt x="17899" y="29765"/>
                </a:lnTo>
                <a:cubicBezTo>
                  <a:pt x="18077" y="29521"/>
                  <a:pt x="18077" y="29189"/>
                  <a:pt x="17921" y="28923"/>
                </a:cubicBezTo>
                <a:cubicBezTo>
                  <a:pt x="17777" y="28676"/>
                  <a:pt x="17499" y="28543"/>
                  <a:pt x="17212" y="28543"/>
                </a:cubicBezTo>
                <a:cubicBezTo>
                  <a:pt x="17190" y="28543"/>
                  <a:pt x="17167" y="28544"/>
                  <a:pt x="17145" y="28546"/>
                </a:cubicBezTo>
                <a:lnTo>
                  <a:pt x="3106" y="30098"/>
                </a:lnTo>
                <a:lnTo>
                  <a:pt x="12998" y="1642"/>
                </a:lnTo>
                <a:lnTo>
                  <a:pt x="28213" y="1575"/>
                </a:lnTo>
                <a:cubicBezTo>
                  <a:pt x="28656" y="1575"/>
                  <a:pt x="29011" y="1221"/>
                  <a:pt x="29011" y="799"/>
                </a:cubicBezTo>
                <a:cubicBezTo>
                  <a:pt x="29011" y="356"/>
                  <a:pt x="28656" y="1"/>
                  <a:pt x="28213" y="1"/>
                </a:cubicBezTo>
                <a:close/>
              </a:path>
            </a:pathLst>
          </a:custGeom>
          <a:solidFill>
            <a:schemeClr val="accent2"/>
          </a:solidFill>
          <a:ln>
            <a:noFill/>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15;p34">
            <a:extLst>
              <a:ext uri="{FF2B5EF4-FFF2-40B4-BE49-F238E27FC236}">
                <a16:creationId xmlns:a16="http://schemas.microsoft.com/office/drawing/2014/main" id="{D0A215CD-1AFD-4D40-BC38-66F1B24116E2}"/>
              </a:ext>
            </a:extLst>
          </p:cNvPr>
          <p:cNvSpPr/>
          <p:nvPr/>
        </p:nvSpPr>
        <p:spPr>
          <a:xfrm flipH="1">
            <a:off x="1026111" y="355166"/>
            <a:ext cx="1082900" cy="1790777"/>
          </a:xfrm>
          <a:custGeom>
            <a:avLst/>
            <a:gdLst/>
            <a:ahLst/>
            <a:cxnLst/>
            <a:rect l="l" t="t" r="r" b="b"/>
            <a:pathLst>
              <a:path w="33048" h="54651" extrusionOk="0">
                <a:moveTo>
                  <a:pt x="28213" y="1"/>
                </a:moveTo>
                <a:lnTo>
                  <a:pt x="12443" y="67"/>
                </a:lnTo>
                <a:cubicBezTo>
                  <a:pt x="12110" y="67"/>
                  <a:pt x="11800" y="267"/>
                  <a:pt x="11689" y="600"/>
                </a:cubicBezTo>
                <a:lnTo>
                  <a:pt x="1198" y="30741"/>
                </a:lnTo>
                <a:cubicBezTo>
                  <a:pt x="1110" y="31007"/>
                  <a:pt x="1154" y="31296"/>
                  <a:pt x="1331" y="31495"/>
                </a:cubicBezTo>
                <a:cubicBezTo>
                  <a:pt x="1474" y="31699"/>
                  <a:pt x="1709" y="31809"/>
                  <a:pt x="1969" y="31809"/>
                </a:cubicBezTo>
                <a:cubicBezTo>
                  <a:pt x="1993" y="31809"/>
                  <a:pt x="2017" y="31808"/>
                  <a:pt x="2041" y="31806"/>
                </a:cubicBezTo>
                <a:lnTo>
                  <a:pt x="15637" y="30298"/>
                </a:lnTo>
                <a:lnTo>
                  <a:pt x="222" y="53431"/>
                </a:lnTo>
                <a:cubicBezTo>
                  <a:pt x="1" y="53763"/>
                  <a:pt x="67" y="54229"/>
                  <a:pt x="400" y="54473"/>
                </a:cubicBezTo>
                <a:cubicBezTo>
                  <a:pt x="533" y="54606"/>
                  <a:pt x="710" y="54651"/>
                  <a:pt x="888" y="54651"/>
                </a:cubicBezTo>
                <a:cubicBezTo>
                  <a:pt x="1087" y="54651"/>
                  <a:pt x="1309" y="54562"/>
                  <a:pt x="1464" y="54407"/>
                </a:cubicBezTo>
                <a:lnTo>
                  <a:pt x="31806" y="22158"/>
                </a:lnTo>
                <a:cubicBezTo>
                  <a:pt x="32027" y="21936"/>
                  <a:pt x="32094" y="21603"/>
                  <a:pt x="31961" y="21315"/>
                </a:cubicBezTo>
                <a:cubicBezTo>
                  <a:pt x="31850" y="21027"/>
                  <a:pt x="31584" y="20827"/>
                  <a:pt x="31273" y="20827"/>
                </a:cubicBezTo>
                <a:lnTo>
                  <a:pt x="18432" y="20228"/>
                </a:lnTo>
                <a:lnTo>
                  <a:pt x="32781" y="2263"/>
                </a:lnTo>
                <a:cubicBezTo>
                  <a:pt x="33048" y="1908"/>
                  <a:pt x="33003" y="1420"/>
                  <a:pt x="32648" y="1154"/>
                </a:cubicBezTo>
                <a:cubicBezTo>
                  <a:pt x="32504" y="1038"/>
                  <a:pt x="32325" y="981"/>
                  <a:pt x="32148" y="981"/>
                </a:cubicBezTo>
                <a:cubicBezTo>
                  <a:pt x="31918" y="981"/>
                  <a:pt x="31690" y="1077"/>
                  <a:pt x="31539" y="1265"/>
                </a:cubicBezTo>
                <a:lnTo>
                  <a:pt x="16236" y="20450"/>
                </a:lnTo>
                <a:cubicBezTo>
                  <a:pt x="16036" y="20672"/>
                  <a:pt x="15992" y="21005"/>
                  <a:pt x="16125" y="21271"/>
                </a:cubicBezTo>
                <a:cubicBezTo>
                  <a:pt x="16236" y="21537"/>
                  <a:pt x="16502" y="21714"/>
                  <a:pt x="16812" y="21736"/>
                </a:cubicBezTo>
                <a:lnTo>
                  <a:pt x="29477" y="22313"/>
                </a:lnTo>
                <a:lnTo>
                  <a:pt x="6765" y="46444"/>
                </a:lnTo>
                <a:lnTo>
                  <a:pt x="17899" y="29765"/>
                </a:lnTo>
                <a:cubicBezTo>
                  <a:pt x="18077" y="29521"/>
                  <a:pt x="18077" y="29189"/>
                  <a:pt x="17921" y="28923"/>
                </a:cubicBezTo>
                <a:cubicBezTo>
                  <a:pt x="17777" y="28676"/>
                  <a:pt x="17499" y="28543"/>
                  <a:pt x="17212" y="28543"/>
                </a:cubicBezTo>
                <a:cubicBezTo>
                  <a:pt x="17190" y="28543"/>
                  <a:pt x="17167" y="28544"/>
                  <a:pt x="17145" y="28546"/>
                </a:cubicBezTo>
                <a:lnTo>
                  <a:pt x="3106" y="30098"/>
                </a:lnTo>
                <a:lnTo>
                  <a:pt x="12998" y="1642"/>
                </a:lnTo>
                <a:lnTo>
                  <a:pt x="28213" y="1575"/>
                </a:lnTo>
                <a:cubicBezTo>
                  <a:pt x="28656" y="1575"/>
                  <a:pt x="29011" y="1221"/>
                  <a:pt x="29011" y="799"/>
                </a:cubicBezTo>
                <a:cubicBezTo>
                  <a:pt x="29011" y="356"/>
                  <a:pt x="28656" y="1"/>
                  <a:pt x="28213" y="1"/>
                </a:cubicBezTo>
                <a:close/>
              </a:path>
            </a:pathLst>
          </a:custGeom>
          <a:solidFill>
            <a:schemeClr val="accent2"/>
          </a:solidFill>
          <a:ln>
            <a:noFill/>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8"/>
        <p:cNvGrpSpPr/>
        <p:nvPr/>
      </p:nvGrpSpPr>
      <p:grpSpPr>
        <a:xfrm>
          <a:off x="0" y="0"/>
          <a:ext cx="0" cy="0"/>
          <a:chOff x="0" y="0"/>
          <a:chExt cx="0" cy="0"/>
        </a:xfrm>
      </p:grpSpPr>
      <p:sp>
        <p:nvSpPr>
          <p:cNvPr id="3379" name="Google Shape;3379;p31"/>
          <p:cNvSpPr txBox="1">
            <a:spLocks noGrp="1"/>
          </p:cNvSpPr>
          <p:nvPr>
            <p:ph type="title"/>
          </p:nvPr>
        </p:nvSpPr>
        <p:spPr>
          <a:xfrm>
            <a:off x="1533544" y="486048"/>
            <a:ext cx="7691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none" dirty="0"/>
              <a:t>Table of Contents</a:t>
            </a:r>
            <a:endParaRPr u="none" dirty="0"/>
          </a:p>
        </p:txBody>
      </p:sp>
      <p:sp>
        <p:nvSpPr>
          <p:cNvPr id="3380" name="Google Shape;3380;p31"/>
          <p:cNvSpPr txBox="1">
            <a:spLocks noGrp="1"/>
          </p:cNvSpPr>
          <p:nvPr>
            <p:ph type="subTitle" idx="3"/>
          </p:nvPr>
        </p:nvSpPr>
        <p:spPr>
          <a:xfrm>
            <a:off x="3529330" y="3539866"/>
            <a:ext cx="24477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Snaps</a:t>
            </a:r>
            <a:endParaRPr dirty="0"/>
          </a:p>
        </p:txBody>
      </p:sp>
      <p:sp>
        <p:nvSpPr>
          <p:cNvPr id="3382" name="Google Shape;3382;p31"/>
          <p:cNvSpPr txBox="1">
            <a:spLocks noGrp="1"/>
          </p:cNvSpPr>
          <p:nvPr>
            <p:ph type="subTitle" idx="1"/>
          </p:nvPr>
        </p:nvSpPr>
        <p:spPr>
          <a:xfrm>
            <a:off x="4581790" y="1658315"/>
            <a:ext cx="24477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  Introduction</a:t>
            </a:r>
            <a:endParaRPr dirty="0"/>
          </a:p>
        </p:txBody>
      </p:sp>
      <p:sp>
        <p:nvSpPr>
          <p:cNvPr id="3384" name="Google Shape;3384;p31"/>
          <p:cNvSpPr txBox="1">
            <a:spLocks noGrp="1"/>
          </p:cNvSpPr>
          <p:nvPr>
            <p:ph type="subTitle" idx="5"/>
          </p:nvPr>
        </p:nvSpPr>
        <p:spPr>
          <a:xfrm>
            <a:off x="4753180" y="2301211"/>
            <a:ext cx="352642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Components Used</a:t>
            </a:r>
            <a:endParaRPr dirty="0"/>
          </a:p>
        </p:txBody>
      </p:sp>
      <p:sp>
        <p:nvSpPr>
          <p:cNvPr id="3386" name="Google Shape;3386;p31"/>
          <p:cNvSpPr txBox="1">
            <a:spLocks noGrp="1"/>
          </p:cNvSpPr>
          <p:nvPr>
            <p:ph type="subTitle" idx="7"/>
          </p:nvPr>
        </p:nvSpPr>
        <p:spPr>
          <a:xfrm>
            <a:off x="4812851" y="2954683"/>
            <a:ext cx="408317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Circuit Diagram</a:t>
            </a:r>
            <a:endParaRPr dirty="0"/>
          </a:p>
        </p:txBody>
      </p:sp>
      <p:sp>
        <p:nvSpPr>
          <p:cNvPr id="3388" name="Google Shape;3388;p31"/>
          <p:cNvSpPr txBox="1">
            <a:spLocks noGrp="1"/>
          </p:cNvSpPr>
          <p:nvPr>
            <p:ph type="title" idx="9"/>
          </p:nvPr>
        </p:nvSpPr>
        <p:spPr>
          <a:xfrm>
            <a:off x="3841090" y="1527368"/>
            <a:ext cx="7407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390" name="Google Shape;3390;p31"/>
          <p:cNvSpPr txBox="1">
            <a:spLocks noGrp="1"/>
          </p:cNvSpPr>
          <p:nvPr>
            <p:ph type="title" idx="15"/>
          </p:nvPr>
        </p:nvSpPr>
        <p:spPr>
          <a:xfrm>
            <a:off x="3821512" y="3373730"/>
            <a:ext cx="7407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3391" name="Google Shape;3391;p31"/>
          <p:cNvSpPr txBox="1">
            <a:spLocks noGrp="1"/>
          </p:cNvSpPr>
          <p:nvPr>
            <p:ph type="title" idx="14"/>
          </p:nvPr>
        </p:nvSpPr>
        <p:spPr>
          <a:xfrm>
            <a:off x="3841090" y="2154961"/>
            <a:ext cx="740700" cy="65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7" name="Title 6">
            <a:extLst>
              <a:ext uri="{FF2B5EF4-FFF2-40B4-BE49-F238E27FC236}">
                <a16:creationId xmlns:a16="http://schemas.microsoft.com/office/drawing/2014/main" id="{CBC7C66A-1602-44C3-9194-A9E686CB596F}"/>
              </a:ext>
            </a:extLst>
          </p:cNvPr>
          <p:cNvSpPr>
            <a:spLocks noGrp="1"/>
          </p:cNvSpPr>
          <p:nvPr>
            <p:ph type="title" idx="13"/>
          </p:nvPr>
        </p:nvSpPr>
        <p:spPr>
          <a:xfrm>
            <a:off x="3841090" y="2776744"/>
            <a:ext cx="740700" cy="658200"/>
          </a:xfrm>
        </p:spPr>
        <p:txBody>
          <a:bodyPr/>
          <a:lstStyle/>
          <a:p>
            <a:r>
              <a:rPr lang="en-IN" dirty="0"/>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5"/>
        <p:cNvGrpSpPr/>
        <p:nvPr/>
      </p:nvGrpSpPr>
      <p:grpSpPr>
        <a:xfrm>
          <a:off x="0" y="0"/>
          <a:ext cx="0" cy="0"/>
          <a:chOff x="0" y="0"/>
          <a:chExt cx="0" cy="0"/>
        </a:xfrm>
      </p:grpSpPr>
      <p:sp>
        <p:nvSpPr>
          <p:cNvPr id="3396" name="Google Shape;3396;p32"/>
          <p:cNvSpPr txBox="1">
            <a:spLocks noGrp="1"/>
          </p:cNvSpPr>
          <p:nvPr>
            <p:ph type="title"/>
          </p:nvPr>
        </p:nvSpPr>
        <p:spPr>
          <a:xfrm>
            <a:off x="1156700" y="103379"/>
            <a:ext cx="5375463" cy="99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What is Laser Security        </a:t>
            </a:r>
            <a:br>
              <a:rPr lang="en" sz="4400" dirty="0"/>
            </a:br>
            <a:r>
              <a:rPr lang="en" sz="4400" dirty="0"/>
              <a:t>             System??</a:t>
            </a:r>
            <a:endParaRPr sz="4400" dirty="0"/>
          </a:p>
        </p:txBody>
      </p:sp>
      <p:sp>
        <p:nvSpPr>
          <p:cNvPr id="3397" name="Google Shape;3397;p32"/>
          <p:cNvSpPr txBox="1">
            <a:spLocks noGrp="1"/>
          </p:cNvSpPr>
          <p:nvPr>
            <p:ph type="subTitle" idx="1"/>
          </p:nvPr>
        </p:nvSpPr>
        <p:spPr>
          <a:xfrm>
            <a:off x="1038139" y="1469581"/>
            <a:ext cx="5612583" cy="3448956"/>
          </a:xfrm>
          <a:prstGeom prst="rect">
            <a:avLst/>
          </a:prstGeom>
        </p:spPr>
        <p:txBody>
          <a:bodyPr spcFirstLastPara="1" wrap="square" lIns="91425" tIns="91425" rIns="91425" bIns="91425" anchor="ctr" anchorCtr="0">
            <a:noAutofit/>
          </a:bodyPr>
          <a:lstStyle/>
          <a:p>
            <a:pPr marL="0" lvl="0" indent="0"/>
            <a:r>
              <a:rPr lang="en-IN" sz="2000" dirty="0">
                <a:latin typeface="MV Boli" panose="02000500030200090000" pitchFamily="2" charset="0"/>
                <a:cs typeface="MV Boli" panose="02000500030200090000" pitchFamily="2" charset="0"/>
              </a:rPr>
              <a:t>A security and alarm system that uses laser light and a light sensor is known as a laser-based security system. Our houses, offices, banks, lockers, and other valuables are all protected by security systems from intruders and unauthorised entry. There are various sorts of security systems available, with laser-based security systems being one of the most significant and effective. </a:t>
            </a:r>
            <a:endParaRPr sz="2000" dirty="0">
              <a:latin typeface="MV Boli" panose="02000500030200090000" pitchFamily="2" charset="0"/>
              <a:cs typeface="MV Boli" panose="02000500030200090000" pitchFamily="2" charset="0"/>
            </a:endParaRPr>
          </a:p>
        </p:txBody>
      </p:sp>
      <p:sp>
        <p:nvSpPr>
          <p:cNvPr id="3398" name="Google Shape;3398;p32"/>
          <p:cNvSpPr/>
          <p:nvPr/>
        </p:nvSpPr>
        <p:spPr>
          <a:xfrm>
            <a:off x="6781300" y="79963"/>
            <a:ext cx="1270457" cy="4838574"/>
          </a:xfrm>
          <a:custGeom>
            <a:avLst/>
            <a:gdLst/>
            <a:ahLst/>
            <a:cxnLst/>
            <a:rect l="l" t="t" r="r" b="b"/>
            <a:pathLst>
              <a:path w="35687" h="135915" extrusionOk="0">
                <a:moveTo>
                  <a:pt x="21425" y="0"/>
                </a:moveTo>
                <a:lnTo>
                  <a:pt x="21204" y="78914"/>
                </a:lnTo>
                <a:cubicBezTo>
                  <a:pt x="21204" y="79180"/>
                  <a:pt x="21070" y="79402"/>
                  <a:pt x="20871" y="79557"/>
                </a:cubicBezTo>
                <a:cubicBezTo>
                  <a:pt x="20725" y="79659"/>
                  <a:pt x="20570" y="79713"/>
                  <a:pt x="20411" y="79713"/>
                </a:cubicBezTo>
                <a:cubicBezTo>
                  <a:pt x="20329" y="79713"/>
                  <a:pt x="20245" y="79698"/>
                  <a:pt x="20161" y="79668"/>
                </a:cubicBezTo>
                <a:lnTo>
                  <a:pt x="18453" y="79114"/>
                </a:lnTo>
                <a:cubicBezTo>
                  <a:pt x="18189" y="79024"/>
                  <a:pt x="17920" y="78981"/>
                  <a:pt x="17655" y="78981"/>
                </a:cubicBezTo>
                <a:cubicBezTo>
                  <a:pt x="16612" y="78981"/>
                  <a:pt x="15640" y="79644"/>
                  <a:pt x="15304" y="80688"/>
                </a:cubicBezTo>
                <a:cubicBezTo>
                  <a:pt x="14860" y="81997"/>
                  <a:pt x="15592" y="83416"/>
                  <a:pt x="16879" y="83838"/>
                </a:cubicBezTo>
                <a:lnTo>
                  <a:pt x="23909" y="86167"/>
                </a:lnTo>
                <a:cubicBezTo>
                  <a:pt x="24109" y="86233"/>
                  <a:pt x="24286" y="86366"/>
                  <a:pt x="24397" y="86588"/>
                </a:cubicBezTo>
                <a:cubicBezTo>
                  <a:pt x="24486" y="86788"/>
                  <a:pt x="24508" y="87009"/>
                  <a:pt x="24442" y="87231"/>
                </a:cubicBezTo>
                <a:lnTo>
                  <a:pt x="24331" y="87542"/>
                </a:lnTo>
                <a:cubicBezTo>
                  <a:pt x="24264" y="87763"/>
                  <a:pt x="24109" y="87941"/>
                  <a:pt x="23909" y="88030"/>
                </a:cubicBezTo>
                <a:cubicBezTo>
                  <a:pt x="23793" y="88094"/>
                  <a:pt x="23669" y="88129"/>
                  <a:pt x="23542" y="88129"/>
                </a:cubicBezTo>
                <a:cubicBezTo>
                  <a:pt x="23451" y="88129"/>
                  <a:pt x="23359" y="88111"/>
                  <a:pt x="23266" y="88074"/>
                </a:cubicBezTo>
                <a:lnTo>
                  <a:pt x="15947" y="85679"/>
                </a:lnTo>
                <a:cubicBezTo>
                  <a:pt x="15716" y="85595"/>
                  <a:pt x="15481" y="85555"/>
                  <a:pt x="15247" y="85555"/>
                </a:cubicBezTo>
                <a:cubicBezTo>
                  <a:pt x="14919" y="85555"/>
                  <a:pt x="14594" y="85634"/>
                  <a:pt x="14284" y="85790"/>
                </a:cubicBezTo>
                <a:cubicBezTo>
                  <a:pt x="13774" y="86056"/>
                  <a:pt x="13374" y="86499"/>
                  <a:pt x="13197" y="87054"/>
                </a:cubicBezTo>
                <a:cubicBezTo>
                  <a:pt x="13019" y="87608"/>
                  <a:pt x="13064" y="88185"/>
                  <a:pt x="13330" y="88717"/>
                </a:cubicBezTo>
                <a:cubicBezTo>
                  <a:pt x="13596" y="89227"/>
                  <a:pt x="14040" y="89604"/>
                  <a:pt x="14594" y="89804"/>
                </a:cubicBezTo>
                <a:lnTo>
                  <a:pt x="23932" y="92865"/>
                </a:lnTo>
                <a:cubicBezTo>
                  <a:pt x="24131" y="92931"/>
                  <a:pt x="24309" y="93087"/>
                  <a:pt x="24420" y="93286"/>
                </a:cubicBezTo>
                <a:cubicBezTo>
                  <a:pt x="24508" y="93486"/>
                  <a:pt x="24530" y="93708"/>
                  <a:pt x="24464" y="93929"/>
                </a:cubicBezTo>
                <a:cubicBezTo>
                  <a:pt x="24340" y="94282"/>
                  <a:pt x="24021" y="94508"/>
                  <a:pt x="23672" y="94508"/>
                </a:cubicBezTo>
                <a:cubicBezTo>
                  <a:pt x="23582" y="94508"/>
                  <a:pt x="23490" y="94493"/>
                  <a:pt x="23399" y="94462"/>
                </a:cubicBezTo>
                <a:lnTo>
                  <a:pt x="16080" y="92066"/>
                </a:lnTo>
                <a:cubicBezTo>
                  <a:pt x="15732" y="91953"/>
                  <a:pt x="15377" y="91896"/>
                  <a:pt x="15025" y="91896"/>
                </a:cubicBezTo>
                <a:cubicBezTo>
                  <a:pt x="14345" y="91896"/>
                  <a:pt x="13678" y="92108"/>
                  <a:pt x="13108" y="92532"/>
                </a:cubicBezTo>
                <a:cubicBezTo>
                  <a:pt x="12243" y="93153"/>
                  <a:pt x="11733" y="94129"/>
                  <a:pt x="11733" y="95194"/>
                </a:cubicBezTo>
                <a:lnTo>
                  <a:pt x="11711" y="97789"/>
                </a:lnTo>
                <a:cubicBezTo>
                  <a:pt x="11666" y="99896"/>
                  <a:pt x="10535" y="101847"/>
                  <a:pt x="8672" y="102956"/>
                </a:cubicBezTo>
                <a:cubicBezTo>
                  <a:pt x="3327" y="106150"/>
                  <a:pt x="0" y="111983"/>
                  <a:pt x="0" y="118193"/>
                </a:cubicBezTo>
                <a:cubicBezTo>
                  <a:pt x="0" y="122984"/>
                  <a:pt x="1885" y="127464"/>
                  <a:pt x="5279" y="130814"/>
                </a:cubicBezTo>
                <a:cubicBezTo>
                  <a:pt x="8628" y="134118"/>
                  <a:pt x="13042" y="135915"/>
                  <a:pt x="17721" y="135915"/>
                </a:cubicBezTo>
                <a:lnTo>
                  <a:pt x="18010" y="135915"/>
                </a:lnTo>
                <a:cubicBezTo>
                  <a:pt x="22534" y="135848"/>
                  <a:pt x="26837" y="134052"/>
                  <a:pt x="30120" y="130836"/>
                </a:cubicBezTo>
                <a:cubicBezTo>
                  <a:pt x="33380" y="127642"/>
                  <a:pt x="35287" y="123383"/>
                  <a:pt x="35443" y="118837"/>
                </a:cubicBezTo>
                <a:cubicBezTo>
                  <a:pt x="35687" y="112360"/>
                  <a:pt x="32360" y="106261"/>
                  <a:pt x="26748" y="102934"/>
                </a:cubicBezTo>
                <a:cubicBezTo>
                  <a:pt x="24952" y="101870"/>
                  <a:pt x="23821" y="99873"/>
                  <a:pt x="23821" y="97744"/>
                </a:cubicBezTo>
                <a:cubicBezTo>
                  <a:pt x="23821" y="97367"/>
                  <a:pt x="23532" y="97057"/>
                  <a:pt x="23155" y="97034"/>
                </a:cubicBezTo>
                <a:lnTo>
                  <a:pt x="17921" y="96879"/>
                </a:lnTo>
                <a:cubicBezTo>
                  <a:pt x="17744" y="96879"/>
                  <a:pt x="17566" y="96946"/>
                  <a:pt x="17433" y="97079"/>
                </a:cubicBezTo>
                <a:cubicBezTo>
                  <a:pt x="17300" y="97212"/>
                  <a:pt x="17211" y="97389"/>
                  <a:pt x="17211" y="97567"/>
                </a:cubicBezTo>
                <a:lnTo>
                  <a:pt x="17211" y="108302"/>
                </a:lnTo>
                <a:lnTo>
                  <a:pt x="16923" y="108568"/>
                </a:lnTo>
                <a:lnTo>
                  <a:pt x="16945" y="108590"/>
                </a:lnTo>
                <a:lnTo>
                  <a:pt x="13019" y="112604"/>
                </a:lnTo>
                <a:cubicBezTo>
                  <a:pt x="12753" y="112893"/>
                  <a:pt x="12753" y="113314"/>
                  <a:pt x="13042" y="113580"/>
                </a:cubicBezTo>
                <a:cubicBezTo>
                  <a:pt x="13175" y="113713"/>
                  <a:pt x="13352" y="113780"/>
                  <a:pt x="13530" y="113780"/>
                </a:cubicBezTo>
                <a:cubicBezTo>
                  <a:pt x="13707" y="113780"/>
                  <a:pt x="13884" y="113713"/>
                  <a:pt x="14017" y="113580"/>
                </a:cubicBezTo>
                <a:lnTo>
                  <a:pt x="17899" y="109610"/>
                </a:lnTo>
                <a:lnTo>
                  <a:pt x="21558" y="113558"/>
                </a:lnTo>
                <a:cubicBezTo>
                  <a:pt x="21699" y="113711"/>
                  <a:pt x="21884" y="113789"/>
                  <a:pt x="22069" y="113789"/>
                </a:cubicBezTo>
                <a:cubicBezTo>
                  <a:pt x="22234" y="113789"/>
                  <a:pt x="22399" y="113727"/>
                  <a:pt x="22534" y="113602"/>
                </a:cubicBezTo>
                <a:cubicBezTo>
                  <a:pt x="22690" y="113469"/>
                  <a:pt x="22756" y="113270"/>
                  <a:pt x="22756" y="113092"/>
                </a:cubicBezTo>
                <a:cubicBezTo>
                  <a:pt x="22756" y="112915"/>
                  <a:pt x="22690" y="112760"/>
                  <a:pt x="22579" y="112626"/>
                </a:cubicBezTo>
                <a:lnTo>
                  <a:pt x="18609" y="108324"/>
                </a:lnTo>
                <a:lnTo>
                  <a:pt x="18609" y="98276"/>
                </a:lnTo>
                <a:lnTo>
                  <a:pt x="22468" y="98410"/>
                </a:lnTo>
                <a:cubicBezTo>
                  <a:pt x="22690" y="100783"/>
                  <a:pt x="24020" y="102934"/>
                  <a:pt x="26039" y="104132"/>
                </a:cubicBezTo>
                <a:cubicBezTo>
                  <a:pt x="31206" y="107193"/>
                  <a:pt x="34289" y="112804"/>
                  <a:pt x="34067" y="118792"/>
                </a:cubicBezTo>
                <a:cubicBezTo>
                  <a:pt x="33912" y="122984"/>
                  <a:pt x="32160" y="126910"/>
                  <a:pt x="29144" y="129860"/>
                </a:cubicBezTo>
                <a:cubicBezTo>
                  <a:pt x="26127" y="132810"/>
                  <a:pt x="22157" y="134473"/>
                  <a:pt x="17988" y="134540"/>
                </a:cubicBezTo>
                <a:cubicBezTo>
                  <a:pt x="17904" y="134541"/>
                  <a:pt x="17820" y="134542"/>
                  <a:pt x="17736" y="134542"/>
                </a:cubicBezTo>
                <a:cubicBezTo>
                  <a:pt x="13416" y="134542"/>
                  <a:pt x="9345" y="132862"/>
                  <a:pt x="6277" y="129838"/>
                </a:cubicBezTo>
                <a:cubicBezTo>
                  <a:pt x="3127" y="126733"/>
                  <a:pt x="1397" y="122607"/>
                  <a:pt x="1397" y="118193"/>
                </a:cubicBezTo>
                <a:cubicBezTo>
                  <a:pt x="1397" y="112471"/>
                  <a:pt x="4458" y="107082"/>
                  <a:pt x="9382" y="104154"/>
                </a:cubicBezTo>
                <a:cubicBezTo>
                  <a:pt x="11666" y="102779"/>
                  <a:pt x="13064" y="100406"/>
                  <a:pt x="13086" y="97811"/>
                </a:cubicBezTo>
                <a:lnTo>
                  <a:pt x="13130" y="95216"/>
                </a:lnTo>
                <a:cubicBezTo>
                  <a:pt x="13130" y="94573"/>
                  <a:pt x="13419" y="94018"/>
                  <a:pt x="13929" y="93641"/>
                </a:cubicBezTo>
                <a:cubicBezTo>
                  <a:pt x="14269" y="93404"/>
                  <a:pt x="14658" y="93276"/>
                  <a:pt x="15057" y="93276"/>
                </a:cubicBezTo>
                <a:cubicBezTo>
                  <a:pt x="15257" y="93276"/>
                  <a:pt x="15459" y="93308"/>
                  <a:pt x="15659" y="93375"/>
                </a:cubicBezTo>
                <a:lnTo>
                  <a:pt x="22978" y="95792"/>
                </a:lnTo>
                <a:cubicBezTo>
                  <a:pt x="23202" y="95866"/>
                  <a:pt x="23430" y="95900"/>
                  <a:pt x="23655" y="95900"/>
                </a:cubicBezTo>
                <a:cubicBezTo>
                  <a:pt x="24590" y="95900"/>
                  <a:pt x="25473" y="95302"/>
                  <a:pt x="25795" y="94373"/>
                </a:cubicBezTo>
                <a:cubicBezTo>
                  <a:pt x="25972" y="93796"/>
                  <a:pt x="25928" y="93197"/>
                  <a:pt x="25662" y="92665"/>
                </a:cubicBezTo>
                <a:cubicBezTo>
                  <a:pt x="25395" y="92133"/>
                  <a:pt x="24930" y="91734"/>
                  <a:pt x="24353" y="91556"/>
                </a:cubicBezTo>
                <a:lnTo>
                  <a:pt x="15016" y="88473"/>
                </a:lnTo>
                <a:cubicBezTo>
                  <a:pt x="14616" y="88340"/>
                  <a:pt x="14395" y="87897"/>
                  <a:pt x="14528" y="87497"/>
                </a:cubicBezTo>
                <a:cubicBezTo>
                  <a:pt x="14594" y="87298"/>
                  <a:pt x="14727" y="87120"/>
                  <a:pt x="14927" y="87032"/>
                </a:cubicBezTo>
                <a:cubicBezTo>
                  <a:pt x="15034" y="86978"/>
                  <a:pt x="15158" y="86949"/>
                  <a:pt x="15283" y="86949"/>
                </a:cubicBezTo>
                <a:cubicBezTo>
                  <a:pt x="15365" y="86949"/>
                  <a:pt x="15447" y="86961"/>
                  <a:pt x="15526" y="86987"/>
                </a:cubicBezTo>
                <a:lnTo>
                  <a:pt x="22845" y="89405"/>
                </a:lnTo>
                <a:cubicBezTo>
                  <a:pt x="23067" y="89476"/>
                  <a:pt x="23295" y="89511"/>
                  <a:pt x="23524" y="89511"/>
                </a:cubicBezTo>
                <a:cubicBezTo>
                  <a:pt x="23868" y="89511"/>
                  <a:pt x="24211" y="89431"/>
                  <a:pt x="24530" y="89272"/>
                </a:cubicBezTo>
                <a:cubicBezTo>
                  <a:pt x="25063" y="89006"/>
                  <a:pt x="25462" y="88540"/>
                  <a:pt x="25662" y="87985"/>
                </a:cubicBezTo>
                <a:lnTo>
                  <a:pt x="25750" y="87653"/>
                </a:lnTo>
                <a:cubicBezTo>
                  <a:pt x="25950" y="87098"/>
                  <a:pt x="25906" y="86477"/>
                  <a:pt x="25639" y="85945"/>
                </a:cubicBezTo>
                <a:cubicBezTo>
                  <a:pt x="25373" y="85412"/>
                  <a:pt x="24907" y="85035"/>
                  <a:pt x="24331" y="84836"/>
                </a:cubicBezTo>
                <a:lnTo>
                  <a:pt x="17322" y="82529"/>
                </a:lnTo>
                <a:cubicBezTo>
                  <a:pt x="16746" y="82330"/>
                  <a:pt x="16435" y="81709"/>
                  <a:pt x="16612" y="81132"/>
                </a:cubicBezTo>
                <a:cubicBezTo>
                  <a:pt x="16773" y="80669"/>
                  <a:pt x="17204" y="80364"/>
                  <a:pt x="17665" y="80364"/>
                </a:cubicBezTo>
                <a:cubicBezTo>
                  <a:pt x="17779" y="80364"/>
                  <a:pt x="17895" y="80383"/>
                  <a:pt x="18010" y="80422"/>
                </a:cubicBezTo>
                <a:lnTo>
                  <a:pt x="19718" y="80977"/>
                </a:lnTo>
                <a:cubicBezTo>
                  <a:pt x="19952" y="81052"/>
                  <a:pt x="20189" y="81089"/>
                  <a:pt x="20422" y="81089"/>
                </a:cubicBezTo>
                <a:cubicBezTo>
                  <a:pt x="20871" y="81089"/>
                  <a:pt x="21304" y="80951"/>
                  <a:pt x="21669" y="80688"/>
                </a:cubicBezTo>
                <a:cubicBezTo>
                  <a:pt x="22246" y="80267"/>
                  <a:pt x="22579" y="79624"/>
                  <a:pt x="22579" y="78936"/>
                </a:cubicBezTo>
                <a:lnTo>
                  <a:pt x="22800" y="0"/>
                </a:lnTo>
                <a:close/>
              </a:path>
            </a:pathLst>
          </a:custGeom>
          <a:solidFill>
            <a:schemeClr val="accent1"/>
          </a:solidFill>
          <a:ln w="13850" cap="flat" cmpd="sng">
            <a:solidFill>
              <a:schemeClr val="accent1"/>
            </a:solidFill>
            <a:prstDash val="solid"/>
            <a:miter lim="22179"/>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2"/>
          <p:cNvSpPr/>
          <p:nvPr/>
        </p:nvSpPr>
        <p:spPr>
          <a:xfrm flipH="1">
            <a:off x="24887" y="0"/>
            <a:ext cx="771731" cy="2939162"/>
          </a:xfrm>
          <a:custGeom>
            <a:avLst/>
            <a:gdLst/>
            <a:ahLst/>
            <a:cxnLst/>
            <a:rect l="l" t="t" r="r" b="b"/>
            <a:pathLst>
              <a:path w="35687" h="135915" extrusionOk="0">
                <a:moveTo>
                  <a:pt x="21425" y="0"/>
                </a:moveTo>
                <a:lnTo>
                  <a:pt x="21204" y="78914"/>
                </a:lnTo>
                <a:cubicBezTo>
                  <a:pt x="21204" y="79180"/>
                  <a:pt x="21070" y="79402"/>
                  <a:pt x="20871" y="79557"/>
                </a:cubicBezTo>
                <a:cubicBezTo>
                  <a:pt x="20725" y="79659"/>
                  <a:pt x="20570" y="79713"/>
                  <a:pt x="20411" y="79713"/>
                </a:cubicBezTo>
                <a:cubicBezTo>
                  <a:pt x="20329" y="79713"/>
                  <a:pt x="20245" y="79698"/>
                  <a:pt x="20161" y="79668"/>
                </a:cubicBezTo>
                <a:lnTo>
                  <a:pt x="18453" y="79114"/>
                </a:lnTo>
                <a:cubicBezTo>
                  <a:pt x="18189" y="79024"/>
                  <a:pt x="17920" y="78981"/>
                  <a:pt x="17655" y="78981"/>
                </a:cubicBezTo>
                <a:cubicBezTo>
                  <a:pt x="16612" y="78981"/>
                  <a:pt x="15640" y="79644"/>
                  <a:pt x="15304" y="80688"/>
                </a:cubicBezTo>
                <a:cubicBezTo>
                  <a:pt x="14860" y="81997"/>
                  <a:pt x="15592" y="83416"/>
                  <a:pt x="16879" y="83838"/>
                </a:cubicBezTo>
                <a:lnTo>
                  <a:pt x="23909" y="86167"/>
                </a:lnTo>
                <a:cubicBezTo>
                  <a:pt x="24109" y="86233"/>
                  <a:pt x="24286" y="86366"/>
                  <a:pt x="24397" y="86588"/>
                </a:cubicBezTo>
                <a:cubicBezTo>
                  <a:pt x="24486" y="86788"/>
                  <a:pt x="24508" y="87009"/>
                  <a:pt x="24442" y="87231"/>
                </a:cubicBezTo>
                <a:lnTo>
                  <a:pt x="24331" y="87542"/>
                </a:lnTo>
                <a:cubicBezTo>
                  <a:pt x="24264" y="87763"/>
                  <a:pt x="24109" y="87941"/>
                  <a:pt x="23909" y="88030"/>
                </a:cubicBezTo>
                <a:cubicBezTo>
                  <a:pt x="23793" y="88094"/>
                  <a:pt x="23669" y="88129"/>
                  <a:pt x="23542" y="88129"/>
                </a:cubicBezTo>
                <a:cubicBezTo>
                  <a:pt x="23451" y="88129"/>
                  <a:pt x="23359" y="88111"/>
                  <a:pt x="23266" y="88074"/>
                </a:cubicBezTo>
                <a:lnTo>
                  <a:pt x="15947" y="85679"/>
                </a:lnTo>
                <a:cubicBezTo>
                  <a:pt x="15716" y="85595"/>
                  <a:pt x="15481" y="85555"/>
                  <a:pt x="15247" y="85555"/>
                </a:cubicBezTo>
                <a:cubicBezTo>
                  <a:pt x="14919" y="85555"/>
                  <a:pt x="14594" y="85634"/>
                  <a:pt x="14284" y="85790"/>
                </a:cubicBezTo>
                <a:cubicBezTo>
                  <a:pt x="13774" y="86056"/>
                  <a:pt x="13374" y="86499"/>
                  <a:pt x="13197" y="87054"/>
                </a:cubicBezTo>
                <a:cubicBezTo>
                  <a:pt x="13019" y="87608"/>
                  <a:pt x="13064" y="88185"/>
                  <a:pt x="13330" y="88717"/>
                </a:cubicBezTo>
                <a:cubicBezTo>
                  <a:pt x="13596" y="89227"/>
                  <a:pt x="14040" y="89604"/>
                  <a:pt x="14594" y="89804"/>
                </a:cubicBezTo>
                <a:lnTo>
                  <a:pt x="23932" y="92865"/>
                </a:lnTo>
                <a:cubicBezTo>
                  <a:pt x="24131" y="92931"/>
                  <a:pt x="24309" y="93087"/>
                  <a:pt x="24420" y="93286"/>
                </a:cubicBezTo>
                <a:cubicBezTo>
                  <a:pt x="24508" y="93486"/>
                  <a:pt x="24530" y="93708"/>
                  <a:pt x="24464" y="93929"/>
                </a:cubicBezTo>
                <a:cubicBezTo>
                  <a:pt x="24340" y="94282"/>
                  <a:pt x="24021" y="94508"/>
                  <a:pt x="23672" y="94508"/>
                </a:cubicBezTo>
                <a:cubicBezTo>
                  <a:pt x="23582" y="94508"/>
                  <a:pt x="23490" y="94493"/>
                  <a:pt x="23399" y="94462"/>
                </a:cubicBezTo>
                <a:lnTo>
                  <a:pt x="16080" y="92066"/>
                </a:lnTo>
                <a:cubicBezTo>
                  <a:pt x="15732" y="91953"/>
                  <a:pt x="15377" y="91896"/>
                  <a:pt x="15025" y="91896"/>
                </a:cubicBezTo>
                <a:cubicBezTo>
                  <a:pt x="14345" y="91896"/>
                  <a:pt x="13678" y="92108"/>
                  <a:pt x="13108" y="92532"/>
                </a:cubicBezTo>
                <a:cubicBezTo>
                  <a:pt x="12243" y="93153"/>
                  <a:pt x="11733" y="94129"/>
                  <a:pt x="11733" y="95194"/>
                </a:cubicBezTo>
                <a:lnTo>
                  <a:pt x="11711" y="97789"/>
                </a:lnTo>
                <a:cubicBezTo>
                  <a:pt x="11666" y="99896"/>
                  <a:pt x="10535" y="101847"/>
                  <a:pt x="8672" y="102956"/>
                </a:cubicBezTo>
                <a:cubicBezTo>
                  <a:pt x="3327" y="106150"/>
                  <a:pt x="0" y="111983"/>
                  <a:pt x="0" y="118193"/>
                </a:cubicBezTo>
                <a:cubicBezTo>
                  <a:pt x="0" y="122984"/>
                  <a:pt x="1885" y="127464"/>
                  <a:pt x="5279" y="130814"/>
                </a:cubicBezTo>
                <a:cubicBezTo>
                  <a:pt x="8628" y="134118"/>
                  <a:pt x="13042" y="135915"/>
                  <a:pt x="17721" y="135915"/>
                </a:cubicBezTo>
                <a:lnTo>
                  <a:pt x="18010" y="135915"/>
                </a:lnTo>
                <a:cubicBezTo>
                  <a:pt x="22534" y="135848"/>
                  <a:pt x="26837" y="134052"/>
                  <a:pt x="30120" y="130836"/>
                </a:cubicBezTo>
                <a:cubicBezTo>
                  <a:pt x="33380" y="127642"/>
                  <a:pt x="35287" y="123383"/>
                  <a:pt x="35443" y="118837"/>
                </a:cubicBezTo>
                <a:cubicBezTo>
                  <a:pt x="35687" y="112360"/>
                  <a:pt x="32360" y="106261"/>
                  <a:pt x="26748" y="102934"/>
                </a:cubicBezTo>
                <a:cubicBezTo>
                  <a:pt x="24952" y="101870"/>
                  <a:pt x="23821" y="99873"/>
                  <a:pt x="23821" y="97744"/>
                </a:cubicBezTo>
                <a:cubicBezTo>
                  <a:pt x="23821" y="97367"/>
                  <a:pt x="23532" y="97057"/>
                  <a:pt x="23155" y="97034"/>
                </a:cubicBezTo>
                <a:lnTo>
                  <a:pt x="17921" y="96879"/>
                </a:lnTo>
                <a:cubicBezTo>
                  <a:pt x="17744" y="96879"/>
                  <a:pt x="17566" y="96946"/>
                  <a:pt x="17433" y="97079"/>
                </a:cubicBezTo>
                <a:cubicBezTo>
                  <a:pt x="17300" y="97212"/>
                  <a:pt x="17211" y="97389"/>
                  <a:pt x="17211" y="97567"/>
                </a:cubicBezTo>
                <a:lnTo>
                  <a:pt x="17211" y="108302"/>
                </a:lnTo>
                <a:lnTo>
                  <a:pt x="16923" y="108568"/>
                </a:lnTo>
                <a:lnTo>
                  <a:pt x="16945" y="108590"/>
                </a:lnTo>
                <a:lnTo>
                  <a:pt x="13019" y="112604"/>
                </a:lnTo>
                <a:cubicBezTo>
                  <a:pt x="12753" y="112893"/>
                  <a:pt x="12753" y="113314"/>
                  <a:pt x="13042" y="113580"/>
                </a:cubicBezTo>
                <a:cubicBezTo>
                  <a:pt x="13175" y="113713"/>
                  <a:pt x="13352" y="113780"/>
                  <a:pt x="13530" y="113780"/>
                </a:cubicBezTo>
                <a:cubicBezTo>
                  <a:pt x="13707" y="113780"/>
                  <a:pt x="13884" y="113713"/>
                  <a:pt x="14017" y="113580"/>
                </a:cubicBezTo>
                <a:lnTo>
                  <a:pt x="17899" y="109610"/>
                </a:lnTo>
                <a:lnTo>
                  <a:pt x="21558" y="113558"/>
                </a:lnTo>
                <a:cubicBezTo>
                  <a:pt x="21699" y="113711"/>
                  <a:pt x="21884" y="113789"/>
                  <a:pt x="22069" y="113789"/>
                </a:cubicBezTo>
                <a:cubicBezTo>
                  <a:pt x="22234" y="113789"/>
                  <a:pt x="22399" y="113727"/>
                  <a:pt x="22534" y="113602"/>
                </a:cubicBezTo>
                <a:cubicBezTo>
                  <a:pt x="22690" y="113469"/>
                  <a:pt x="22756" y="113270"/>
                  <a:pt x="22756" y="113092"/>
                </a:cubicBezTo>
                <a:cubicBezTo>
                  <a:pt x="22756" y="112915"/>
                  <a:pt x="22690" y="112760"/>
                  <a:pt x="22579" y="112626"/>
                </a:cubicBezTo>
                <a:lnTo>
                  <a:pt x="18609" y="108324"/>
                </a:lnTo>
                <a:lnTo>
                  <a:pt x="18609" y="98276"/>
                </a:lnTo>
                <a:lnTo>
                  <a:pt x="22468" y="98410"/>
                </a:lnTo>
                <a:cubicBezTo>
                  <a:pt x="22690" y="100783"/>
                  <a:pt x="24020" y="102934"/>
                  <a:pt x="26039" y="104132"/>
                </a:cubicBezTo>
                <a:cubicBezTo>
                  <a:pt x="31206" y="107193"/>
                  <a:pt x="34289" y="112804"/>
                  <a:pt x="34067" y="118792"/>
                </a:cubicBezTo>
                <a:cubicBezTo>
                  <a:pt x="33912" y="122984"/>
                  <a:pt x="32160" y="126910"/>
                  <a:pt x="29144" y="129860"/>
                </a:cubicBezTo>
                <a:cubicBezTo>
                  <a:pt x="26127" y="132810"/>
                  <a:pt x="22157" y="134473"/>
                  <a:pt x="17988" y="134540"/>
                </a:cubicBezTo>
                <a:cubicBezTo>
                  <a:pt x="17904" y="134541"/>
                  <a:pt x="17820" y="134542"/>
                  <a:pt x="17736" y="134542"/>
                </a:cubicBezTo>
                <a:cubicBezTo>
                  <a:pt x="13416" y="134542"/>
                  <a:pt x="9345" y="132862"/>
                  <a:pt x="6277" y="129838"/>
                </a:cubicBezTo>
                <a:cubicBezTo>
                  <a:pt x="3127" y="126733"/>
                  <a:pt x="1397" y="122607"/>
                  <a:pt x="1397" y="118193"/>
                </a:cubicBezTo>
                <a:cubicBezTo>
                  <a:pt x="1397" y="112471"/>
                  <a:pt x="4458" y="107082"/>
                  <a:pt x="9382" y="104154"/>
                </a:cubicBezTo>
                <a:cubicBezTo>
                  <a:pt x="11666" y="102779"/>
                  <a:pt x="13064" y="100406"/>
                  <a:pt x="13086" y="97811"/>
                </a:cubicBezTo>
                <a:lnTo>
                  <a:pt x="13130" y="95216"/>
                </a:lnTo>
                <a:cubicBezTo>
                  <a:pt x="13130" y="94573"/>
                  <a:pt x="13419" y="94018"/>
                  <a:pt x="13929" y="93641"/>
                </a:cubicBezTo>
                <a:cubicBezTo>
                  <a:pt x="14269" y="93404"/>
                  <a:pt x="14658" y="93276"/>
                  <a:pt x="15057" y="93276"/>
                </a:cubicBezTo>
                <a:cubicBezTo>
                  <a:pt x="15257" y="93276"/>
                  <a:pt x="15459" y="93308"/>
                  <a:pt x="15659" y="93375"/>
                </a:cubicBezTo>
                <a:lnTo>
                  <a:pt x="22978" y="95792"/>
                </a:lnTo>
                <a:cubicBezTo>
                  <a:pt x="23202" y="95866"/>
                  <a:pt x="23430" y="95900"/>
                  <a:pt x="23655" y="95900"/>
                </a:cubicBezTo>
                <a:cubicBezTo>
                  <a:pt x="24590" y="95900"/>
                  <a:pt x="25473" y="95302"/>
                  <a:pt x="25795" y="94373"/>
                </a:cubicBezTo>
                <a:cubicBezTo>
                  <a:pt x="25972" y="93796"/>
                  <a:pt x="25928" y="93197"/>
                  <a:pt x="25662" y="92665"/>
                </a:cubicBezTo>
                <a:cubicBezTo>
                  <a:pt x="25395" y="92133"/>
                  <a:pt x="24930" y="91734"/>
                  <a:pt x="24353" y="91556"/>
                </a:cubicBezTo>
                <a:lnTo>
                  <a:pt x="15016" y="88473"/>
                </a:lnTo>
                <a:cubicBezTo>
                  <a:pt x="14616" y="88340"/>
                  <a:pt x="14395" y="87897"/>
                  <a:pt x="14528" y="87497"/>
                </a:cubicBezTo>
                <a:cubicBezTo>
                  <a:pt x="14594" y="87298"/>
                  <a:pt x="14727" y="87120"/>
                  <a:pt x="14927" y="87032"/>
                </a:cubicBezTo>
                <a:cubicBezTo>
                  <a:pt x="15034" y="86978"/>
                  <a:pt x="15158" y="86949"/>
                  <a:pt x="15283" y="86949"/>
                </a:cubicBezTo>
                <a:cubicBezTo>
                  <a:pt x="15365" y="86949"/>
                  <a:pt x="15447" y="86961"/>
                  <a:pt x="15526" y="86987"/>
                </a:cubicBezTo>
                <a:lnTo>
                  <a:pt x="22845" y="89405"/>
                </a:lnTo>
                <a:cubicBezTo>
                  <a:pt x="23067" y="89476"/>
                  <a:pt x="23295" y="89511"/>
                  <a:pt x="23524" y="89511"/>
                </a:cubicBezTo>
                <a:cubicBezTo>
                  <a:pt x="23868" y="89511"/>
                  <a:pt x="24211" y="89431"/>
                  <a:pt x="24530" y="89272"/>
                </a:cubicBezTo>
                <a:cubicBezTo>
                  <a:pt x="25063" y="89006"/>
                  <a:pt x="25462" y="88540"/>
                  <a:pt x="25662" y="87985"/>
                </a:cubicBezTo>
                <a:lnTo>
                  <a:pt x="25750" y="87653"/>
                </a:lnTo>
                <a:cubicBezTo>
                  <a:pt x="25950" y="87098"/>
                  <a:pt x="25906" y="86477"/>
                  <a:pt x="25639" y="85945"/>
                </a:cubicBezTo>
                <a:cubicBezTo>
                  <a:pt x="25373" y="85412"/>
                  <a:pt x="24907" y="85035"/>
                  <a:pt x="24331" y="84836"/>
                </a:cubicBezTo>
                <a:lnTo>
                  <a:pt x="17322" y="82529"/>
                </a:lnTo>
                <a:cubicBezTo>
                  <a:pt x="16746" y="82330"/>
                  <a:pt x="16435" y="81709"/>
                  <a:pt x="16612" y="81132"/>
                </a:cubicBezTo>
                <a:cubicBezTo>
                  <a:pt x="16773" y="80669"/>
                  <a:pt x="17204" y="80364"/>
                  <a:pt x="17665" y="80364"/>
                </a:cubicBezTo>
                <a:cubicBezTo>
                  <a:pt x="17779" y="80364"/>
                  <a:pt x="17895" y="80383"/>
                  <a:pt x="18010" y="80422"/>
                </a:cubicBezTo>
                <a:lnTo>
                  <a:pt x="19718" y="80977"/>
                </a:lnTo>
                <a:cubicBezTo>
                  <a:pt x="19952" y="81052"/>
                  <a:pt x="20189" y="81089"/>
                  <a:pt x="20422" y="81089"/>
                </a:cubicBezTo>
                <a:cubicBezTo>
                  <a:pt x="20871" y="81089"/>
                  <a:pt x="21304" y="80951"/>
                  <a:pt x="21669" y="80688"/>
                </a:cubicBezTo>
                <a:cubicBezTo>
                  <a:pt x="22246" y="80267"/>
                  <a:pt x="22579" y="79624"/>
                  <a:pt x="22579" y="78936"/>
                </a:cubicBezTo>
                <a:lnTo>
                  <a:pt x="22800" y="0"/>
                </a:lnTo>
                <a:close/>
              </a:path>
            </a:pathLst>
          </a:custGeom>
          <a:solidFill>
            <a:schemeClr val="accent2"/>
          </a:solidFill>
          <a:ln w="13850" cap="flat" cmpd="sng">
            <a:solidFill>
              <a:schemeClr val="accent2"/>
            </a:solidFill>
            <a:prstDash val="solid"/>
            <a:miter lim="22179"/>
            <a:headEnd type="none" w="sm" len="sm"/>
            <a:tailEnd type="none" w="sm" len="sm"/>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2"/>
          <p:cNvSpPr/>
          <p:nvPr/>
        </p:nvSpPr>
        <p:spPr>
          <a:xfrm>
            <a:off x="7637432" y="0"/>
            <a:ext cx="720164" cy="2684206"/>
          </a:xfrm>
          <a:custGeom>
            <a:avLst/>
            <a:gdLst/>
            <a:ahLst/>
            <a:cxnLst/>
            <a:rect l="l" t="t" r="r" b="b"/>
            <a:pathLst>
              <a:path w="35687" h="135915" extrusionOk="0">
                <a:moveTo>
                  <a:pt x="21425" y="0"/>
                </a:moveTo>
                <a:lnTo>
                  <a:pt x="21204" y="78914"/>
                </a:lnTo>
                <a:cubicBezTo>
                  <a:pt x="21204" y="79180"/>
                  <a:pt x="21070" y="79402"/>
                  <a:pt x="20871" y="79557"/>
                </a:cubicBezTo>
                <a:cubicBezTo>
                  <a:pt x="20725" y="79659"/>
                  <a:pt x="20570" y="79713"/>
                  <a:pt x="20411" y="79713"/>
                </a:cubicBezTo>
                <a:cubicBezTo>
                  <a:pt x="20329" y="79713"/>
                  <a:pt x="20245" y="79698"/>
                  <a:pt x="20161" y="79668"/>
                </a:cubicBezTo>
                <a:lnTo>
                  <a:pt x="18453" y="79114"/>
                </a:lnTo>
                <a:cubicBezTo>
                  <a:pt x="18189" y="79024"/>
                  <a:pt x="17920" y="78981"/>
                  <a:pt x="17655" y="78981"/>
                </a:cubicBezTo>
                <a:cubicBezTo>
                  <a:pt x="16612" y="78981"/>
                  <a:pt x="15640" y="79644"/>
                  <a:pt x="15304" y="80688"/>
                </a:cubicBezTo>
                <a:cubicBezTo>
                  <a:pt x="14860" y="81997"/>
                  <a:pt x="15592" y="83416"/>
                  <a:pt x="16879" y="83838"/>
                </a:cubicBezTo>
                <a:lnTo>
                  <a:pt x="23909" y="86167"/>
                </a:lnTo>
                <a:cubicBezTo>
                  <a:pt x="24109" y="86233"/>
                  <a:pt x="24286" y="86366"/>
                  <a:pt x="24397" y="86588"/>
                </a:cubicBezTo>
                <a:cubicBezTo>
                  <a:pt x="24486" y="86788"/>
                  <a:pt x="24508" y="87009"/>
                  <a:pt x="24442" y="87231"/>
                </a:cubicBezTo>
                <a:lnTo>
                  <a:pt x="24331" y="87542"/>
                </a:lnTo>
                <a:cubicBezTo>
                  <a:pt x="24264" y="87763"/>
                  <a:pt x="24109" y="87941"/>
                  <a:pt x="23909" y="88030"/>
                </a:cubicBezTo>
                <a:cubicBezTo>
                  <a:pt x="23793" y="88094"/>
                  <a:pt x="23669" y="88129"/>
                  <a:pt x="23542" y="88129"/>
                </a:cubicBezTo>
                <a:cubicBezTo>
                  <a:pt x="23451" y="88129"/>
                  <a:pt x="23359" y="88111"/>
                  <a:pt x="23266" y="88074"/>
                </a:cubicBezTo>
                <a:lnTo>
                  <a:pt x="15947" y="85679"/>
                </a:lnTo>
                <a:cubicBezTo>
                  <a:pt x="15716" y="85595"/>
                  <a:pt x="15481" y="85555"/>
                  <a:pt x="15247" y="85555"/>
                </a:cubicBezTo>
                <a:cubicBezTo>
                  <a:pt x="14919" y="85555"/>
                  <a:pt x="14594" y="85634"/>
                  <a:pt x="14284" y="85790"/>
                </a:cubicBezTo>
                <a:cubicBezTo>
                  <a:pt x="13774" y="86056"/>
                  <a:pt x="13374" y="86499"/>
                  <a:pt x="13197" y="87054"/>
                </a:cubicBezTo>
                <a:cubicBezTo>
                  <a:pt x="13019" y="87608"/>
                  <a:pt x="13064" y="88185"/>
                  <a:pt x="13330" y="88717"/>
                </a:cubicBezTo>
                <a:cubicBezTo>
                  <a:pt x="13596" y="89227"/>
                  <a:pt x="14040" y="89604"/>
                  <a:pt x="14594" y="89804"/>
                </a:cubicBezTo>
                <a:lnTo>
                  <a:pt x="23932" y="92865"/>
                </a:lnTo>
                <a:cubicBezTo>
                  <a:pt x="24131" y="92931"/>
                  <a:pt x="24309" y="93087"/>
                  <a:pt x="24420" y="93286"/>
                </a:cubicBezTo>
                <a:cubicBezTo>
                  <a:pt x="24508" y="93486"/>
                  <a:pt x="24530" y="93708"/>
                  <a:pt x="24464" y="93929"/>
                </a:cubicBezTo>
                <a:cubicBezTo>
                  <a:pt x="24340" y="94282"/>
                  <a:pt x="24021" y="94508"/>
                  <a:pt x="23672" y="94508"/>
                </a:cubicBezTo>
                <a:cubicBezTo>
                  <a:pt x="23582" y="94508"/>
                  <a:pt x="23490" y="94493"/>
                  <a:pt x="23399" y="94462"/>
                </a:cubicBezTo>
                <a:lnTo>
                  <a:pt x="16080" y="92066"/>
                </a:lnTo>
                <a:cubicBezTo>
                  <a:pt x="15732" y="91953"/>
                  <a:pt x="15377" y="91896"/>
                  <a:pt x="15025" y="91896"/>
                </a:cubicBezTo>
                <a:cubicBezTo>
                  <a:pt x="14345" y="91896"/>
                  <a:pt x="13678" y="92108"/>
                  <a:pt x="13108" y="92532"/>
                </a:cubicBezTo>
                <a:cubicBezTo>
                  <a:pt x="12243" y="93153"/>
                  <a:pt x="11733" y="94129"/>
                  <a:pt x="11733" y="95194"/>
                </a:cubicBezTo>
                <a:lnTo>
                  <a:pt x="11711" y="97789"/>
                </a:lnTo>
                <a:cubicBezTo>
                  <a:pt x="11666" y="99896"/>
                  <a:pt x="10535" y="101847"/>
                  <a:pt x="8672" y="102956"/>
                </a:cubicBezTo>
                <a:cubicBezTo>
                  <a:pt x="3327" y="106150"/>
                  <a:pt x="0" y="111983"/>
                  <a:pt x="0" y="118193"/>
                </a:cubicBezTo>
                <a:cubicBezTo>
                  <a:pt x="0" y="122984"/>
                  <a:pt x="1885" y="127464"/>
                  <a:pt x="5279" y="130814"/>
                </a:cubicBezTo>
                <a:cubicBezTo>
                  <a:pt x="8628" y="134118"/>
                  <a:pt x="13042" y="135915"/>
                  <a:pt x="17721" y="135915"/>
                </a:cubicBezTo>
                <a:lnTo>
                  <a:pt x="18010" y="135915"/>
                </a:lnTo>
                <a:cubicBezTo>
                  <a:pt x="22534" y="135848"/>
                  <a:pt x="26837" y="134052"/>
                  <a:pt x="30120" y="130836"/>
                </a:cubicBezTo>
                <a:cubicBezTo>
                  <a:pt x="33380" y="127642"/>
                  <a:pt x="35287" y="123383"/>
                  <a:pt x="35443" y="118837"/>
                </a:cubicBezTo>
                <a:cubicBezTo>
                  <a:pt x="35687" y="112360"/>
                  <a:pt x="32360" y="106261"/>
                  <a:pt x="26748" y="102934"/>
                </a:cubicBezTo>
                <a:cubicBezTo>
                  <a:pt x="24952" y="101870"/>
                  <a:pt x="23821" y="99873"/>
                  <a:pt x="23821" y="97744"/>
                </a:cubicBezTo>
                <a:cubicBezTo>
                  <a:pt x="23821" y="97367"/>
                  <a:pt x="23532" y="97057"/>
                  <a:pt x="23155" y="97034"/>
                </a:cubicBezTo>
                <a:lnTo>
                  <a:pt x="17921" y="96879"/>
                </a:lnTo>
                <a:cubicBezTo>
                  <a:pt x="17744" y="96879"/>
                  <a:pt x="17566" y="96946"/>
                  <a:pt x="17433" y="97079"/>
                </a:cubicBezTo>
                <a:cubicBezTo>
                  <a:pt x="17300" y="97212"/>
                  <a:pt x="17211" y="97389"/>
                  <a:pt x="17211" y="97567"/>
                </a:cubicBezTo>
                <a:lnTo>
                  <a:pt x="17211" y="108302"/>
                </a:lnTo>
                <a:lnTo>
                  <a:pt x="16923" y="108568"/>
                </a:lnTo>
                <a:lnTo>
                  <a:pt x="16945" y="108590"/>
                </a:lnTo>
                <a:lnTo>
                  <a:pt x="13019" y="112604"/>
                </a:lnTo>
                <a:cubicBezTo>
                  <a:pt x="12753" y="112893"/>
                  <a:pt x="12753" y="113314"/>
                  <a:pt x="13042" y="113580"/>
                </a:cubicBezTo>
                <a:cubicBezTo>
                  <a:pt x="13175" y="113713"/>
                  <a:pt x="13352" y="113780"/>
                  <a:pt x="13530" y="113780"/>
                </a:cubicBezTo>
                <a:cubicBezTo>
                  <a:pt x="13707" y="113780"/>
                  <a:pt x="13884" y="113713"/>
                  <a:pt x="14017" y="113580"/>
                </a:cubicBezTo>
                <a:lnTo>
                  <a:pt x="17899" y="109610"/>
                </a:lnTo>
                <a:lnTo>
                  <a:pt x="21558" y="113558"/>
                </a:lnTo>
                <a:cubicBezTo>
                  <a:pt x="21699" y="113711"/>
                  <a:pt x="21884" y="113789"/>
                  <a:pt x="22069" y="113789"/>
                </a:cubicBezTo>
                <a:cubicBezTo>
                  <a:pt x="22234" y="113789"/>
                  <a:pt x="22399" y="113727"/>
                  <a:pt x="22534" y="113602"/>
                </a:cubicBezTo>
                <a:cubicBezTo>
                  <a:pt x="22690" y="113469"/>
                  <a:pt x="22756" y="113270"/>
                  <a:pt x="22756" y="113092"/>
                </a:cubicBezTo>
                <a:cubicBezTo>
                  <a:pt x="22756" y="112915"/>
                  <a:pt x="22690" y="112760"/>
                  <a:pt x="22579" y="112626"/>
                </a:cubicBezTo>
                <a:lnTo>
                  <a:pt x="18609" y="108324"/>
                </a:lnTo>
                <a:lnTo>
                  <a:pt x="18609" y="98276"/>
                </a:lnTo>
                <a:lnTo>
                  <a:pt x="22468" y="98410"/>
                </a:lnTo>
                <a:cubicBezTo>
                  <a:pt x="22690" y="100783"/>
                  <a:pt x="24020" y="102934"/>
                  <a:pt x="26039" y="104132"/>
                </a:cubicBezTo>
                <a:cubicBezTo>
                  <a:pt x="31206" y="107193"/>
                  <a:pt x="34289" y="112804"/>
                  <a:pt x="34067" y="118792"/>
                </a:cubicBezTo>
                <a:cubicBezTo>
                  <a:pt x="33912" y="122984"/>
                  <a:pt x="32160" y="126910"/>
                  <a:pt x="29144" y="129860"/>
                </a:cubicBezTo>
                <a:cubicBezTo>
                  <a:pt x="26127" y="132810"/>
                  <a:pt x="22157" y="134473"/>
                  <a:pt x="17988" y="134540"/>
                </a:cubicBezTo>
                <a:cubicBezTo>
                  <a:pt x="17904" y="134541"/>
                  <a:pt x="17820" y="134542"/>
                  <a:pt x="17736" y="134542"/>
                </a:cubicBezTo>
                <a:cubicBezTo>
                  <a:pt x="13416" y="134542"/>
                  <a:pt x="9345" y="132862"/>
                  <a:pt x="6277" y="129838"/>
                </a:cubicBezTo>
                <a:cubicBezTo>
                  <a:pt x="3127" y="126733"/>
                  <a:pt x="1397" y="122607"/>
                  <a:pt x="1397" y="118193"/>
                </a:cubicBezTo>
                <a:cubicBezTo>
                  <a:pt x="1397" y="112471"/>
                  <a:pt x="4458" y="107082"/>
                  <a:pt x="9382" y="104154"/>
                </a:cubicBezTo>
                <a:cubicBezTo>
                  <a:pt x="11666" y="102779"/>
                  <a:pt x="13064" y="100406"/>
                  <a:pt x="13086" y="97811"/>
                </a:cubicBezTo>
                <a:lnTo>
                  <a:pt x="13130" y="95216"/>
                </a:lnTo>
                <a:cubicBezTo>
                  <a:pt x="13130" y="94573"/>
                  <a:pt x="13419" y="94018"/>
                  <a:pt x="13929" y="93641"/>
                </a:cubicBezTo>
                <a:cubicBezTo>
                  <a:pt x="14269" y="93404"/>
                  <a:pt x="14658" y="93276"/>
                  <a:pt x="15057" y="93276"/>
                </a:cubicBezTo>
                <a:cubicBezTo>
                  <a:pt x="15257" y="93276"/>
                  <a:pt x="15459" y="93308"/>
                  <a:pt x="15659" y="93375"/>
                </a:cubicBezTo>
                <a:lnTo>
                  <a:pt x="22978" y="95792"/>
                </a:lnTo>
                <a:cubicBezTo>
                  <a:pt x="23202" y="95866"/>
                  <a:pt x="23430" y="95900"/>
                  <a:pt x="23655" y="95900"/>
                </a:cubicBezTo>
                <a:cubicBezTo>
                  <a:pt x="24590" y="95900"/>
                  <a:pt x="25473" y="95302"/>
                  <a:pt x="25795" y="94373"/>
                </a:cubicBezTo>
                <a:cubicBezTo>
                  <a:pt x="25972" y="93796"/>
                  <a:pt x="25928" y="93197"/>
                  <a:pt x="25662" y="92665"/>
                </a:cubicBezTo>
                <a:cubicBezTo>
                  <a:pt x="25395" y="92133"/>
                  <a:pt x="24930" y="91734"/>
                  <a:pt x="24353" y="91556"/>
                </a:cubicBezTo>
                <a:lnTo>
                  <a:pt x="15016" y="88473"/>
                </a:lnTo>
                <a:cubicBezTo>
                  <a:pt x="14616" y="88340"/>
                  <a:pt x="14395" y="87897"/>
                  <a:pt x="14528" y="87497"/>
                </a:cubicBezTo>
                <a:cubicBezTo>
                  <a:pt x="14594" y="87298"/>
                  <a:pt x="14727" y="87120"/>
                  <a:pt x="14927" y="87032"/>
                </a:cubicBezTo>
                <a:cubicBezTo>
                  <a:pt x="15034" y="86978"/>
                  <a:pt x="15158" y="86949"/>
                  <a:pt x="15283" y="86949"/>
                </a:cubicBezTo>
                <a:cubicBezTo>
                  <a:pt x="15365" y="86949"/>
                  <a:pt x="15447" y="86961"/>
                  <a:pt x="15526" y="86987"/>
                </a:cubicBezTo>
                <a:lnTo>
                  <a:pt x="22845" y="89405"/>
                </a:lnTo>
                <a:cubicBezTo>
                  <a:pt x="23067" y="89476"/>
                  <a:pt x="23295" y="89511"/>
                  <a:pt x="23524" y="89511"/>
                </a:cubicBezTo>
                <a:cubicBezTo>
                  <a:pt x="23868" y="89511"/>
                  <a:pt x="24211" y="89431"/>
                  <a:pt x="24530" y="89272"/>
                </a:cubicBezTo>
                <a:cubicBezTo>
                  <a:pt x="25063" y="89006"/>
                  <a:pt x="25462" y="88540"/>
                  <a:pt x="25662" y="87985"/>
                </a:cubicBezTo>
                <a:lnTo>
                  <a:pt x="25750" y="87653"/>
                </a:lnTo>
                <a:cubicBezTo>
                  <a:pt x="25950" y="87098"/>
                  <a:pt x="25906" y="86477"/>
                  <a:pt x="25639" y="85945"/>
                </a:cubicBezTo>
                <a:cubicBezTo>
                  <a:pt x="25373" y="85412"/>
                  <a:pt x="24907" y="85035"/>
                  <a:pt x="24331" y="84836"/>
                </a:cubicBezTo>
                <a:lnTo>
                  <a:pt x="17322" y="82529"/>
                </a:lnTo>
                <a:cubicBezTo>
                  <a:pt x="16746" y="82330"/>
                  <a:pt x="16435" y="81709"/>
                  <a:pt x="16612" y="81132"/>
                </a:cubicBezTo>
                <a:cubicBezTo>
                  <a:pt x="16773" y="80669"/>
                  <a:pt x="17204" y="80364"/>
                  <a:pt x="17665" y="80364"/>
                </a:cubicBezTo>
                <a:cubicBezTo>
                  <a:pt x="17779" y="80364"/>
                  <a:pt x="17895" y="80383"/>
                  <a:pt x="18010" y="80422"/>
                </a:cubicBezTo>
                <a:lnTo>
                  <a:pt x="19718" y="80977"/>
                </a:lnTo>
                <a:cubicBezTo>
                  <a:pt x="19952" y="81052"/>
                  <a:pt x="20189" y="81089"/>
                  <a:pt x="20422" y="81089"/>
                </a:cubicBezTo>
                <a:cubicBezTo>
                  <a:pt x="20871" y="81089"/>
                  <a:pt x="21304" y="80951"/>
                  <a:pt x="21669" y="80688"/>
                </a:cubicBezTo>
                <a:cubicBezTo>
                  <a:pt x="22246" y="80267"/>
                  <a:pt x="22579" y="79624"/>
                  <a:pt x="22579" y="78936"/>
                </a:cubicBezTo>
                <a:lnTo>
                  <a:pt x="22800" y="0"/>
                </a:lnTo>
                <a:close/>
              </a:path>
            </a:pathLst>
          </a:custGeom>
          <a:solidFill>
            <a:schemeClr val="accent3"/>
          </a:solidFill>
          <a:ln w="13850" cap="flat" cmpd="sng">
            <a:solidFill>
              <a:schemeClr val="accent3"/>
            </a:solidFill>
            <a:prstDash val="solid"/>
            <a:miter lim="22179"/>
            <a:headEnd type="none" w="sm" len="sm"/>
            <a:tailEnd type="none" w="sm" len="sm"/>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70"/>
        <p:cNvGrpSpPr/>
        <p:nvPr/>
      </p:nvGrpSpPr>
      <p:grpSpPr>
        <a:xfrm>
          <a:off x="0" y="0"/>
          <a:ext cx="0" cy="0"/>
          <a:chOff x="0" y="0"/>
          <a:chExt cx="0" cy="0"/>
        </a:xfrm>
      </p:grpSpPr>
      <p:sp>
        <p:nvSpPr>
          <p:cNvPr id="3471" name="Google Shape;3471;p39"/>
          <p:cNvSpPr txBox="1">
            <a:spLocks noGrp="1"/>
          </p:cNvSpPr>
          <p:nvPr>
            <p:ph type="title"/>
          </p:nvPr>
        </p:nvSpPr>
        <p:spPr>
          <a:xfrm>
            <a:off x="1651316" y="79429"/>
            <a:ext cx="5779371" cy="721469"/>
          </a:xfrm>
          <a:prstGeom prst="rect">
            <a:avLst/>
          </a:prstGeom>
          <a:solidFill>
            <a:schemeClr val="bg2">
              <a:lumMod val="75000"/>
              <a:lumOff val="25000"/>
            </a:schemeClr>
          </a:solidFill>
          <a:ln>
            <a:noFill/>
          </a:ln>
          <a:effectLst>
            <a:glow rad="139700">
              <a:schemeClr val="accent4">
                <a:satMod val="175000"/>
                <a:alpha val="40000"/>
              </a:schemeClr>
            </a:glow>
            <a:outerShdw blurRad="285750" algn="bl" rotWithShape="0">
              <a:schemeClr val="accent6"/>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3200" b="1" spc="300" dirty="0">
                <a:latin typeface="Castellar" panose="020A0402060406010301" pitchFamily="18" charset="0"/>
              </a:rPr>
              <a:t>Components Used</a:t>
            </a:r>
            <a:endParaRPr sz="3200" b="1" spc="300" dirty="0">
              <a:latin typeface="Castellar" panose="020A0402060406010301" pitchFamily="18" charset="0"/>
            </a:endParaRPr>
          </a:p>
        </p:txBody>
      </p:sp>
      <p:sp>
        <p:nvSpPr>
          <p:cNvPr id="3" name="Google Shape;3471;p39">
            <a:extLst>
              <a:ext uri="{FF2B5EF4-FFF2-40B4-BE49-F238E27FC236}">
                <a16:creationId xmlns:a16="http://schemas.microsoft.com/office/drawing/2014/main" id="{C824F64D-41F7-4A85-A583-18462966B9DA}"/>
              </a:ext>
            </a:extLst>
          </p:cNvPr>
          <p:cNvSpPr txBox="1">
            <a:spLocks/>
          </p:cNvSpPr>
          <p:nvPr/>
        </p:nvSpPr>
        <p:spPr>
          <a:xfrm>
            <a:off x="3030665" y="1356596"/>
            <a:ext cx="3082666" cy="3707475"/>
          </a:xfrm>
          <a:prstGeom prst="rect">
            <a:avLst/>
          </a:prstGeom>
          <a:noFill/>
          <a:ln>
            <a:noFill/>
          </a:ln>
          <a:effectLst>
            <a:glow rad="228600">
              <a:schemeClr val="accent1">
                <a:satMod val="175000"/>
                <a:alpha val="40000"/>
              </a:schemeClr>
            </a:glow>
            <a:outerShdw blurRad="285750" algn="bl" rotWithShape="0">
              <a:schemeClr val="accent6"/>
            </a:outerShdw>
          </a:effectLst>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200"/>
              <a:buFont typeface="Damion"/>
              <a:buNone/>
              <a:defRPr sz="4300" b="0" i="0" u="none" strike="noStrike" cap="none">
                <a:solidFill>
                  <a:schemeClr val="accent6"/>
                </a:solidFill>
                <a:latin typeface="Damion"/>
                <a:ea typeface="Damion"/>
                <a:cs typeface="Damion"/>
                <a:sym typeface="Damion"/>
              </a:defRPr>
            </a:lvl1pPr>
            <a:lvl2pPr marR="0" lvl="1"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2pPr>
            <a:lvl3pPr marR="0" lvl="2"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3pPr>
            <a:lvl4pPr marR="0" lvl="3"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4pPr>
            <a:lvl5pPr marR="0" lvl="4"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5pPr>
            <a:lvl6pPr marR="0" lvl="5"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6pPr>
            <a:lvl7pPr marR="0" lvl="6"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7pPr>
            <a:lvl8pPr marR="0" lvl="7"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8pPr>
            <a:lvl9pPr marR="0" lvl="8" algn="ctr" rtl="0">
              <a:lnSpc>
                <a:spcPct val="80000"/>
              </a:lnSpc>
              <a:spcBef>
                <a:spcPts val="0"/>
              </a:spcBef>
              <a:spcAft>
                <a:spcPts val="0"/>
              </a:spcAft>
              <a:buClr>
                <a:schemeClr val="accent6"/>
              </a:buClr>
              <a:buSzPts val="3200"/>
              <a:buFont typeface="Jura"/>
              <a:buNone/>
              <a:defRPr sz="3200" b="1" i="0" u="none" strike="noStrike" cap="none">
                <a:solidFill>
                  <a:schemeClr val="accent6"/>
                </a:solidFill>
                <a:latin typeface="Jura"/>
                <a:ea typeface="Jura"/>
                <a:cs typeface="Jura"/>
                <a:sym typeface="Jura"/>
              </a:defRPr>
            </a:lvl9pPr>
          </a:lstStyle>
          <a:p>
            <a:pPr lvl="0"/>
            <a:r>
              <a:rPr lang="en-IN" sz="2000" dirty="0">
                <a:solidFill>
                  <a:schemeClr val="tx2"/>
                </a:solidFill>
                <a:latin typeface="Agency FB" panose="020B0503020202020204" pitchFamily="34" charset="0"/>
                <a:cs typeface="Cavolini" panose="03000502040302020204" pitchFamily="66" charset="0"/>
              </a:rPr>
              <a:t>MSP430 Microprocessor</a:t>
            </a:r>
          </a:p>
          <a:p>
            <a:pPr lvl="0"/>
            <a:r>
              <a:rPr lang="en-IN" sz="2000" dirty="0">
                <a:solidFill>
                  <a:schemeClr val="tx2"/>
                </a:solidFill>
                <a:latin typeface="Agency FB" panose="020B0503020202020204" pitchFamily="34" charset="0"/>
                <a:cs typeface="Cavolini" panose="03000502040302020204" pitchFamily="66" charset="0"/>
              </a:rPr>
              <a:t>Breadboard</a:t>
            </a:r>
          </a:p>
          <a:p>
            <a:pPr lvl="0"/>
            <a:r>
              <a:rPr lang="en-IN" sz="2000" dirty="0">
                <a:solidFill>
                  <a:schemeClr val="tx2"/>
                </a:solidFill>
                <a:latin typeface="Agency FB" panose="020B0503020202020204" pitchFamily="34" charset="0"/>
                <a:cs typeface="Cavolini" panose="03000502040302020204" pitchFamily="66" charset="0"/>
              </a:rPr>
              <a:t>Jumper Wires </a:t>
            </a:r>
          </a:p>
          <a:p>
            <a:pPr lvl="0"/>
            <a:r>
              <a:rPr lang="en-IN" sz="2000" dirty="0">
                <a:solidFill>
                  <a:schemeClr val="tx2"/>
                </a:solidFill>
                <a:latin typeface="Agency FB" panose="020B0503020202020204" pitchFamily="34" charset="0"/>
                <a:cs typeface="Cavolini" panose="03000502040302020204" pitchFamily="66" charset="0"/>
              </a:rPr>
              <a:t>Resistors</a:t>
            </a:r>
          </a:p>
          <a:p>
            <a:pPr lvl="0"/>
            <a:r>
              <a:rPr lang="en-IN" sz="2000" dirty="0">
                <a:solidFill>
                  <a:schemeClr val="tx2"/>
                </a:solidFill>
                <a:latin typeface="Agency FB" panose="020B0503020202020204" pitchFamily="34" charset="0"/>
                <a:cs typeface="Cavolini" panose="03000502040302020204" pitchFamily="66" charset="0"/>
              </a:rPr>
              <a:t>LDR Sensor</a:t>
            </a:r>
          </a:p>
          <a:p>
            <a:pPr lvl="0"/>
            <a:r>
              <a:rPr lang="en-IN" sz="2000" dirty="0">
                <a:solidFill>
                  <a:schemeClr val="tx2"/>
                </a:solidFill>
                <a:latin typeface="Agency FB" panose="020B0503020202020204" pitchFamily="34" charset="0"/>
                <a:cs typeface="Cavolini" panose="03000502040302020204" pitchFamily="66" charset="0"/>
              </a:rPr>
              <a:t>LCD</a:t>
            </a:r>
          </a:p>
          <a:p>
            <a:pPr lvl="0"/>
            <a:r>
              <a:rPr lang="en-IN" sz="2000" dirty="0">
                <a:solidFill>
                  <a:schemeClr val="tx2"/>
                </a:solidFill>
                <a:latin typeface="Agency FB" panose="020B0503020202020204" pitchFamily="34" charset="0"/>
                <a:cs typeface="Cavolini" panose="03000502040302020204" pitchFamily="66" charset="0"/>
              </a:rPr>
              <a:t>Potentiometer</a:t>
            </a:r>
          </a:p>
          <a:p>
            <a:pPr lvl="0"/>
            <a:r>
              <a:rPr lang="en-IN" sz="2000" dirty="0">
                <a:solidFill>
                  <a:schemeClr val="tx2"/>
                </a:solidFill>
                <a:latin typeface="Agency FB" panose="020B0503020202020204" pitchFamily="34" charset="0"/>
                <a:cs typeface="Cavolini" panose="03000502040302020204" pitchFamily="66" charset="0"/>
              </a:rPr>
              <a:t>Hook-Up Wires</a:t>
            </a:r>
          </a:p>
          <a:p>
            <a:pPr lvl="0"/>
            <a:r>
              <a:rPr lang="en-IN" sz="2000" dirty="0">
                <a:solidFill>
                  <a:schemeClr val="tx2"/>
                </a:solidFill>
                <a:latin typeface="Agency FB" panose="020B0503020202020204" pitchFamily="34" charset="0"/>
                <a:cs typeface="Cavolini" panose="03000502040302020204" pitchFamily="66" charset="0"/>
              </a:rPr>
              <a:t>Buzzer (Alarm)</a:t>
            </a:r>
          </a:p>
          <a:p>
            <a:pPr lvl="0"/>
            <a:r>
              <a:rPr lang="en-IN" sz="2000" dirty="0">
                <a:solidFill>
                  <a:schemeClr val="tx2"/>
                </a:solidFill>
                <a:latin typeface="Agency FB" panose="020B0503020202020204" pitchFamily="34" charset="0"/>
                <a:cs typeface="Cavolini" panose="03000502040302020204" pitchFamily="66" charset="0"/>
              </a:rPr>
              <a:t>Laser Light</a:t>
            </a:r>
          </a:p>
          <a:p>
            <a:pPr lvl="0"/>
            <a:r>
              <a:rPr lang="en-IN" sz="2000" dirty="0">
                <a:solidFill>
                  <a:schemeClr val="tx2"/>
                </a:solidFill>
                <a:latin typeface="Agency FB" panose="020B0503020202020204" pitchFamily="34" charset="0"/>
                <a:cs typeface="Cavolini" panose="03000502040302020204" pitchFamily="66" charset="0"/>
              </a:rPr>
              <a:t>LED</a:t>
            </a:r>
            <a:endParaRPr lang="en-IN" sz="4000" dirty="0">
              <a:solidFill>
                <a:schemeClr val="tx2"/>
              </a:solidFill>
              <a:latin typeface="Agency FB" panose="020B0503020202020204" pitchFamily="34" charset="0"/>
              <a:cs typeface="Cavolini" panose="0300050204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0"/>
        <p:cNvGrpSpPr/>
        <p:nvPr/>
      </p:nvGrpSpPr>
      <p:grpSpPr>
        <a:xfrm>
          <a:off x="0" y="0"/>
          <a:ext cx="0" cy="0"/>
          <a:chOff x="0" y="0"/>
          <a:chExt cx="0" cy="0"/>
        </a:xfrm>
      </p:grpSpPr>
      <p:sp>
        <p:nvSpPr>
          <p:cNvPr id="3471" name="Google Shape;3471;p39"/>
          <p:cNvSpPr txBox="1">
            <a:spLocks noGrp="1"/>
          </p:cNvSpPr>
          <p:nvPr>
            <p:ph type="title"/>
          </p:nvPr>
        </p:nvSpPr>
        <p:spPr>
          <a:xfrm>
            <a:off x="2002273" y="-70541"/>
            <a:ext cx="4654248" cy="8532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lonna MT" panose="04020805060202030203" pitchFamily="82" charset="0"/>
              </a:rPr>
              <a:t>Circuit Diagram</a:t>
            </a:r>
            <a:endParaRPr dirty="0">
              <a:latin typeface="Colonna MT" panose="04020805060202030203" pitchFamily="82" charset="0"/>
            </a:endParaRPr>
          </a:p>
        </p:txBody>
      </p:sp>
      <p:pic>
        <p:nvPicPr>
          <p:cNvPr id="3" name="Picture 2">
            <a:extLst>
              <a:ext uri="{FF2B5EF4-FFF2-40B4-BE49-F238E27FC236}">
                <a16:creationId xmlns:a16="http://schemas.microsoft.com/office/drawing/2014/main" id="{85DB7B1C-2736-422D-8531-75C40D49CF68}"/>
              </a:ext>
            </a:extLst>
          </p:cNvPr>
          <p:cNvPicPr/>
          <p:nvPr/>
        </p:nvPicPr>
        <p:blipFill>
          <a:blip r:embed="rId3">
            <a:extLst>
              <a:ext uri="{BEBA8EAE-BF5A-486C-A8C5-ECC9F3942E4B}">
                <a14:imgProps xmlns:a14="http://schemas.microsoft.com/office/drawing/2010/main">
                  <a14:imgLayer r:embed="rId4">
                    <a14:imgEffect>
                      <a14:saturation sat="200000"/>
                    </a14:imgEffect>
                    <a14:imgEffect>
                      <a14:brightnessContrast contrast="20000"/>
                    </a14:imgEffect>
                  </a14:imgLayer>
                </a14:imgProps>
              </a:ext>
            </a:extLst>
          </a:blip>
          <a:stretch>
            <a:fillRect/>
          </a:stretch>
        </p:blipFill>
        <p:spPr>
          <a:xfrm>
            <a:off x="1123627" y="922149"/>
            <a:ext cx="6749512" cy="3998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2296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1"/>
        <p:cNvGrpSpPr/>
        <p:nvPr/>
      </p:nvGrpSpPr>
      <p:grpSpPr>
        <a:xfrm>
          <a:off x="0" y="0"/>
          <a:ext cx="0" cy="0"/>
          <a:chOff x="0" y="0"/>
          <a:chExt cx="0" cy="0"/>
        </a:xfrm>
      </p:grpSpPr>
      <p:sp>
        <p:nvSpPr>
          <p:cNvPr id="3413" name="Google Shape;3413;p34"/>
          <p:cNvSpPr txBox="1">
            <a:spLocks noGrp="1"/>
          </p:cNvSpPr>
          <p:nvPr>
            <p:ph type="title"/>
          </p:nvPr>
        </p:nvSpPr>
        <p:spPr>
          <a:xfrm>
            <a:off x="1691850" y="112550"/>
            <a:ext cx="5091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SNAPS</a:t>
            </a:r>
            <a:endParaRPr dirty="0"/>
          </a:p>
        </p:txBody>
      </p:sp>
      <p:pic>
        <p:nvPicPr>
          <p:cNvPr id="2" name="Picture 1">
            <a:extLst>
              <a:ext uri="{FF2B5EF4-FFF2-40B4-BE49-F238E27FC236}">
                <a16:creationId xmlns:a16="http://schemas.microsoft.com/office/drawing/2014/main" id="{53FE2664-1A87-4122-B62A-8959E34DAF68}"/>
              </a:ext>
            </a:extLst>
          </p:cNvPr>
          <p:cNvPicPr>
            <a:picLocks noChangeAspect="1"/>
          </p:cNvPicPr>
          <p:nvPr/>
        </p:nvPicPr>
        <p:blipFill rotWithShape="1">
          <a:blip r:embed="rId3"/>
          <a:srcRect l="39726" t="-189" r="1" b="189"/>
          <a:stretch/>
        </p:blipFill>
        <p:spPr>
          <a:xfrm rot="16200000">
            <a:off x="651739" y="1091341"/>
            <a:ext cx="2857496" cy="3775208"/>
          </a:xfrm>
          <a:prstGeom prst="rect">
            <a:avLst/>
          </a:prstGeom>
          <a:effectLst>
            <a:glow rad="228600">
              <a:srgbClr val="FF0000">
                <a:alpha val="40000"/>
              </a:srgbClr>
            </a:glow>
          </a:effectLst>
        </p:spPr>
      </p:pic>
      <p:pic>
        <p:nvPicPr>
          <p:cNvPr id="3" name="Picture 2">
            <a:extLst>
              <a:ext uri="{FF2B5EF4-FFF2-40B4-BE49-F238E27FC236}">
                <a16:creationId xmlns:a16="http://schemas.microsoft.com/office/drawing/2014/main" id="{5E93F8D9-3FB8-4348-9AEB-2E66D695C8DA}"/>
              </a:ext>
            </a:extLst>
          </p:cNvPr>
          <p:cNvPicPr>
            <a:picLocks noChangeAspect="1"/>
          </p:cNvPicPr>
          <p:nvPr/>
        </p:nvPicPr>
        <p:blipFill>
          <a:blip r:embed="rId4"/>
          <a:stretch>
            <a:fillRect/>
          </a:stretch>
        </p:blipFill>
        <p:spPr>
          <a:xfrm rot="5400000">
            <a:off x="4847036" y="1060848"/>
            <a:ext cx="2857497" cy="3836193"/>
          </a:xfrm>
          <a:prstGeom prst="rect">
            <a:avLst/>
          </a:prstGeom>
          <a:ln>
            <a:solidFill>
              <a:srgbClr val="FF6600"/>
            </a:solidFill>
          </a:ln>
          <a:effectLst>
            <a:glow rad="228600">
              <a:srgbClr val="FF0000">
                <a:alpha val="40000"/>
              </a:srgbClr>
            </a:glo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5"/>
        <p:cNvGrpSpPr/>
        <p:nvPr/>
      </p:nvGrpSpPr>
      <p:grpSpPr>
        <a:xfrm>
          <a:off x="0" y="0"/>
          <a:ext cx="0" cy="0"/>
          <a:chOff x="0" y="0"/>
          <a:chExt cx="0" cy="0"/>
        </a:xfrm>
      </p:grpSpPr>
      <p:sp>
        <p:nvSpPr>
          <p:cNvPr id="3476" name="Google Shape;3476;p40"/>
          <p:cNvSpPr/>
          <p:nvPr/>
        </p:nvSpPr>
        <p:spPr>
          <a:xfrm>
            <a:off x="821409" y="69743"/>
            <a:ext cx="8245099" cy="4920712"/>
          </a:xfrm>
          <a:prstGeom prst="roundRect">
            <a:avLst>
              <a:gd name="adj" fmla="val 11728"/>
            </a:avLst>
          </a:prstGeom>
          <a:noFill/>
          <a:ln w="38100" cap="flat" cmpd="sng">
            <a:solidFill>
              <a:schemeClr val="accent3"/>
            </a:solidFill>
            <a:prstDash val="solid"/>
            <a:round/>
            <a:headEnd type="none" w="sm" len="sm"/>
            <a:tailEnd type="none" w="sm" len="sm"/>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0"/>
          <p:cNvSpPr/>
          <p:nvPr/>
        </p:nvSpPr>
        <p:spPr>
          <a:xfrm>
            <a:off x="960895" y="232475"/>
            <a:ext cx="7966129" cy="4541003"/>
          </a:xfrm>
          <a:prstGeom prst="roundRect">
            <a:avLst>
              <a:gd name="adj" fmla="val 11728"/>
            </a:avLst>
          </a:prstGeom>
          <a:noFill/>
          <a:ln w="38100" cap="flat" cmpd="sng">
            <a:solidFill>
              <a:schemeClr val="accent2"/>
            </a:solidFill>
            <a:prstDash val="solid"/>
            <a:round/>
            <a:headEnd type="none" w="sm" len="sm"/>
            <a:tailEnd type="none" w="sm" len="sm"/>
          </a:ln>
          <a:effectLst>
            <a:outerShdw blurRad="28575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0"/>
          <p:cNvSpPr txBox="1">
            <a:spLocks noGrp="1"/>
          </p:cNvSpPr>
          <p:nvPr>
            <p:ph type="title"/>
          </p:nvPr>
        </p:nvSpPr>
        <p:spPr>
          <a:xfrm>
            <a:off x="1970474" y="1688414"/>
            <a:ext cx="5683500" cy="17134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theme/theme1.xml><?xml version="1.0" encoding="utf-8"?>
<a:theme xmlns:a="http://schemas.openxmlformats.org/drawingml/2006/main" name="Super Neon Notebook by Slidesgo">
  <a:themeElements>
    <a:clrScheme name="Simple Light">
      <a:dk1>
        <a:srgbClr val="000000"/>
      </a:dk1>
      <a:lt1>
        <a:srgbClr val="FFFFFF"/>
      </a:lt1>
      <a:dk2>
        <a:srgbClr val="080808"/>
      </a:dk2>
      <a:lt2>
        <a:srgbClr val="FFFFFF"/>
      </a:lt2>
      <a:accent1>
        <a:srgbClr val="FF6CF9"/>
      </a:accent1>
      <a:accent2>
        <a:srgbClr val="BEA3FF"/>
      </a:accent2>
      <a:accent3>
        <a:srgbClr val="82FFCE"/>
      </a:accent3>
      <a:accent4>
        <a:srgbClr val="72E9FF"/>
      </a:accent4>
      <a:accent5>
        <a:srgbClr val="FF9D51"/>
      </a:accent5>
      <a:accent6>
        <a:srgbClr val="FFACF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134</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Agency FB</vt:lpstr>
      <vt:lpstr>Arial</vt:lpstr>
      <vt:lpstr>Castellar</vt:lpstr>
      <vt:lpstr>Colonna MT</vt:lpstr>
      <vt:lpstr>Damion</vt:lpstr>
      <vt:lpstr>Jura</vt:lpstr>
      <vt:lpstr>MV Boli</vt:lpstr>
      <vt:lpstr>Open Sans</vt:lpstr>
      <vt:lpstr>Super Neon Notebook by Slidesgo</vt:lpstr>
      <vt:lpstr>Laser Light Security System</vt:lpstr>
      <vt:lpstr>Table of Contents</vt:lpstr>
      <vt:lpstr>What is Laser Security                      System??</vt:lpstr>
      <vt:lpstr>Components Used</vt:lpstr>
      <vt:lpstr>Circuit Diagram</vt:lpstr>
      <vt:lpstr>SNAPS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Light Security System</dc:title>
  <dc:creator>baljit singh</dc:creator>
  <cp:lastModifiedBy>chirag</cp:lastModifiedBy>
  <cp:revision>11</cp:revision>
  <dcterms:modified xsi:type="dcterms:W3CDTF">2021-07-14T15:18:37Z</dcterms:modified>
</cp:coreProperties>
</file>