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B8E9-AFE4-4009-937D-F155454CC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6BB4C-9418-47F3-A8C2-16D558582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A166-D075-4DAB-89E0-A10BBD47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9BE3-2FF0-428D-A230-26F7F0AE8D9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46F9-FCD6-4621-816E-E4FBA71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4300A-771F-48F0-A2A5-5610695D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94C3-D4A2-4D03-BB44-E816475FB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12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AFE5-6411-4D3C-A77C-4F8FC1F0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80839-A6C6-46D7-9303-C5B586C92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3FDF5-E08A-4471-973D-A6EBE75B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9BE3-2FF0-428D-A230-26F7F0AE8D9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9920-39B5-4843-88C7-117E0AD1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1CCDA-4B6D-44F3-9416-82A3E76D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94C3-D4A2-4D03-BB44-E816475FB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9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77E31-3E57-4592-8DB9-8FD7AEA6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B77A8-040D-449B-A2A7-17BA91287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1C19F-5A6B-4BE1-8D69-1E9DCF14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9BE3-2FF0-428D-A230-26F7F0AE8D9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0D2E1-FEAC-4A36-A065-23C6ED3D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6E37C-4F08-47BC-BD78-187720E6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94C3-D4A2-4D03-BB44-E816475FB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1200-8C26-4C14-807E-9B55CDB3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4FB5-EBF6-44A1-ADAC-770B907F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A19F7-2E69-46F8-A87F-77400C3E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9BE3-2FF0-428D-A230-26F7F0AE8D9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0F62-2FF0-46DF-B05D-31C23ABA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71E2-7CDF-416D-AD4E-5FE20566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94C3-D4A2-4D03-BB44-E816475FB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49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E82E-FF69-424F-8172-A57CFF28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192FE-AAA1-4902-AC20-D51AC6F0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E71E-4332-4C61-A44C-445D3845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9BE3-2FF0-428D-A230-26F7F0AE8D9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103C-2176-47E2-B5B6-54F81115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0314-6E95-4E9F-A1D8-71AA2467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94C3-D4A2-4D03-BB44-E816475FB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4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EEC2-5473-4BD1-BE41-C2F34721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4316-4032-47A4-B298-7C991420E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3859-E34F-4729-9151-DFA6E619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0ECEE-1C91-4942-B68A-3BF787B6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9BE3-2FF0-428D-A230-26F7F0AE8D9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A01BC-F027-485D-9DF7-E4A0CECA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BF04E-D7CA-494C-934E-9BAE7098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94C3-D4A2-4D03-BB44-E816475FB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83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036B-7840-48B2-9373-9241B2A8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7AD9-1F75-4F4B-B916-65A24E8F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22209-E5B0-49B3-8E7D-6761A6B1F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9EE9D-A4DB-450C-A23E-7B58189B5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08C84-1048-4711-B7CF-3A3054F6A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3BC14-72DE-4240-B6DE-B4D93860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9BE3-2FF0-428D-A230-26F7F0AE8D9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DCA8A-58B0-4C46-B0F5-59001E77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DE0D4-298F-4E62-AEB6-21D9727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94C3-D4A2-4D03-BB44-E816475FB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9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1BCB-C64C-4F7B-8E56-87696E85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B50F2-BDF6-4790-9337-70F7EAA6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9BE3-2FF0-428D-A230-26F7F0AE8D9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CE365-4050-4D11-977D-77B808B0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E7EE0-E5B7-4037-8A19-EB3460EC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94C3-D4A2-4D03-BB44-E816475FB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47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F7690-FCEC-4317-BC83-C9D1298F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9BE3-2FF0-428D-A230-26F7F0AE8D9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4521F-2AB7-4B1F-B9E3-B81808F3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78D4-D6E5-453A-9008-BA133D9B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94C3-D4A2-4D03-BB44-E816475FB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84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97BA-9B5B-4603-A24A-DFF4E748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BEFB-BABB-407B-ABBC-71C536A6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160E0-C771-49FF-9DCA-C41EC2048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2BE6D-A7F4-4885-8B5E-A0BE5DB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9BE3-2FF0-428D-A230-26F7F0AE8D9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D961F-6447-44B4-B5C9-3F71A9BF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03BA6-CBFE-45A3-AC3E-05839A4F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94C3-D4A2-4D03-BB44-E816475FB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9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F47D-8F4E-4A6E-A585-B0EFF1CD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B91B1-A570-4DD9-96E9-ECC9F7447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F3454-9994-4E56-A4A5-80F086FD6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3139A-C23A-4B88-9DC5-A29442D0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9BE3-2FF0-428D-A230-26F7F0AE8D9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C7882-D0C1-41C3-8579-FEBD841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7B939-67AC-455D-8370-D3C020DF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94C3-D4A2-4D03-BB44-E816475FB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0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5284C-F7E5-435B-8D42-55C6AE22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3CABC-B22D-4266-978C-CEEB22C2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4A7F1-8F69-457C-A1C4-0355A7316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9BE3-2FF0-428D-A230-26F7F0AE8D98}" type="datetimeFigureOut">
              <a:rPr lang="en-IN" smtClean="0"/>
              <a:t>19-06-2021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CF35E-9BF7-4078-AADC-DFFFAA458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E6426-B819-4962-9CFB-DC3FDFB8D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94C3-D4A2-4D03-BB44-E816475FBF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9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53EE8C-B35F-426A-9980-E1BF337D5E0F}"/>
              </a:ext>
            </a:extLst>
          </p:cNvPr>
          <p:cNvGrpSpPr/>
          <p:nvPr/>
        </p:nvGrpSpPr>
        <p:grpSpPr>
          <a:xfrm>
            <a:off x="3082954" y="1638300"/>
            <a:ext cx="6413471" cy="3333750"/>
            <a:chOff x="3082954" y="1638300"/>
            <a:chExt cx="6413471" cy="33337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153628-651B-47A1-962E-D601379FD55A}"/>
                </a:ext>
              </a:extLst>
            </p:cNvPr>
            <p:cNvSpPr/>
            <p:nvPr/>
          </p:nvSpPr>
          <p:spPr>
            <a:xfrm>
              <a:off x="4814887" y="1638300"/>
              <a:ext cx="3052763" cy="3333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50BA825F-0CBF-4DBA-87D3-82944B7A940D}"/>
                </a:ext>
              </a:extLst>
            </p:cNvPr>
            <p:cNvSpPr/>
            <p:nvPr/>
          </p:nvSpPr>
          <p:spPr>
            <a:xfrm rot="16200000">
              <a:off x="6172200" y="1476374"/>
              <a:ext cx="3019425" cy="3629025"/>
            </a:xfrm>
            <a:prstGeom prst="blockArc">
              <a:avLst>
                <a:gd name="adj1" fmla="val 17504111"/>
                <a:gd name="adj2" fmla="val 97030"/>
                <a:gd name="adj3" fmla="val 164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D39BBE3B-6BF0-4E6D-BBBA-F8AD098C84E4}"/>
                </a:ext>
              </a:extLst>
            </p:cNvPr>
            <p:cNvSpPr/>
            <p:nvPr/>
          </p:nvSpPr>
          <p:spPr>
            <a:xfrm rot="20274619" flipH="1" flipV="1">
              <a:off x="6040850" y="1816445"/>
              <a:ext cx="3282125" cy="2892274"/>
            </a:xfrm>
            <a:prstGeom prst="blockArc">
              <a:avLst>
                <a:gd name="adj1" fmla="val 17504111"/>
                <a:gd name="adj2" fmla="val 97030"/>
                <a:gd name="adj3" fmla="val 1647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1E23FCEE-6B0A-4623-BCB4-C4BD96B766CC}"/>
                </a:ext>
              </a:extLst>
            </p:cNvPr>
            <p:cNvSpPr/>
            <p:nvPr/>
          </p:nvSpPr>
          <p:spPr>
            <a:xfrm rot="5400000">
              <a:off x="3378229" y="1466850"/>
              <a:ext cx="3038474" cy="3629024"/>
            </a:xfrm>
            <a:prstGeom prst="blockArc">
              <a:avLst>
                <a:gd name="adj1" fmla="val 10818916"/>
                <a:gd name="adj2" fmla="val 21536494"/>
                <a:gd name="adj3" fmla="val 1584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" name="Half Frame 9">
              <a:extLst>
                <a:ext uri="{FF2B5EF4-FFF2-40B4-BE49-F238E27FC236}">
                  <a16:creationId xmlns:a16="http://schemas.microsoft.com/office/drawing/2014/main" id="{366B994A-42C4-4F89-BC25-7C7038B5E083}"/>
                </a:ext>
              </a:extLst>
            </p:cNvPr>
            <p:cNvSpPr/>
            <p:nvPr/>
          </p:nvSpPr>
          <p:spPr>
            <a:xfrm rot="8148077">
              <a:off x="4500088" y="2789606"/>
              <a:ext cx="1002692" cy="1031137"/>
            </a:xfrm>
            <a:prstGeom prst="halfFrame">
              <a:avLst>
                <a:gd name="adj1" fmla="val 24762"/>
                <a:gd name="adj2" fmla="val 2410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53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</dc:creator>
  <cp:lastModifiedBy>Chirag</cp:lastModifiedBy>
  <cp:revision>2</cp:revision>
  <dcterms:created xsi:type="dcterms:W3CDTF">2021-06-19T11:31:30Z</dcterms:created>
  <dcterms:modified xsi:type="dcterms:W3CDTF">2021-06-19T12:02:39Z</dcterms:modified>
</cp:coreProperties>
</file>