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B3E128-EEB1-41E1-9F41-E21E421B68BA}"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170048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258239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466659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5264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958573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AB3E128-EEB1-41E1-9F41-E21E421B68BA}" type="datetimeFigureOut">
              <a:rPr lang="en-IN" smtClean="0"/>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6013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AB3E128-EEB1-41E1-9F41-E21E421B68BA}" type="datetimeFigureOut">
              <a:rPr lang="en-IN" smtClean="0"/>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227480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B3E128-EEB1-41E1-9F41-E21E421B68BA}"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3582615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B3E128-EEB1-41E1-9F41-E21E421B68BA}"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311706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B3E128-EEB1-41E1-9F41-E21E421B68BA}"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23609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B3E128-EEB1-41E1-9F41-E21E421B68BA}" type="datetimeFigureOut">
              <a:rPr lang="en-IN" smtClean="0"/>
              <a:t>12-12-2020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400621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342343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B3E128-EEB1-41E1-9F41-E21E421B68BA}" type="datetimeFigureOut">
              <a:rPr lang="en-IN" smtClean="0"/>
              <a:t>12-12-2020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5740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B3E128-EEB1-41E1-9F41-E21E421B68BA}" type="datetimeFigureOut">
              <a:rPr lang="en-IN" smtClean="0"/>
              <a:t>12-12-2020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30416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3E128-EEB1-41E1-9F41-E21E421B68BA}" type="datetimeFigureOut">
              <a:rPr lang="en-IN" smtClean="0"/>
              <a:t>12-12-2020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22775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410598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B3E128-EEB1-41E1-9F41-E21E421B68BA}" type="datetimeFigureOut">
              <a:rPr lang="en-IN" smtClean="0"/>
              <a:t>12-12-2020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57B1C-347B-4359-A451-4B9380B00714}" type="slidenum">
              <a:rPr lang="en-IN" smtClean="0"/>
              <a:t>‹#›</a:t>
            </a:fld>
            <a:endParaRPr lang="en-IN"/>
          </a:p>
        </p:txBody>
      </p:sp>
    </p:spTree>
    <p:extLst>
      <p:ext uri="{BB962C8B-B14F-4D97-AF65-F5344CB8AC3E}">
        <p14:creationId xmlns:p14="http://schemas.microsoft.com/office/powerpoint/2010/main" val="87974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B3E128-EEB1-41E1-9F41-E21E421B68BA}" type="datetimeFigureOut">
              <a:rPr lang="en-IN" smtClean="0"/>
              <a:t>12-12-2020</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9C57B1C-347B-4359-A451-4B9380B00714}" type="slidenum">
              <a:rPr lang="en-IN" smtClean="0"/>
              <a:t>‹#›</a:t>
            </a:fld>
            <a:endParaRPr lang="en-IN"/>
          </a:p>
        </p:txBody>
      </p:sp>
    </p:spTree>
    <p:extLst>
      <p:ext uri="{BB962C8B-B14F-4D97-AF65-F5344CB8AC3E}">
        <p14:creationId xmlns:p14="http://schemas.microsoft.com/office/powerpoint/2010/main" val="71377321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4000" dirty="0" smtClean="0">
                <a:solidFill>
                  <a:schemeClr val="tx1">
                    <a:lumMod val="95000"/>
                  </a:schemeClr>
                </a:solidFill>
                <a:latin typeface="Algerian" panose="04020705040A02060702" pitchFamily="82" charset="0"/>
              </a:rPr>
              <a:t>Team radioactive</a:t>
            </a:r>
            <a:endParaRPr lang="en-IN" sz="4000" dirty="0">
              <a:solidFill>
                <a:schemeClr val="tx1">
                  <a:lumMod val="95000"/>
                </a:schemeClr>
              </a:solidFill>
              <a:latin typeface="Algerian" panose="04020705040A02060702" pitchFamily="82" charset="0"/>
            </a:endParaRPr>
          </a:p>
        </p:txBody>
      </p:sp>
      <p:pic>
        <p:nvPicPr>
          <p:cNvPr id="10" name="hello">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299075" y="609600"/>
            <a:ext cx="5526088" cy="5180013"/>
          </a:xfrm>
        </p:spPr>
      </p:pic>
      <p:sp>
        <p:nvSpPr>
          <p:cNvPr id="9" name="Text Placeholder 8"/>
          <p:cNvSpPr>
            <a:spLocks noGrp="1"/>
          </p:cNvSpPr>
          <p:nvPr>
            <p:ph type="body" sz="half" idx="2"/>
          </p:nvPr>
        </p:nvSpPr>
        <p:spPr/>
        <p:txBody>
          <a:bodyPr>
            <a:normAutofit lnSpcReduction="10000"/>
          </a:bodyPr>
          <a:lstStyle/>
          <a:p>
            <a:endParaRPr lang="en-US" dirty="0"/>
          </a:p>
          <a:p>
            <a:r>
              <a:rPr lang="en-US" sz="2800" dirty="0" smtClean="0">
                <a:latin typeface="Bahnschrift SemiBold" panose="020B0502040204020203" pitchFamily="34" charset="0"/>
              </a:rPr>
              <a:t>-- SAPTARSI ROY (LEAD)</a:t>
            </a:r>
          </a:p>
          <a:p>
            <a:r>
              <a:rPr lang="en-US" sz="2800" dirty="0" smtClean="0">
                <a:latin typeface="Bahnschrift SemiBold" panose="020B0502040204020203" pitchFamily="34" charset="0"/>
              </a:rPr>
              <a:t>-- CHIRAG CHAUDHURI</a:t>
            </a:r>
          </a:p>
          <a:p>
            <a:r>
              <a:rPr lang="en-US" sz="2800" dirty="0" smtClean="0">
                <a:latin typeface="Bahnschrift SemiBold" panose="020B0502040204020203" pitchFamily="34" charset="0"/>
              </a:rPr>
              <a:t>-- SARANYA CHATTOPADHYAY</a:t>
            </a:r>
            <a:endParaRPr lang="en-IN" sz="2800" dirty="0">
              <a:latin typeface="Bahnschrift SemiBold" panose="020B0502040204020203" pitchFamily="34" charset="0"/>
            </a:endParaRPr>
          </a:p>
        </p:txBody>
      </p:sp>
    </p:spTree>
    <p:extLst>
      <p:ext uri="{BB962C8B-B14F-4D97-AF65-F5344CB8AC3E}">
        <p14:creationId xmlns:p14="http://schemas.microsoft.com/office/powerpoint/2010/main" val="1172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6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5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320" y="3613638"/>
            <a:ext cx="10515600" cy="3658746"/>
          </a:xfrm>
        </p:spPr>
        <p:txBody>
          <a:bodyPr>
            <a:normAutofit/>
          </a:bodyPr>
          <a:lstStyle/>
          <a:p>
            <a:r>
              <a:rPr lang="en-US" sz="3100" dirty="0" smtClean="0">
                <a:latin typeface="Cascadia Code SemiBold" panose="020B0609020000020004" pitchFamily="49" charset="0"/>
                <a:cs typeface="Cascadia Code SemiBold" panose="020B0609020000020004" pitchFamily="49" charset="0"/>
              </a:rPr>
              <a:t>OUR PROJECT – </a:t>
            </a:r>
            <a:r>
              <a:rPr lang="en-US" sz="3100" dirty="0" smtClean="0">
                <a:latin typeface="Cascadia Code SemiBold" panose="020B0609020000020004" pitchFamily="49" charset="0"/>
                <a:cs typeface="Cascadia Code SemiBold" panose="020B0609020000020004" pitchFamily="49" charset="0"/>
              </a:rPr>
              <a:t>WoW</a:t>
            </a:r>
            <a:r>
              <a:rPr lang="en-US" sz="3100" dirty="0" smtClean="0">
                <a:latin typeface="Cascadia Code SemiBold" panose="020B0609020000020004" pitchFamily="49" charset="0"/>
                <a:cs typeface="Cascadia Code SemiBold" panose="020B0609020000020004" pitchFamily="49" charset="0"/>
              </a:rPr>
              <a:t>Menu</a:t>
            </a:r>
            <a:r>
              <a:rPr lang="en-US" sz="3100" dirty="0" smtClean="0">
                <a:latin typeface="Cascadia Code SemiBold" panose="020B0609020000020004" pitchFamily="49" charset="0"/>
                <a:cs typeface="Cascadia Code SemiBold" panose="020B0609020000020004" pitchFamily="49" charset="0"/>
              </a:rPr>
              <a:t/>
            </a:r>
            <a:br>
              <a:rPr lang="en-US" sz="3100" dirty="0" smtClean="0">
                <a:latin typeface="Cascadia Code SemiBold" panose="020B0609020000020004" pitchFamily="49" charset="0"/>
                <a:cs typeface="Cascadia Code SemiBold" panose="020B0609020000020004" pitchFamily="49" charset="0"/>
              </a:rPr>
            </a:br>
            <a:r>
              <a:rPr lang="en-US" sz="3100" dirty="0"/>
              <a:t/>
            </a:r>
            <a:br>
              <a:rPr lang="en-US" sz="3100" dirty="0"/>
            </a:br>
            <a:r>
              <a:rPr lang="en-US" sz="3100" dirty="0" smtClean="0"/>
              <a:t>AN OPEN INNOVATION PROJECT</a:t>
            </a:r>
            <a:r>
              <a:rPr lang="en-US" sz="3100" dirty="0"/>
              <a:t/>
            </a:r>
            <a:br>
              <a:rPr lang="en-US" sz="3100" dirty="0"/>
            </a:br>
            <a:r>
              <a:rPr lang="en-US" sz="3100" dirty="0" smtClean="0">
                <a:latin typeface="Berlin Sans FB" panose="020E0602020502020306" pitchFamily="34" charset="0"/>
              </a:rPr>
              <a:t>Base OS - Linux</a:t>
            </a:r>
            <a:r>
              <a:rPr lang="en-US" dirty="0" smtClean="0"/>
              <a:t/>
            </a:r>
            <a:br>
              <a:rPr lang="en-US" dirty="0" smtClean="0"/>
            </a:br>
            <a:r>
              <a:rPr lang="en-US" dirty="0"/>
              <a:t/>
            </a:r>
            <a:br>
              <a:rPr lang="en-US" dirty="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805" y="153281"/>
            <a:ext cx="10058400" cy="2967990"/>
          </a:xfrm>
          <a:prstGeom prst="rect">
            <a:avLst/>
          </a:prstGeom>
        </p:spPr>
      </p:pic>
    </p:spTree>
    <p:extLst>
      <p:ext uri="{BB962C8B-B14F-4D97-AF65-F5344CB8AC3E}">
        <p14:creationId xmlns:p14="http://schemas.microsoft.com/office/powerpoint/2010/main" val="226663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Castellar" panose="020A0402060406010301" pitchFamily="18" charset="0"/>
              </a:rPr>
              <a:t>OUR USP TO THE PROJECT</a:t>
            </a:r>
            <a:endParaRPr lang="en-IN" b="1" i="1" dirty="0">
              <a:latin typeface="Castellar" panose="020A0402060406010301" pitchFamily="18" charset="0"/>
            </a:endParaRPr>
          </a:p>
        </p:txBody>
      </p:sp>
      <p:sp>
        <p:nvSpPr>
          <p:cNvPr id="3" name="Content Placeholder 2"/>
          <p:cNvSpPr>
            <a:spLocks noGrp="1"/>
          </p:cNvSpPr>
          <p:nvPr>
            <p:ph idx="1"/>
          </p:nvPr>
        </p:nvSpPr>
        <p:spPr>
          <a:xfrm>
            <a:off x="913795" y="3693134"/>
            <a:ext cx="10353762" cy="4058751"/>
          </a:xfrm>
        </p:spPr>
        <p:txBody>
          <a:bodyPr/>
          <a:lstStyle/>
          <a:p>
            <a:pPr marL="0" indent="0">
              <a:buNone/>
            </a:pPr>
            <a:r>
              <a:rPr lang="en-US" b="1" dirty="0" smtClean="0">
                <a:latin typeface="Cascadia Code SemiBold" panose="020B0609020000020004" pitchFamily="49" charset="0"/>
                <a:cs typeface="Cascadia Code SemiBold" panose="020B0609020000020004" pitchFamily="49" charset="0"/>
              </a:rPr>
              <a:t>What about some automation?</a:t>
            </a:r>
          </a:p>
          <a:p>
            <a:pPr marL="0" indent="0">
              <a:buNone/>
            </a:pPr>
            <a:r>
              <a:rPr lang="en-US" dirty="0" smtClean="0">
                <a:latin typeface="Arial Black" panose="020B0A04020102020204" pitchFamily="34" charset="0"/>
              </a:rPr>
              <a:t>Well, there are tones of technologies coming up onboard with different use-cases altogether. But the major issue is setting up the environment for those techs or using them rigorously, leading to a lot of commands and concepts working behind. Our aim is just to simplify this chore. We will convert the imperative process into declaration only using a menu-driven python program.</a:t>
            </a:r>
            <a:endParaRPr lang="en-IN"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988" y="1580050"/>
            <a:ext cx="2619375" cy="1743075"/>
          </a:xfrm>
          <a:prstGeom prst="rect">
            <a:avLst/>
          </a:prstGeom>
        </p:spPr>
      </p:pic>
    </p:spTree>
    <p:extLst>
      <p:ext uri="{BB962C8B-B14F-4D97-AF65-F5344CB8AC3E}">
        <p14:creationId xmlns:p14="http://schemas.microsoft.com/office/powerpoint/2010/main" val="16871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Comic Sans MS" panose="030F0702030302020204" pitchFamily="66" charset="0"/>
              </a:rPr>
              <a:t>WHAT are we going to do?</a:t>
            </a:r>
            <a:endParaRPr lang="en-IN" b="1" i="1" dirty="0">
              <a:latin typeface="Comic Sans MS" panose="030F0702030302020204" pitchFamily="66" charset="0"/>
            </a:endParaRPr>
          </a:p>
        </p:txBody>
      </p:sp>
      <p:sp>
        <p:nvSpPr>
          <p:cNvPr id="3" name="Content Placeholder 2"/>
          <p:cNvSpPr>
            <a:spLocks noGrp="1"/>
          </p:cNvSpPr>
          <p:nvPr>
            <p:ph idx="1"/>
          </p:nvPr>
        </p:nvSpPr>
        <p:spPr>
          <a:xfrm>
            <a:off x="5152292" y="2172064"/>
            <a:ext cx="6115265" cy="4058751"/>
          </a:xfrm>
        </p:spPr>
        <p:txBody>
          <a:bodyPr/>
          <a:lstStyle/>
          <a:p>
            <a:pPr marL="0" indent="0">
              <a:buNone/>
            </a:pPr>
            <a:r>
              <a:rPr lang="en-US" b="1" dirty="0" smtClean="0">
                <a:solidFill>
                  <a:schemeClr val="tx1">
                    <a:lumMod val="95000"/>
                  </a:schemeClr>
                </a:solidFill>
              </a:rPr>
              <a:t>We have created a menu-driven python which will have the provisions to implement some basic functionalities of Linux, container management and slight big data. However, the list can be extended to as many technologies as possible that can be integrated. The menu would provide us with a list of tasks that it can perform, the chore from our end will just be to select the task and provide the required input. The specified task will automatically run for us and the setup would be ready for use.</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85" y="2085424"/>
            <a:ext cx="4574930" cy="3352800"/>
          </a:xfrm>
          <a:prstGeom prst="rect">
            <a:avLst/>
          </a:prstGeom>
        </p:spPr>
      </p:pic>
    </p:spTree>
    <p:extLst>
      <p:ext uri="{BB962C8B-B14F-4D97-AF65-F5344CB8AC3E}">
        <p14:creationId xmlns:p14="http://schemas.microsoft.com/office/powerpoint/2010/main" val="52849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oper Black" panose="0208090404030B020404" pitchFamily="18" charset="0"/>
              </a:rPr>
              <a:t>What all </a:t>
            </a:r>
            <a:r>
              <a:rPr lang="en-US" dirty="0" smtClean="0">
                <a:latin typeface="Cooper Black" panose="0208090404030B020404" pitchFamily="18" charset="0"/>
              </a:rPr>
              <a:t>have we </a:t>
            </a:r>
            <a:r>
              <a:rPr lang="en-US" dirty="0" smtClean="0">
                <a:latin typeface="Cooper Black" panose="0208090404030B020404" pitchFamily="18" charset="0"/>
              </a:rPr>
              <a:t>integrated?</a:t>
            </a:r>
            <a:endParaRPr lang="en-IN" dirty="0">
              <a:latin typeface="Cooper Black" panose="0208090404030B020404" pitchFamily="18" charset="0"/>
            </a:endParaRPr>
          </a:p>
        </p:txBody>
      </p:sp>
      <p:sp>
        <p:nvSpPr>
          <p:cNvPr id="3" name="Content Placeholder 2"/>
          <p:cNvSpPr>
            <a:spLocks noGrp="1"/>
          </p:cNvSpPr>
          <p:nvPr>
            <p:ph idx="1"/>
          </p:nvPr>
        </p:nvSpPr>
        <p:spPr>
          <a:xfrm>
            <a:off x="913795" y="1732449"/>
            <a:ext cx="10353762" cy="4518882"/>
          </a:xfrm>
        </p:spPr>
        <p:txBody>
          <a:bodyPr/>
          <a:lstStyle/>
          <a:p>
            <a:pPr marL="0" indent="0">
              <a:buNone/>
            </a:pPr>
            <a:r>
              <a:rPr lang="en-US" dirty="0" smtClean="0">
                <a:latin typeface="Franklin Gothic Heavy" panose="020B0903020102020204" pitchFamily="34" charset="0"/>
              </a:rPr>
              <a:t>Until now, we have our Pymenu ready which can implement the following tasks for us:-</a:t>
            </a:r>
          </a:p>
          <a:p>
            <a:pPr>
              <a:buFont typeface="Wingdings" panose="05000000000000000000" pitchFamily="2" charset="2"/>
              <a:buChar char="ü"/>
            </a:pPr>
            <a:r>
              <a:rPr lang="en-US" dirty="0" smtClean="0"/>
              <a:t>Running basic Linux </a:t>
            </a:r>
            <a:r>
              <a:rPr lang="en-US" dirty="0" smtClean="0"/>
              <a:t>commands like </a:t>
            </a:r>
            <a:r>
              <a:rPr lang="en-US" dirty="0" smtClean="0"/>
              <a:t>‘date’ </a:t>
            </a:r>
            <a:r>
              <a:rPr lang="en-US" dirty="0" smtClean="0"/>
              <a:t>and </a:t>
            </a:r>
            <a:r>
              <a:rPr lang="en-US" dirty="0" smtClean="0"/>
              <a:t>‘</a:t>
            </a:r>
            <a:r>
              <a:rPr lang="en-US" dirty="0" err="1" smtClean="0"/>
              <a:t>cal</a:t>
            </a:r>
            <a:r>
              <a:rPr lang="en-US" dirty="0" smtClean="0"/>
              <a:t>’,</a:t>
            </a:r>
            <a:endParaRPr lang="en-US" dirty="0" smtClean="0"/>
          </a:p>
          <a:p>
            <a:pPr>
              <a:buFont typeface="Wingdings" panose="05000000000000000000" pitchFamily="2" charset="2"/>
              <a:buChar char="ü"/>
            </a:pPr>
            <a:r>
              <a:rPr lang="en-US" dirty="0" smtClean="0"/>
              <a:t>Installing a package in Linux,</a:t>
            </a:r>
          </a:p>
          <a:p>
            <a:pPr>
              <a:buFont typeface="Wingdings" panose="05000000000000000000" pitchFamily="2" charset="2"/>
              <a:buChar char="ü"/>
            </a:pPr>
            <a:r>
              <a:rPr lang="en-US" dirty="0" smtClean="0"/>
              <a:t>Configuring a </a:t>
            </a:r>
            <a:r>
              <a:rPr lang="en-US" dirty="0" smtClean="0"/>
              <a:t>webserver on local system</a:t>
            </a:r>
            <a:endParaRPr lang="en-US" dirty="0" smtClean="0"/>
          </a:p>
          <a:p>
            <a:pPr>
              <a:buFont typeface="Wingdings" panose="05000000000000000000" pitchFamily="2" charset="2"/>
              <a:buChar char="ü"/>
            </a:pPr>
            <a:r>
              <a:rPr lang="en-US" dirty="0" smtClean="0"/>
              <a:t>Checking whether the webserver service is running or not,</a:t>
            </a:r>
          </a:p>
          <a:p>
            <a:pPr>
              <a:buFont typeface="Wingdings" panose="05000000000000000000" pitchFamily="2" charset="2"/>
              <a:buChar char="ü"/>
            </a:pPr>
            <a:r>
              <a:rPr lang="en-US" dirty="0" smtClean="0"/>
              <a:t>Starting, stopping or restarting a </a:t>
            </a:r>
            <a:r>
              <a:rPr lang="en-US" dirty="0" smtClean="0"/>
              <a:t>service</a:t>
            </a:r>
          </a:p>
          <a:p>
            <a:pPr>
              <a:buFont typeface="Wingdings" panose="05000000000000000000" pitchFamily="2" charset="2"/>
              <a:buChar char="ü"/>
            </a:pPr>
            <a:r>
              <a:rPr lang="en-US" dirty="0" smtClean="0"/>
              <a:t>Creating/deleting new users using Ansible playbook</a:t>
            </a:r>
            <a:endParaRPr lang="en-US" dirty="0"/>
          </a:p>
          <a:p>
            <a:pPr>
              <a:buFont typeface="Wingdings" panose="05000000000000000000" pitchFamily="2" charset="2"/>
              <a:buChar char="ü"/>
            </a:pPr>
            <a:r>
              <a:rPr lang="en-US" dirty="0" smtClean="0"/>
              <a:t>Configuring Hadoop Architecture </a:t>
            </a:r>
            <a:r>
              <a:rPr lang="en-US" dirty="0" smtClean="0"/>
              <a:t>using Ansible</a:t>
            </a:r>
          </a:p>
          <a:p>
            <a:pPr>
              <a:buFont typeface="Wingdings" panose="05000000000000000000" pitchFamily="2" charset="2"/>
              <a:buChar char="ü"/>
            </a:pPr>
            <a:r>
              <a:rPr lang="en-US" dirty="0" smtClean="0"/>
              <a:t>Configuring webserver on AWS instance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57480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more can be done?</a:t>
            </a:r>
            <a:endParaRPr lang="en-IN" dirty="0"/>
          </a:p>
        </p:txBody>
      </p:sp>
      <p:sp>
        <p:nvSpPr>
          <p:cNvPr id="3" name="Content Placeholder 2"/>
          <p:cNvSpPr>
            <a:spLocks noGrp="1"/>
          </p:cNvSpPr>
          <p:nvPr>
            <p:ph idx="1"/>
          </p:nvPr>
        </p:nvSpPr>
        <p:spPr/>
        <p:txBody>
          <a:bodyPr>
            <a:normAutofit/>
          </a:bodyPr>
          <a:lstStyle/>
          <a:p>
            <a:pPr marL="0" indent="0">
              <a:buNone/>
            </a:pPr>
            <a:r>
              <a:rPr lang="en-US" sz="2800" dirty="0" smtClean="0"/>
              <a:t>We </a:t>
            </a:r>
            <a:r>
              <a:rPr lang="en-US" sz="2800" dirty="0" smtClean="0"/>
              <a:t>can surely tweak the WoWMenu with any further technological setups as and when required , for example - </a:t>
            </a:r>
            <a:endParaRPr lang="en-US" sz="2800" dirty="0" smtClean="0"/>
          </a:p>
          <a:p>
            <a:pPr>
              <a:buFont typeface="Wingdings" panose="05000000000000000000" pitchFamily="2" charset="2"/>
              <a:buChar char="Ø"/>
            </a:pPr>
            <a:r>
              <a:rPr lang="en-US" sz="2800" dirty="0" smtClean="0"/>
              <a:t>Yum configuration</a:t>
            </a:r>
          </a:p>
          <a:p>
            <a:pPr>
              <a:buFont typeface="Wingdings" panose="05000000000000000000" pitchFamily="2" charset="2"/>
              <a:buChar char="Ø"/>
            </a:pPr>
            <a:r>
              <a:rPr lang="en-US" sz="2800" dirty="0" smtClean="0"/>
              <a:t>Some more Ansible implementations</a:t>
            </a:r>
          </a:p>
          <a:p>
            <a:pPr>
              <a:buFont typeface="Wingdings" panose="05000000000000000000" pitchFamily="2" charset="2"/>
              <a:buChar char="Ø"/>
            </a:pPr>
            <a:r>
              <a:rPr lang="en-US" sz="2800" dirty="0" smtClean="0"/>
              <a:t>LoadBalancer configuration</a:t>
            </a:r>
          </a:p>
          <a:p>
            <a:pPr>
              <a:buFont typeface="Wingdings" panose="05000000000000000000" pitchFamily="2" charset="2"/>
              <a:buChar char="Ø"/>
            </a:pPr>
            <a:r>
              <a:rPr lang="en-US" sz="2800" dirty="0" smtClean="0"/>
              <a:t>Docker integration</a:t>
            </a:r>
            <a:endParaRPr lang="en-US" sz="2800" dirty="0" smtClean="0"/>
          </a:p>
          <a:p>
            <a:pPr marL="0" indent="0">
              <a:buNone/>
            </a:pPr>
            <a:r>
              <a:rPr lang="en-US" sz="2800" dirty="0" smtClean="0"/>
              <a:t>and some </a:t>
            </a:r>
            <a:r>
              <a:rPr lang="en-US" sz="2800" dirty="0" smtClean="0"/>
              <a:t>more too…</a:t>
            </a:r>
            <a:endParaRPr lang="en-US" sz="2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46721">
            <a:off x="7810865" y="4178636"/>
            <a:ext cx="3903796" cy="1671485"/>
          </a:xfrm>
          <a:prstGeom prst="rect">
            <a:avLst/>
          </a:prstGeom>
        </p:spPr>
      </p:pic>
    </p:spTree>
    <p:extLst>
      <p:ext uri="{BB962C8B-B14F-4D97-AF65-F5344CB8AC3E}">
        <p14:creationId xmlns:p14="http://schemas.microsoft.com/office/powerpoint/2010/main" val="337361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effectLst/>
                <a:latin typeface="MV Boli" panose="02000500030200090000" pitchFamily="2" charset="0"/>
                <a:cs typeface="MV Boli" panose="02000500030200090000" pitchFamily="2" charset="0"/>
              </a:rPr>
              <a:t>Future prospects to the project</a:t>
            </a:r>
            <a:endParaRPr lang="en-IN" b="1" i="1" dirty="0">
              <a:effectLst/>
              <a:latin typeface="MV Boli" panose="02000500030200090000" pitchFamily="2" charset="0"/>
              <a:cs typeface="MV Boli" panose="02000500030200090000" pitchFamily="2" charset="0"/>
            </a:endParaRPr>
          </a:p>
        </p:txBody>
      </p:sp>
      <p:sp>
        <p:nvSpPr>
          <p:cNvPr id="3" name="Content Placeholder 2"/>
          <p:cNvSpPr>
            <a:spLocks noGrp="1"/>
          </p:cNvSpPr>
          <p:nvPr>
            <p:ph idx="1"/>
          </p:nvPr>
        </p:nvSpPr>
        <p:spPr/>
        <p:txBody>
          <a:bodyPr>
            <a:noAutofit/>
          </a:bodyPr>
          <a:lstStyle/>
          <a:p>
            <a:r>
              <a:rPr lang="en-US" sz="2400" dirty="0" smtClean="0">
                <a:latin typeface="Bahnschrift SemiBold SemiConden" panose="020B0502040204020203" pitchFamily="34" charset="0"/>
              </a:rPr>
              <a:t>As for now, the product is just a python program, however we can create a Terminal User Interface out of it.</a:t>
            </a:r>
          </a:p>
          <a:p>
            <a:pPr marL="36900" indent="0">
              <a:buNone/>
            </a:pPr>
            <a:endParaRPr lang="en-US" sz="2400" dirty="0" smtClean="0">
              <a:latin typeface="Bahnschrift SemiBold SemiConden" panose="020B0502040204020203" pitchFamily="34" charset="0"/>
            </a:endParaRPr>
          </a:p>
          <a:p>
            <a:r>
              <a:rPr lang="en-US" sz="2400" dirty="0" smtClean="0">
                <a:latin typeface="Bahnschrift SemiBold SemiConden" panose="020B0502040204020203" pitchFamily="34" charset="0"/>
              </a:rPr>
              <a:t>Python CGI with API inclusion can be used to create a full-fledged </a:t>
            </a:r>
            <a:r>
              <a:rPr lang="en-US" sz="2400" dirty="0" err="1" smtClean="0">
                <a:latin typeface="Bahnschrift SemiBold SemiConden" panose="020B0502040204020203" pitchFamily="34" charset="0"/>
              </a:rPr>
              <a:t>WebUI</a:t>
            </a:r>
            <a:r>
              <a:rPr lang="en-US" sz="2400" dirty="0" smtClean="0">
                <a:latin typeface="Bahnschrift SemiBold SemiConden" panose="020B0502040204020203" pitchFamily="34" charset="0"/>
              </a:rPr>
              <a:t> out of the program.</a:t>
            </a:r>
          </a:p>
          <a:p>
            <a:pPr marL="36900" indent="0">
              <a:buNone/>
            </a:pPr>
            <a:endParaRPr lang="en-US" sz="2400" dirty="0" smtClean="0">
              <a:latin typeface="Bahnschrift SemiBold SemiConden" panose="020B0502040204020203" pitchFamily="34" charset="0"/>
            </a:endParaRPr>
          </a:p>
          <a:p>
            <a:r>
              <a:rPr lang="en-US" sz="2400" dirty="0" smtClean="0">
                <a:latin typeface="Bahnschrift SemiBold SemiConden" panose="020B0502040204020203" pitchFamily="34" charset="0"/>
              </a:rPr>
              <a:t>We, as creators, feel that industry can really make good use of the product WoWMenu since in order to use it, all that is required is just to know the basic concepts of the technologies. The hustle of keeping a track of the commands can be really surpassed.  </a:t>
            </a:r>
            <a:endParaRPr lang="en-IN" sz="2400" dirty="0">
              <a:latin typeface="Bahnschrift SemiBold SemiConden" panose="020B0502040204020203" pitchFamily="34" charset="0"/>
            </a:endParaRPr>
          </a:p>
        </p:txBody>
      </p:sp>
    </p:spTree>
    <p:extLst>
      <p:ext uri="{BB962C8B-B14F-4D97-AF65-F5344CB8AC3E}">
        <p14:creationId xmlns:p14="http://schemas.microsoft.com/office/powerpoint/2010/main" val="210180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ernard MT Condensed" panose="02050806060905020404" pitchFamily="18" charset="0"/>
              </a:rPr>
              <a:t>Some more words…</a:t>
            </a:r>
            <a:endParaRPr lang="en-IN" dirty="0">
              <a:latin typeface="Bernard MT Condensed" panose="020508060609050204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smtClean="0">
                <a:latin typeface="Comic Sans MS" panose="030F0702030302020204" pitchFamily="66" charset="0"/>
              </a:rPr>
              <a:t>This project is absolutely an open-source one. We heartily welcome more recommendations and contributions to it so that it can become an one-step solution to almost any kind of integration possible.</a:t>
            </a:r>
          </a:p>
          <a:p>
            <a:endParaRPr lang="en-US" sz="2800" dirty="0">
              <a:latin typeface="Comic Sans MS" panose="030F0702030302020204" pitchFamily="66" charset="0"/>
            </a:endParaRPr>
          </a:p>
          <a:p>
            <a:pPr>
              <a:buFont typeface="Arial" panose="020B0604020202020204" pitchFamily="34" charset="0"/>
              <a:buChar char="•"/>
            </a:pPr>
            <a:r>
              <a:rPr lang="en-US" sz="2800" dirty="0" smtClean="0">
                <a:latin typeface="Comic Sans MS" panose="030F0702030302020204" pitchFamily="66" charset="0"/>
              </a:rPr>
              <a:t>We will be providing a demo video along with showing the working prototype, please go through it!! </a:t>
            </a:r>
            <a:r>
              <a:rPr lang="en-US" sz="2800" dirty="0" smtClean="0">
                <a:latin typeface="Comic Sans MS" panose="030F0702030302020204" pitchFamily="66" charset="0"/>
                <a:sym typeface="Wingdings" panose="05000000000000000000" pitchFamily="2" charset="2"/>
              </a:rPr>
              <a:t></a:t>
            </a:r>
            <a:r>
              <a:rPr lang="en-US" sz="2800" dirty="0" smtClean="0">
                <a:latin typeface="Comic Sans MS" panose="030F0702030302020204" pitchFamily="66" charset="0"/>
              </a:rPr>
              <a:t> </a:t>
            </a:r>
            <a:endParaRPr lang="en-IN" sz="2800" dirty="0">
              <a:latin typeface="Comic Sans MS" panose="030F0702030302020204" pitchFamily="66" charset="0"/>
            </a:endParaRPr>
          </a:p>
        </p:txBody>
      </p:sp>
    </p:spTree>
    <p:extLst>
      <p:ext uri="{BB962C8B-B14F-4D97-AF65-F5344CB8AC3E}">
        <p14:creationId xmlns:p14="http://schemas.microsoft.com/office/powerpoint/2010/main" val="266737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391471"/>
            <a:ext cx="9440034" cy="1828801"/>
          </a:xfrm>
        </p:spPr>
        <p:txBody>
          <a:bodyPr/>
          <a:lstStyle/>
          <a:p>
            <a:r>
              <a:rPr lang="en-US" b="1" dirty="0" smtClean="0"/>
              <a:t>And lastly, do have a look at our </a:t>
            </a:r>
            <a:r>
              <a:rPr lang="en-US" b="1" dirty="0" smtClean="0"/>
              <a:t>GitHub repo!</a:t>
            </a:r>
            <a:endParaRPr lang="en-IN" b="1" dirty="0"/>
          </a:p>
        </p:txBody>
      </p:sp>
      <p:sp>
        <p:nvSpPr>
          <p:cNvPr id="3" name="Subtitle 2"/>
          <p:cNvSpPr>
            <a:spLocks noGrp="1"/>
          </p:cNvSpPr>
          <p:nvPr>
            <p:ph type="subTitle" idx="1"/>
          </p:nvPr>
        </p:nvSpPr>
        <p:spPr>
          <a:xfrm>
            <a:off x="2373015" y="3923654"/>
            <a:ext cx="9440034" cy="1049867"/>
          </a:xfrm>
        </p:spPr>
        <p:txBody>
          <a:bodyPr>
            <a:normAutofit/>
          </a:bodyPr>
          <a:lstStyle/>
          <a:p>
            <a:r>
              <a:rPr lang="en-IN" sz="2800" dirty="0"/>
              <a:t>https://github.com/chirag0202/DSCWoW_WoWMenu</a:t>
            </a:r>
            <a:endParaRPr lang="en-IN"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416" y="3353538"/>
            <a:ext cx="2379785" cy="1619983"/>
          </a:xfrm>
          <a:prstGeom prst="rect">
            <a:avLst/>
          </a:prstGeom>
        </p:spPr>
      </p:pic>
    </p:spTree>
    <p:extLst>
      <p:ext uri="{BB962C8B-B14F-4D97-AF65-F5344CB8AC3E}">
        <p14:creationId xmlns:p14="http://schemas.microsoft.com/office/powerpoint/2010/main" val="273364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416</TotalTime>
  <Words>488</Words>
  <Application>Microsoft Office PowerPoint</Application>
  <PresentationFormat>Widescreen</PresentationFormat>
  <Paragraphs>40</Paragraphs>
  <Slides>10</Slides>
  <Notes>0</Notes>
  <HiddenSlides>0</HiddenSlides>
  <MMClips>1</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vt:i4>
      </vt:variant>
    </vt:vector>
  </HeadingPairs>
  <TitlesOfParts>
    <vt:vector size="28" baseType="lpstr">
      <vt:lpstr>Algerian</vt:lpstr>
      <vt:lpstr>Arial</vt:lpstr>
      <vt:lpstr>Arial Black</vt:lpstr>
      <vt:lpstr>Bahnschrift SemiBold</vt:lpstr>
      <vt:lpstr>Bahnschrift SemiBold SemiConden</vt:lpstr>
      <vt:lpstr>Berlin Sans FB</vt:lpstr>
      <vt:lpstr>Bernard MT Condensed</vt:lpstr>
      <vt:lpstr>Calisto MT</vt:lpstr>
      <vt:lpstr>Cascadia Code SemiBold</vt:lpstr>
      <vt:lpstr>Castellar</vt:lpstr>
      <vt:lpstr>Comic Sans MS</vt:lpstr>
      <vt:lpstr>Cooper Black</vt:lpstr>
      <vt:lpstr>Franklin Gothic Heavy</vt:lpstr>
      <vt:lpstr>MV Boli</vt:lpstr>
      <vt:lpstr>Trebuchet MS</vt:lpstr>
      <vt:lpstr>Wingdings</vt:lpstr>
      <vt:lpstr>Wingdings 2</vt:lpstr>
      <vt:lpstr>Slate</vt:lpstr>
      <vt:lpstr>Team radioactive</vt:lpstr>
      <vt:lpstr>OUR PROJECT – WoWMenu  AN OPEN INNOVATION PROJECT Base OS - Linux  </vt:lpstr>
      <vt:lpstr>OUR USP TO THE PROJECT</vt:lpstr>
      <vt:lpstr>WHAT are we going to do?</vt:lpstr>
      <vt:lpstr>What all have we integrated?</vt:lpstr>
      <vt:lpstr>What more can be done?</vt:lpstr>
      <vt:lpstr>Future prospects to the project</vt:lpstr>
      <vt:lpstr>Some more words…</vt:lpstr>
      <vt:lpstr>And lastly, do have a look at our GitHub repo!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saptarsi roy</dc:creator>
  <cp:lastModifiedBy>saptarsi roy</cp:lastModifiedBy>
  <cp:revision>27</cp:revision>
  <dcterms:created xsi:type="dcterms:W3CDTF">2020-12-11T06:34:13Z</dcterms:created>
  <dcterms:modified xsi:type="dcterms:W3CDTF">2020-12-12T16:38:25Z</dcterms:modified>
</cp:coreProperties>
</file>