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4E0A1-2FAA-4C4F-A963-A18676DD2709}" type="doc">
      <dgm:prSet loTypeId="urn:microsoft.com/office/officeart/2016/7/layout/AccentHomeChevro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A0B26A-2973-451B-9ADA-6468D9C1A82E}">
      <dgm:prSet/>
      <dgm:spPr/>
      <dgm:t>
        <a:bodyPr/>
        <a:lstStyle/>
        <a:p>
          <a:r>
            <a:rPr lang="en-US" dirty="0"/>
            <a:t>STEP 1</a:t>
          </a:r>
        </a:p>
      </dgm:t>
    </dgm:pt>
    <dgm:pt modelId="{485F4D2F-583A-4E49-8439-7E9505C9635E}" type="parTrans" cxnId="{3B32756D-B3E5-411D-8FF5-9443D03E0512}">
      <dgm:prSet/>
      <dgm:spPr/>
      <dgm:t>
        <a:bodyPr/>
        <a:lstStyle/>
        <a:p>
          <a:endParaRPr lang="en-US"/>
        </a:p>
      </dgm:t>
    </dgm:pt>
    <dgm:pt modelId="{82DF06A8-49E6-4C50-8190-748A5D28FD6E}" type="sibTrans" cxnId="{3B32756D-B3E5-411D-8FF5-9443D03E0512}">
      <dgm:prSet/>
      <dgm:spPr/>
      <dgm:t>
        <a:bodyPr/>
        <a:lstStyle/>
        <a:p>
          <a:endParaRPr lang="en-US"/>
        </a:p>
      </dgm:t>
    </dgm:pt>
    <dgm:pt modelId="{EFA50C6C-022A-4BE7-B363-CC5944231205}">
      <dgm:prSet custT="1"/>
      <dgm:spPr/>
      <dgm:t>
        <a:bodyPr/>
        <a:lstStyle/>
        <a:p>
          <a:r>
            <a:rPr lang="en-US" sz="2000" dirty="0"/>
            <a:t>Look into employee data base</a:t>
          </a:r>
        </a:p>
      </dgm:t>
    </dgm:pt>
    <dgm:pt modelId="{2DCDB026-5A6D-4F6F-854C-5F88D23D2A99}" type="parTrans" cxnId="{F7E24D59-9532-4E70-A381-FD77E8E3792F}">
      <dgm:prSet/>
      <dgm:spPr/>
      <dgm:t>
        <a:bodyPr/>
        <a:lstStyle/>
        <a:p>
          <a:endParaRPr lang="en-US"/>
        </a:p>
      </dgm:t>
    </dgm:pt>
    <dgm:pt modelId="{1640FBF7-6D83-46D6-9A14-66833FCD0185}" type="sibTrans" cxnId="{F7E24D59-9532-4E70-A381-FD77E8E3792F}">
      <dgm:prSet/>
      <dgm:spPr/>
      <dgm:t>
        <a:bodyPr/>
        <a:lstStyle/>
        <a:p>
          <a:endParaRPr lang="en-US"/>
        </a:p>
      </dgm:t>
    </dgm:pt>
    <dgm:pt modelId="{A5F3A565-F1A9-4263-BA1F-374C68AB041C}">
      <dgm:prSet custT="1"/>
      <dgm:spPr/>
      <dgm:t>
        <a:bodyPr/>
        <a:lstStyle/>
        <a:p>
          <a:r>
            <a:rPr lang="en-US" sz="2000" dirty="0"/>
            <a:t>Sort and arrange the database</a:t>
          </a:r>
        </a:p>
      </dgm:t>
    </dgm:pt>
    <dgm:pt modelId="{BC9CEAF5-0740-4D16-9B53-CFBE32998C15}" type="parTrans" cxnId="{5674DB32-52A8-4AD6-91A2-851D4F5D774E}">
      <dgm:prSet/>
      <dgm:spPr/>
      <dgm:t>
        <a:bodyPr/>
        <a:lstStyle/>
        <a:p>
          <a:endParaRPr lang="en-US"/>
        </a:p>
      </dgm:t>
    </dgm:pt>
    <dgm:pt modelId="{E138BD27-CD5F-4B72-9EE7-AFCFDA324151}" type="sibTrans" cxnId="{5674DB32-52A8-4AD6-91A2-851D4F5D774E}">
      <dgm:prSet/>
      <dgm:spPr/>
      <dgm:t>
        <a:bodyPr/>
        <a:lstStyle/>
        <a:p>
          <a:endParaRPr lang="en-US"/>
        </a:p>
      </dgm:t>
    </dgm:pt>
    <dgm:pt modelId="{388BDCB2-DCDF-44F3-8324-AEB38FDDBDD1}">
      <dgm:prSet custT="1"/>
      <dgm:spPr/>
      <dgm:t>
        <a:bodyPr/>
        <a:lstStyle/>
        <a:p>
          <a:r>
            <a:rPr lang="en-US" sz="2000" dirty="0"/>
            <a:t>Provide each employee with a unique identification code</a:t>
          </a:r>
          <a:r>
            <a:rPr lang="en-US" sz="1200" dirty="0"/>
            <a:t> </a:t>
          </a:r>
        </a:p>
      </dgm:t>
    </dgm:pt>
    <dgm:pt modelId="{37941136-BD0B-4BA2-AB30-C59B281AC064}" type="parTrans" cxnId="{F7EA216A-8EED-4AEA-8470-B1B8F045C9C9}">
      <dgm:prSet/>
      <dgm:spPr/>
      <dgm:t>
        <a:bodyPr/>
        <a:lstStyle/>
        <a:p>
          <a:endParaRPr lang="en-US"/>
        </a:p>
      </dgm:t>
    </dgm:pt>
    <dgm:pt modelId="{3E43BD3A-DE7D-4F87-8DF8-BE45D9E99A98}" type="sibTrans" cxnId="{F7EA216A-8EED-4AEA-8470-B1B8F045C9C9}">
      <dgm:prSet/>
      <dgm:spPr/>
      <dgm:t>
        <a:bodyPr/>
        <a:lstStyle/>
        <a:p>
          <a:endParaRPr lang="en-US"/>
        </a:p>
      </dgm:t>
    </dgm:pt>
    <dgm:pt modelId="{D59A6E49-80F2-47F2-A3F1-A7D3C1042B7A}">
      <dgm:prSet/>
      <dgm:spPr/>
      <dgm:t>
        <a:bodyPr/>
        <a:lstStyle/>
        <a:p>
          <a:r>
            <a:rPr lang="en-US" dirty="0"/>
            <a:t>STEP 4</a:t>
          </a:r>
        </a:p>
      </dgm:t>
    </dgm:pt>
    <dgm:pt modelId="{0F0347E2-53BF-4AF0-BE04-E562E9D07F8C}" type="parTrans" cxnId="{1DEAA8D5-09D4-43B8-9CE1-38F63628F861}">
      <dgm:prSet/>
      <dgm:spPr/>
      <dgm:t>
        <a:bodyPr/>
        <a:lstStyle/>
        <a:p>
          <a:endParaRPr lang="en-US"/>
        </a:p>
      </dgm:t>
    </dgm:pt>
    <dgm:pt modelId="{7E011706-AE0C-4AA0-B690-E8284D94C1FB}" type="sibTrans" cxnId="{1DEAA8D5-09D4-43B8-9CE1-38F63628F861}">
      <dgm:prSet/>
      <dgm:spPr/>
      <dgm:t>
        <a:bodyPr/>
        <a:lstStyle/>
        <a:p>
          <a:endParaRPr lang="en-US"/>
        </a:p>
      </dgm:t>
    </dgm:pt>
    <dgm:pt modelId="{B37999E7-C394-42CA-9788-025667B2F148}">
      <dgm:prSet custT="1"/>
      <dgm:spPr/>
      <dgm:t>
        <a:bodyPr/>
        <a:lstStyle/>
        <a:p>
          <a:r>
            <a:rPr lang="en-US" sz="2000" dirty="0"/>
            <a:t>Establishing data transfer hierarchy</a:t>
          </a:r>
        </a:p>
        <a:p>
          <a:endParaRPr lang="en-US" sz="2000" dirty="0"/>
        </a:p>
      </dgm:t>
    </dgm:pt>
    <dgm:pt modelId="{4E4B7B64-9855-4792-8CF8-036E24B99347}" type="parTrans" cxnId="{60F2516C-41F3-4218-A1D1-062B64CCA51C}">
      <dgm:prSet/>
      <dgm:spPr/>
      <dgm:t>
        <a:bodyPr/>
        <a:lstStyle/>
        <a:p>
          <a:endParaRPr lang="en-US"/>
        </a:p>
      </dgm:t>
    </dgm:pt>
    <dgm:pt modelId="{B2DC8013-B540-4718-801F-00BFBC13037A}" type="sibTrans" cxnId="{60F2516C-41F3-4218-A1D1-062B64CCA51C}">
      <dgm:prSet/>
      <dgm:spPr/>
      <dgm:t>
        <a:bodyPr/>
        <a:lstStyle/>
        <a:p>
          <a:endParaRPr lang="en-US"/>
        </a:p>
      </dgm:t>
    </dgm:pt>
    <dgm:pt modelId="{11173297-B697-4A11-9EAC-E45317C547A3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F44242F6-86F1-4EA1-8BA3-3748696B9D36}" type="sibTrans" cxnId="{6C7779F4-FD69-4B67-B910-A8608F5BFD91}">
      <dgm:prSet/>
      <dgm:spPr/>
      <dgm:t>
        <a:bodyPr/>
        <a:lstStyle/>
        <a:p>
          <a:endParaRPr lang="en-US"/>
        </a:p>
      </dgm:t>
    </dgm:pt>
    <dgm:pt modelId="{04B33EEE-24D9-46D5-87A7-153B2EA6E29D}" type="parTrans" cxnId="{6C7779F4-FD69-4B67-B910-A8608F5BFD91}">
      <dgm:prSet/>
      <dgm:spPr/>
      <dgm:t>
        <a:bodyPr/>
        <a:lstStyle/>
        <a:p>
          <a:endParaRPr lang="en-US"/>
        </a:p>
      </dgm:t>
    </dgm:pt>
    <dgm:pt modelId="{8159643A-818D-4545-AFE5-29FC064B1AAA}">
      <dgm:prSet/>
      <dgm:spPr/>
      <dgm:t>
        <a:bodyPr/>
        <a:lstStyle/>
        <a:p>
          <a:r>
            <a:rPr lang="en-US" dirty="0"/>
            <a:t>STEP 2</a:t>
          </a:r>
        </a:p>
      </dgm:t>
    </dgm:pt>
    <dgm:pt modelId="{384C38D0-1DF9-4571-8437-3CD10BEF2AAE}" type="sibTrans" cxnId="{D9DD0A07-3DE1-4FDB-9228-533E0FAB48D9}">
      <dgm:prSet/>
      <dgm:spPr/>
      <dgm:t>
        <a:bodyPr/>
        <a:lstStyle/>
        <a:p>
          <a:endParaRPr lang="en-US"/>
        </a:p>
      </dgm:t>
    </dgm:pt>
    <dgm:pt modelId="{2AC99ED1-74BC-44F4-AB57-AD4179C7D85F}" type="parTrans" cxnId="{D9DD0A07-3DE1-4FDB-9228-533E0FAB48D9}">
      <dgm:prSet/>
      <dgm:spPr/>
      <dgm:t>
        <a:bodyPr/>
        <a:lstStyle/>
        <a:p>
          <a:endParaRPr lang="en-US"/>
        </a:p>
      </dgm:t>
    </dgm:pt>
    <dgm:pt modelId="{8AE324F7-386D-45A2-868A-242E22B37484}">
      <dgm:prSet/>
      <dgm:spPr/>
      <dgm:t>
        <a:bodyPr/>
        <a:lstStyle/>
        <a:p>
          <a:r>
            <a:rPr lang="en-US" dirty="0"/>
            <a:t>STEP 5</a:t>
          </a:r>
        </a:p>
      </dgm:t>
    </dgm:pt>
    <dgm:pt modelId="{EC9BCBCD-EFC8-4290-B863-734E9A2158AC}" type="sibTrans" cxnId="{3558A59D-7369-44E9-904F-FA6F4D04C070}">
      <dgm:prSet/>
      <dgm:spPr/>
      <dgm:t>
        <a:bodyPr/>
        <a:lstStyle/>
        <a:p>
          <a:endParaRPr lang="en-US"/>
        </a:p>
      </dgm:t>
    </dgm:pt>
    <dgm:pt modelId="{234A76A7-017C-468D-B6C6-6AE5595F0A60}" type="parTrans" cxnId="{3558A59D-7369-44E9-904F-FA6F4D04C070}">
      <dgm:prSet/>
      <dgm:spPr/>
      <dgm:t>
        <a:bodyPr/>
        <a:lstStyle/>
        <a:p>
          <a:endParaRPr lang="en-US"/>
        </a:p>
      </dgm:t>
    </dgm:pt>
    <dgm:pt modelId="{B1A55C1F-1FFB-4C65-9034-363258F2A599}">
      <dgm:prSet/>
      <dgm:spPr/>
      <dgm:t>
        <a:bodyPr/>
        <a:lstStyle/>
        <a:p>
          <a:r>
            <a:rPr lang="en-US" dirty="0"/>
            <a:t>STEP 5</a:t>
          </a:r>
        </a:p>
      </dgm:t>
    </dgm:pt>
    <dgm:pt modelId="{8DD467BF-DBF7-4C55-B657-516D086F3AFE}" type="parTrans" cxnId="{76940FEE-A3DF-4E4B-92AD-AA34AD3555F4}">
      <dgm:prSet/>
      <dgm:spPr/>
      <dgm:t>
        <a:bodyPr/>
        <a:lstStyle/>
        <a:p>
          <a:endParaRPr lang="en-US"/>
        </a:p>
      </dgm:t>
    </dgm:pt>
    <dgm:pt modelId="{EEC0D00C-0852-4559-AD8B-94E558B9FAF1}" type="sibTrans" cxnId="{76940FEE-A3DF-4E4B-92AD-AA34AD3555F4}">
      <dgm:prSet/>
      <dgm:spPr/>
      <dgm:t>
        <a:bodyPr/>
        <a:lstStyle/>
        <a:p>
          <a:endParaRPr lang="en-US"/>
        </a:p>
      </dgm:t>
    </dgm:pt>
    <dgm:pt modelId="{783BA2EA-8436-4CCE-A39E-6BCF5238143F}" type="pres">
      <dgm:prSet presAssocID="{AAD4E0A1-2FAA-4C4F-A963-A18676DD2709}" presName="Name0" presStyleCnt="0">
        <dgm:presLayoutVars>
          <dgm:animLvl val="lvl"/>
          <dgm:resizeHandles val="exact"/>
        </dgm:presLayoutVars>
      </dgm:prSet>
      <dgm:spPr/>
    </dgm:pt>
    <dgm:pt modelId="{F0826536-DCAA-4063-BFB9-4645227B9732}" type="pres">
      <dgm:prSet presAssocID="{59A0B26A-2973-451B-9ADA-6468D9C1A82E}" presName="composite" presStyleCnt="0"/>
      <dgm:spPr/>
    </dgm:pt>
    <dgm:pt modelId="{E3149CA8-F730-4485-B25A-C15A62708F74}" type="pres">
      <dgm:prSet presAssocID="{59A0B26A-2973-451B-9ADA-6468D9C1A82E}" presName="L" presStyleLbl="solidFgAcc1" presStyleIdx="0" presStyleCnt="6">
        <dgm:presLayoutVars>
          <dgm:chMax val="0"/>
          <dgm:chPref val="0"/>
        </dgm:presLayoutVars>
      </dgm:prSet>
      <dgm:spPr/>
    </dgm:pt>
    <dgm:pt modelId="{356E000D-F109-45EB-B501-4B78AA5C433C}" type="pres">
      <dgm:prSet presAssocID="{59A0B26A-2973-451B-9ADA-6468D9C1A82E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690A1E60-14A3-48E2-969A-2D37B614EB37}" type="pres">
      <dgm:prSet presAssocID="{59A0B26A-2973-451B-9ADA-6468D9C1A82E}" presName="des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92BD85C-2D0D-4BF4-AF83-D8128B6A0BBD}" type="pres">
      <dgm:prSet presAssocID="{59A0B26A-2973-451B-9ADA-6468D9C1A82E}" presName="EmptyPlaceHolder" presStyleCnt="0"/>
      <dgm:spPr/>
    </dgm:pt>
    <dgm:pt modelId="{B1D346D7-C154-4D58-8724-9D8D322272D9}" type="pres">
      <dgm:prSet presAssocID="{82DF06A8-49E6-4C50-8190-748A5D28FD6E}" presName="space" presStyleCnt="0"/>
      <dgm:spPr/>
    </dgm:pt>
    <dgm:pt modelId="{14B6A5EE-E0B3-4A85-B764-A872E77BD918}" type="pres">
      <dgm:prSet presAssocID="{8159643A-818D-4545-AFE5-29FC064B1AAA}" presName="composite" presStyleCnt="0"/>
      <dgm:spPr/>
    </dgm:pt>
    <dgm:pt modelId="{CC632145-1148-4956-9088-B915D0D0FD99}" type="pres">
      <dgm:prSet presAssocID="{8159643A-818D-4545-AFE5-29FC064B1AAA}" presName="L" presStyleLbl="solidFgAcc1" presStyleIdx="1" presStyleCnt="6">
        <dgm:presLayoutVars>
          <dgm:chMax val="0"/>
          <dgm:chPref val="0"/>
        </dgm:presLayoutVars>
      </dgm:prSet>
      <dgm:spPr/>
    </dgm:pt>
    <dgm:pt modelId="{E71F2D5D-B2F9-4DA3-A66A-9C6CCF024E35}" type="pres">
      <dgm:prSet presAssocID="{8159643A-818D-4545-AFE5-29FC064B1AAA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76F87B8F-7B70-4B8F-BD86-BC83CD9F0297}" type="pres">
      <dgm:prSet presAssocID="{8159643A-818D-4545-AFE5-29FC064B1AAA}" presName="des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05D16F6A-9EB7-4E55-B58D-6F5902C7CC80}" type="pres">
      <dgm:prSet presAssocID="{8159643A-818D-4545-AFE5-29FC064B1AAA}" presName="EmptyPlaceHolder" presStyleCnt="0"/>
      <dgm:spPr/>
    </dgm:pt>
    <dgm:pt modelId="{6A4F6B20-1C90-450E-965A-C1EB3B417C04}" type="pres">
      <dgm:prSet presAssocID="{384C38D0-1DF9-4571-8437-3CD10BEF2AAE}" presName="space" presStyleCnt="0"/>
      <dgm:spPr/>
    </dgm:pt>
    <dgm:pt modelId="{D85162A9-E7E1-4DA6-A96C-574B4875794C}" type="pres">
      <dgm:prSet presAssocID="{11173297-B697-4A11-9EAC-E45317C547A3}" presName="composite" presStyleCnt="0"/>
      <dgm:spPr/>
    </dgm:pt>
    <dgm:pt modelId="{5C7AB7EB-E74C-4AF9-873D-5493F7962F03}" type="pres">
      <dgm:prSet presAssocID="{11173297-B697-4A11-9EAC-E45317C547A3}" presName="L" presStyleLbl="solidFgAcc1" presStyleIdx="2" presStyleCnt="6">
        <dgm:presLayoutVars>
          <dgm:chMax val="0"/>
          <dgm:chPref val="0"/>
        </dgm:presLayoutVars>
      </dgm:prSet>
      <dgm:spPr/>
    </dgm:pt>
    <dgm:pt modelId="{FCBE03BB-10EF-463F-ADE9-2490921E2F01}" type="pres">
      <dgm:prSet presAssocID="{11173297-B697-4A11-9EAC-E45317C547A3}" presName="parTx" presStyleLbl="alignNode1" presStyleIdx="2" presStyleCnt="6" custScaleY="96488">
        <dgm:presLayoutVars>
          <dgm:chMax val="0"/>
          <dgm:chPref val="0"/>
          <dgm:bulletEnabled val="1"/>
        </dgm:presLayoutVars>
      </dgm:prSet>
      <dgm:spPr/>
    </dgm:pt>
    <dgm:pt modelId="{499DECC5-47AF-4CB1-BCD3-F288444FFD05}" type="pres">
      <dgm:prSet presAssocID="{11173297-B697-4A11-9EAC-E45317C547A3}" presName="des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03CC2BE-542F-4C56-82EF-DBD9BE5FA7D0}" type="pres">
      <dgm:prSet presAssocID="{11173297-B697-4A11-9EAC-E45317C547A3}" presName="EmptyPlaceHolder" presStyleCnt="0"/>
      <dgm:spPr/>
    </dgm:pt>
    <dgm:pt modelId="{31E06083-C734-4BB7-B45B-F495DA16657F}" type="pres">
      <dgm:prSet presAssocID="{F44242F6-86F1-4EA1-8BA3-3748696B9D36}" presName="space" presStyleCnt="0"/>
      <dgm:spPr/>
    </dgm:pt>
    <dgm:pt modelId="{33C0640E-1908-43E2-A30D-C597CD2E5C45}" type="pres">
      <dgm:prSet presAssocID="{D59A6E49-80F2-47F2-A3F1-A7D3C1042B7A}" presName="composite" presStyleCnt="0"/>
      <dgm:spPr/>
    </dgm:pt>
    <dgm:pt modelId="{D45698BB-B312-4969-9C62-8B658A7BE04B}" type="pres">
      <dgm:prSet presAssocID="{D59A6E49-80F2-47F2-A3F1-A7D3C1042B7A}" presName="L" presStyleLbl="solidFgAcc1" presStyleIdx="3" presStyleCnt="6">
        <dgm:presLayoutVars>
          <dgm:chMax val="0"/>
          <dgm:chPref val="0"/>
        </dgm:presLayoutVars>
      </dgm:prSet>
      <dgm:spPr/>
    </dgm:pt>
    <dgm:pt modelId="{8CE5514B-799A-4B97-A4CE-949CED117359}" type="pres">
      <dgm:prSet presAssocID="{D59A6E49-80F2-47F2-A3F1-A7D3C1042B7A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26E75E88-EED9-45B9-B2E1-7CF90983F84F}" type="pres">
      <dgm:prSet presAssocID="{D59A6E49-80F2-47F2-A3F1-A7D3C1042B7A}" presName="des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E310878-290E-4CDF-A224-A01279FC1395}" type="pres">
      <dgm:prSet presAssocID="{D59A6E49-80F2-47F2-A3F1-A7D3C1042B7A}" presName="EmptyPlaceHolder" presStyleCnt="0"/>
      <dgm:spPr/>
    </dgm:pt>
    <dgm:pt modelId="{55F036F5-304F-4940-A050-48A87A0DF8E4}" type="pres">
      <dgm:prSet presAssocID="{7E011706-AE0C-4AA0-B690-E8284D94C1FB}" presName="space" presStyleCnt="0"/>
      <dgm:spPr/>
    </dgm:pt>
    <dgm:pt modelId="{1B1FFA15-18C7-4FA1-8E23-8A3F31C302EB}" type="pres">
      <dgm:prSet presAssocID="{8AE324F7-386D-45A2-868A-242E22B37484}" presName="composite" presStyleCnt="0"/>
      <dgm:spPr/>
    </dgm:pt>
    <dgm:pt modelId="{736EA73E-CF05-45B4-A946-DC09155D617E}" type="pres">
      <dgm:prSet presAssocID="{8AE324F7-386D-45A2-868A-242E22B37484}" presName="L" presStyleLbl="solidFgAcc1" presStyleIdx="4" presStyleCnt="6">
        <dgm:presLayoutVars>
          <dgm:chMax val="0"/>
          <dgm:chPref val="0"/>
        </dgm:presLayoutVars>
      </dgm:prSet>
      <dgm:spPr/>
    </dgm:pt>
    <dgm:pt modelId="{507DCF5B-980F-4E37-B5EB-2E84D9C6B52F}" type="pres">
      <dgm:prSet presAssocID="{8AE324F7-386D-45A2-868A-242E22B37484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EEA84B30-BE1D-4937-8B3F-F60859618187}" type="pres">
      <dgm:prSet presAssocID="{8AE324F7-386D-45A2-868A-242E22B37484}" presName="des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4B8F068-5875-4CEC-BBA5-2D4AFCF2A5DE}" type="pres">
      <dgm:prSet presAssocID="{8AE324F7-386D-45A2-868A-242E22B37484}" presName="EmptyPlaceHolder" presStyleCnt="0"/>
      <dgm:spPr/>
    </dgm:pt>
    <dgm:pt modelId="{B928CE64-9BA4-4CC2-BBC7-D82ED0DF4BD2}" type="pres">
      <dgm:prSet presAssocID="{EC9BCBCD-EFC8-4290-B863-734E9A2158AC}" presName="space" presStyleCnt="0"/>
      <dgm:spPr/>
    </dgm:pt>
    <dgm:pt modelId="{9058582F-4D89-463B-BA14-753BA316BE24}" type="pres">
      <dgm:prSet presAssocID="{B1A55C1F-1FFB-4C65-9034-363258F2A599}" presName="composite" presStyleCnt="0"/>
      <dgm:spPr/>
    </dgm:pt>
    <dgm:pt modelId="{D5B77797-4CB8-4556-9A9A-51A66186CF6B}" type="pres">
      <dgm:prSet presAssocID="{B1A55C1F-1FFB-4C65-9034-363258F2A599}" presName="L" presStyleLbl="solidFgAcc1" presStyleIdx="5" presStyleCnt="6">
        <dgm:presLayoutVars>
          <dgm:chMax val="0"/>
          <dgm:chPref val="0"/>
        </dgm:presLayoutVars>
      </dgm:prSet>
      <dgm:spPr/>
    </dgm:pt>
    <dgm:pt modelId="{4096469F-F6A6-4C51-A3AF-37F96A4E1CCC}" type="pres">
      <dgm:prSet presAssocID="{B1A55C1F-1FFB-4C65-9034-363258F2A59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A7FA4937-1515-4D79-8A9D-FB7898F46CAE}" type="pres">
      <dgm:prSet presAssocID="{B1A55C1F-1FFB-4C65-9034-363258F2A599}" presName="desTx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542CD316-6099-4888-8BEA-35B79DAAF504}" type="pres">
      <dgm:prSet presAssocID="{B1A55C1F-1FFB-4C65-9034-363258F2A599}" presName="EmptyPlaceHolder" presStyleCnt="0"/>
      <dgm:spPr/>
    </dgm:pt>
  </dgm:ptLst>
  <dgm:cxnLst>
    <dgm:cxn modelId="{D9DD0A07-3DE1-4FDB-9228-533E0FAB48D9}" srcId="{AAD4E0A1-2FAA-4C4F-A963-A18676DD2709}" destId="{8159643A-818D-4545-AFE5-29FC064B1AAA}" srcOrd="1" destOrd="0" parTransId="{2AC99ED1-74BC-44F4-AB57-AD4179C7D85F}" sibTransId="{384C38D0-1DF9-4571-8437-3CD10BEF2AAE}"/>
    <dgm:cxn modelId="{9534A01A-7215-484A-B231-394DE85E33EE}" type="presOf" srcId="{8AE324F7-386D-45A2-868A-242E22B37484}" destId="{507DCF5B-980F-4E37-B5EB-2E84D9C6B52F}" srcOrd="0" destOrd="0" presId="urn:microsoft.com/office/officeart/2016/7/layout/AccentHomeChevronProcess"/>
    <dgm:cxn modelId="{C7E7C71A-8D4E-49A3-870A-EF1B52EA7E44}" type="presOf" srcId="{388BDCB2-DCDF-44F3-8324-AEB38FDDBDD1}" destId="{499DECC5-47AF-4CB1-BCD3-F288444FFD05}" srcOrd="0" destOrd="0" presId="urn:microsoft.com/office/officeart/2016/7/layout/AccentHomeChevronProcess"/>
    <dgm:cxn modelId="{5674DB32-52A8-4AD6-91A2-851D4F5D774E}" srcId="{8159643A-818D-4545-AFE5-29FC064B1AAA}" destId="{A5F3A565-F1A9-4263-BA1F-374C68AB041C}" srcOrd="0" destOrd="0" parTransId="{BC9CEAF5-0740-4D16-9B53-CFBE32998C15}" sibTransId="{E138BD27-CD5F-4B72-9EE7-AFCFDA324151}"/>
    <dgm:cxn modelId="{EBCA9966-8EF2-49F3-972B-7D6EDBB39C81}" type="presOf" srcId="{11173297-B697-4A11-9EAC-E45317C547A3}" destId="{FCBE03BB-10EF-463F-ADE9-2490921E2F01}" srcOrd="0" destOrd="0" presId="urn:microsoft.com/office/officeart/2016/7/layout/AccentHomeChevronProcess"/>
    <dgm:cxn modelId="{F7EA216A-8EED-4AEA-8470-B1B8F045C9C9}" srcId="{11173297-B697-4A11-9EAC-E45317C547A3}" destId="{388BDCB2-DCDF-44F3-8324-AEB38FDDBDD1}" srcOrd="0" destOrd="0" parTransId="{37941136-BD0B-4BA2-AB30-C59B281AC064}" sibTransId="{3E43BD3A-DE7D-4F87-8DF8-BE45D9E99A98}"/>
    <dgm:cxn modelId="{60F2516C-41F3-4218-A1D1-062B64CCA51C}" srcId="{D59A6E49-80F2-47F2-A3F1-A7D3C1042B7A}" destId="{B37999E7-C394-42CA-9788-025667B2F148}" srcOrd="0" destOrd="0" parTransId="{4E4B7B64-9855-4792-8CF8-036E24B99347}" sibTransId="{B2DC8013-B540-4718-801F-00BFBC13037A}"/>
    <dgm:cxn modelId="{3B32756D-B3E5-411D-8FF5-9443D03E0512}" srcId="{AAD4E0A1-2FAA-4C4F-A963-A18676DD2709}" destId="{59A0B26A-2973-451B-9ADA-6468D9C1A82E}" srcOrd="0" destOrd="0" parTransId="{485F4D2F-583A-4E49-8439-7E9505C9635E}" sibTransId="{82DF06A8-49E6-4C50-8190-748A5D28FD6E}"/>
    <dgm:cxn modelId="{F30B326E-5A4C-40C9-B022-26DA52A304C3}" type="presOf" srcId="{59A0B26A-2973-451B-9ADA-6468D9C1A82E}" destId="{356E000D-F109-45EB-B501-4B78AA5C433C}" srcOrd="0" destOrd="0" presId="urn:microsoft.com/office/officeart/2016/7/layout/AccentHomeChevronProcess"/>
    <dgm:cxn modelId="{050C9254-2664-45D0-A7C0-16D1E600B953}" type="presOf" srcId="{D59A6E49-80F2-47F2-A3F1-A7D3C1042B7A}" destId="{8CE5514B-799A-4B97-A4CE-949CED117359}" srcOrd="0" destOrd="0" presId="urn:microsoft.com/office/officeart/2016/7/layout/AccentHomeChevronProcess"/>
    <dgm:cxn modelId="{F7E24D59-9532-4E70-A381-FD77E8E3792F}" srcId="{59A0B26A-2973-451B-9ADA-6468D9C1A82E}" destId="{EFA50C6C-022A-4BE7-B363-CC5944231205}" srcOrd="0" destOrd="0" parTransId="{2DCDB026-5A6D-4F6F-854C-5F88D23D2A99}" sibTransId="{1640FBF7-6D83-46D6-9A14-66833FCD0185}"/>
    <dgm:cxn modelId="{BB331587-E8E0-4EB4-A73E-6C4FBC78406B}" type="presOf" srcId="{A5F3A565-F1A9-4263-BA1F-374C68AB041C}" destId="{76F87B8F-7B70-4B8F-BD86-BC83CD9F0297}" srcOrd="0" destOrd="0" presId="urn:microsoft.com/office/officeart/2016/7/layout/AccentHomeChevronProcess"/>
    <dgm:cxn modelId="{4A7EFD87-320F-45A4-8133-759E7A6020E6}" type="presOf" srcId="{B37999E7-C394-42CA-9788-025667B2F148}" destId="{26E75E88-EED9-45B9-B2E1-7CF90983F84F}" srcOrd="0" destOrd="0" presId="urn:microsoft.com/office/officeart/2016/7/layout/AccentHomeChevronProcess"/>
    <dgm:cxn modelId="{3558A59D-7369-44E9-904F-FA6F4D04C070}" srcId="{AAD4E0A1-2FAA-4C4F-A963-A18676DD2709}" destId="{8AE324F7-386D-45A2-868A-242E22B37484}" srcOrd="4" destOrd="0" parTransId="{234A76A7-017C-468D-B6C6-6AE5595F0A60}" sibTransId="{EC9BCBCD-EFC8-4290-B863-734E9A2158AC}"/>
    <dgm:cxn modelId="{0DCDD2B0-40B4-4FE3-97A4-E8F517D667FA}" type="presOf" srcId="{EFA50C6C-022A-4BE7-B363-CC5944231205}" destId="{690A1E60-14A3-48E2-969A-2D37B614EB37}" srcOrd="0" destOrd="0" presId="urn:microsoft.com/office/officeart/2016/7/layout/AccentHomeChevronProcess"/>
    <dgm:cxn modelId="{E2684ACF-30C5-45DE-B936-347DF772B34C}" type="presOf" srcId="{B1A55C1F-1FFB-4C65-9034-363258F2A599}" destId="{4096469F-F6A6-4C51-A3AF-37F96A4E1CCC}" srcOrd="0" destOrd="0" presId="urn:microsoft.com/office/officeart/2016/7/layout/AccentHomeChevronProcess"/>
    <dgm:cxn modelId="{AEC3EBD0-1922-4FDA-8C9E-4E7A1D61E53D}" type="presOf" srcId="{AAD4E0A1-2FAA-4C4F-A963-A18676DD2709}" destId="{783BA2EA-8436-4CCE-A39E-6BCF5238143F}" srcOrd="0" destOrd="0" presId="urn:microsoft.com/office/officeart/2016/7/layout/AccentHomeChevronProcess"/>
    <dgm:cxn modelId="{1DEAA8D5-09D4-43B8-9CE1-38F63628F861}" srcId="{AAD4E0A1-2FAA-4C4F-A963-A18676DD2709}" destId="{D59A6E49-80F2-47F2-A3F1-A7D3C1042B7A}" srcOrd="3" destOrd="0" parTransId="{0F0347E2-53BF-4AF0-BE04-E562E9D07F8C}" sibTransId="{7E011706-AE0C-4AA0-B690-E8284D94C1FB}"/>
    <dgm:cxn modelId="{5ADCAFE7-EEA6-4BFA-9A5B-7E47089881FE}" type="presOf" srcId="{8159643A-818D-4545-AFE5-29FC064B1AAA}" destId="{E71F2D5D-B2F9-4DA3-A66A-9C6CCF024E35}" srcOrd="0" destOrd="0" presId="urn:microsoft.com/office/officeart/2016/7/layout/AccentHomeChevronProcess"/>
    <dgm:cxn modelId="{76940FEE-A3DF-4E4B-92AD-AA34AD3555F4}" srcId="{AAD4E0A1-2FAA-4C4F-A963-A18676DD2709}" destId="{B1A55C1F-1FFB-4C65-9034-363258F2A599}" srcOrd="5" destOrd="0" parTransId="{8DD467BF-DBF7-4C55-B657-516D086F3AFE}" sibTransId="{EEC0D00C-0852-4559-AD8B-94E558B9FAF1}"/>
    <dgm:cxn modelId="{6C7779F4-FD69-4B67-B910-A8608F5BFD91}" srcId="{AAD4E0A1-2FAA-4C4F-A963-A18676DD2709}" destId="{11173297-B697-4A11-9EAC-E45317C547A3}" srcOrd="2" destOrd="0" parTransId="{04B33EEE-24D9-46D5-87A7-153B2EA6E29D}" sibTransId="{F44242F6-86F1-4EA1-8BA3-3748696B9D36}"/>
    <dgm:cxn modelId="{6611D126-9F3D-4D3A-AAF3-BB5655B14647}" type="presParOf" srcId="{783BA2EA-8436-4CCE-A39E-6BCF5238143F}" destId="{F0826536-DCAA-4063-BFB9-4645227B9732}" srcOrd="0" destOrd="0" presId="urn:microsoft.com/office/officeart/2016/7/layout/AccentHomeChevronProcess"/>
    <dgm:cxn modelId="{85796E44-494A-4150-B35F-33B1B9A5FF16}" type="presParOf" srcId="{F0826536-DCAA-4063-BFB9-4645227B9732}" destId="{E3149CA8-F730-4485-B25A-C15A62708F74}" srcOrd="0" destOrd="0" presId="urn:microsoft.com/office/officeart/2016/7/layout/AccentHomeChevronProcess"/>
    <dgm:cxn modelId="{A166AD79-2619-4D52-A3B3-6215B3AA43D1}" type="presParOf" srcId="{F0826536-DCAA-4063-BFB9-4645227B9732}" destId="{356E000D-F109-45EB-B501-4B78AA5C433C}" srcOrd="1" destOrd="0" presId="urn:microsoft.com/office/officeart/2016/7/layout/AccentHomeChevronProcess"/>
    <dgm:cxn modelId="{F077F179-9385-4782-9283-8B16C1C2BA34}" type="presParOf" srcId="{F0826536-DCAA-4063-BFB9-4645227B9732}" destId="{690A1E60-14A3-48E2-969A-2D37B614EB37}" srcOrd="2" destOrd="0" presId="urn:microsoft.com/office/officeart/2016/7/layout/AccentHomeChevronProcess"/>
    <dgm:cxn modelId="{FA9EB690-4AD1-4C19-B9A1-53E66DA560CD}" type="presParOf" srcId="{F0826536-DCAA-4063-BFB9-4645227B9732}" destId="{792BD85C-2D0D-4BF4-AF83-D8128B6A0BBD}" srcOrd="3" destOrd="0" presId="urn:microsoft.com/office/officeart/2016/7/layout/AccentHomeChevronProcess"/>
    <dgm:cxn modelId="{3742C70D-B7C4-4347-ADE9-AE1A90E7AA08}" type="presParOf" srcId="{783BA2EA-8436-4CCE-A39E-6BCF5238143F}" destId="{B1D346D7-C154-4D58-8724-9D8D322272D9}" srcOrd="1" destOrd="0" presId="urn:microsoft.com/office/officeart/2016/7/layout/AccentHomeChevronProcess"/>
    <dgm:cxn modelId="{7F2E54B8-A4E8-4F58-B05C-AC407951920B}" type="presParOf" srcId="{783BA2EA-8436-4CCE-A39E-6BCF5238143F}" destId="{14B6A5EE-E0B3-4A85-B764-A872E77BD918}" srcOrd="2" destOrd="0" presId="urn:microsoft.com/office/officeart/2016/7/layout/AccentHomeChevronProcess"/>
    <dgm:cxn modelId="{B7C14F8B-CC24-4358-ACAC-06BBD57C9232}" type="presParOf" srcId="{14B6A5EE-E0B3-4A85-B764-A872E77BD918}" destId="{CC632145-1148-4956-9088-B915D0D0FD99}" srcOrd="0" destOrd="0" presId="urn:microsoft.com/office/officeart/2016/7/layout/AccentHomeChevronProcess"/>
    <dgm:cxn modelId="{EB2BC1A5-5145-4896-855A-0AFEACE82BCF}" type="presParOf" srcId="{14B6A5EE-E0B3-4A85-B764-A872E77BD918}" destId="{E71F2D5D-B2F9-4DA3-A66A-9C6CCF024E35}" srcOrd="1" destOrd="0" presId="urn:microsoft.com/office/officeart/2016/7/layout/AccentHomeChevronProcess"/>
    <dgm:cxn modelId="{BFE19651-BA6F-4861-AC66-33F319D53F7D}" type="presParOf" srcId="{14B6A5EE-E0B3-4A85-B764-A872E77BD918}" destId="{76F87B8F-7B70-4B8F-BD86-BC83CD9F0297}" srcOrd="2" destOrd="0" presId="urn:microsoft.com/office/officeart/2016/7/layout/AccentHomeChevronProcess"/>
    <dgm:cxn modelId="{98F69F0E-9C66-428E-8A69-C89EADF74318}" type="presParOf" srcId="{14B6A5EE-E0B3-4A85-B764-A872E77BD918}" destId="{05D16F6A-9EB7-4E55-B58D-6F5902C7CC80}" srcOrd="3" destOrd="0" presId="urn:microsoft.com/office/officeart/2016/7/layout/AccentHomeChevronProcess"/>
    <dgm:cxn modelId="{DA6016D0-FF08-42BE-9BDC-FF482682D30D}" type="presParOf" srcId="{783BA2EA-8436-4CCE-A39E-6BCF5238143F}" destId="{6A4F6B20-1C90-450E-965A-C1EB3B417C04}" srcOrd="3" destOrd="0" presId="urn:microsoft.com/office/officeart/2016/7/layout/AccentHomeChevronProcess"/>
    <dgm:cxn modelId="{6EF0D53E-C29F-4657-A617-6C3C35BB9FAE}" type="presParOf" srcId="{783BA2EA-8436-4CCE-A39E-6BCF5238143F}" destId="{D85162A9-E7E1-4DA6-A96C-574B4875794C}" srcOrd="4" destOrd="0" presId="urn:microsoft.com/office/officeart/2016/7/layout/AccentHomeChevronProcess"/>
    <dgm:cxn modelId="{C3DCC376-D230-47A5-B0AF-7BF05A5F988F}" type="presParOf" srcId="{D85162A9-E7E1-4DA6-A96C-574B4875794C}" destId="{5C7AB7EB-E74C-4AF9-873D-5493F7962F03}" srcOrd="0" destOrd="0" presId="urn:microsoft.com/office/officeart/2016/7/layout/AccentHomeChevronProcess"/>
    <dgm:cxn modelId="{3B951B36-7350-4EA2-B9D5-5614563BACC1}" type="presParOf" srcId="{D85162A9-E7E1-4DA6-A96C-574B4875794C}" destId="{FCBE03BB-10EF-463F-ADE9-2490921E2F01}" srcOrd="1" destOrd="0" presId="urn:microsoft.com/office/officeart/2016/7/layout/AccentHomeChevronProcess"/>
    <dgm:cxn modelId="{0DF3A932-41AE-4A1B-B940-4F00F9CF7627}" type="presParOf" srcId="{D85162A9-E7E1-4DA6-A96C-574B4875794C}" destId="{499DECC5-47AF-4CB1-BCD3-F288444FFD05}" srcOrd="2" destOrd="0" presId="urn:microsoft.com/office/officeart/2016/7/layout/AccentHomeChevronProcess"/>
    <dgm:cxn modelId="{959D2AAF-704B-4D08-8294-3790BF74564E}" type="presParOf" srcId="{D85162A9-E7E1-4DA6-A96C-574B4875794C}" destId="{303CC2BE-542F-4C56-82EF-DBD9BE5FA7D0}" srcOrd="3" destOrd="0" presId="urn:microsoft.com/office/officeart/2016/7/layout/AccentHomeChevronProcess"/>
    <dgm:cxn modelId="{E44537FE-1975-4124-BCD2-862CC511C87F}" type="presParOf" srcId="{783BA2EA-8436-4CCE-A39E-6BCF5238143F}" destId="{31E06083-C734-4BB7-B45B-F495DA16657F}" srcOrd="5" destOrd="0" presId="urn:microsoft.com/office/officeart/2016/7/layout/AccentHomeChevronProcess"/>
    <dgm:cxn modelId="{D08F1D36-1DBD-4A90-B35A-11CB6AB70837}" type="presParOf" srcId="{783BA2EA-8436-4CCE-A39E-6BCF5238143F}" destId="{33C0640E-1908-43E2-A30D-C597CD2E5C45}" srcOrd="6" destOrd="0" presId="urn:microsoft.com/office/officeart/2016/7/layout/AccentHomeChevronProcess"/>
    <dgm:cxn modelId="{77398350-C6EC-4106-8EBF-0C0C73F7D8E2}" type="presParOf" srcId="{33C0640E-1908-43E2-A30D-C597CD2E5C45}" destId="{D45698BB-B312-4969-9C62-8B658A7BE04B}" srcOrd="0" destOrd="0" presId="urn:microsoft.com/office/officeart/2016/7/layout/AccentHomeChevronProcess"/>
    <dgm:cxn modelId="{BB0C5B20-87A6-498F-A1F7-C45BD18A0349}" type="presParOf" srcId="{33C0640E-1908-43E2-A30D-C597CD2E5C45}" destId="{8CE5514B-799A-4B97-A4CE-949CED117359}" srcOrd="1" destOrd="0" presId="urn:microsoft.com/office/officeart/2016/7/layout/AccentHomeChevronProcess"/>
    <dgm:cxn modelId="{7900CD8C-9318-4089-992F-92843765BB6E}" type="presParOf" srcId="{33C0640E-1908-43E2-A30D-C597CD2E5C45}" destId="{26E75E88-EED9-45B9-B2E1-7CF90983F84F}" srcOrd="2" destOrd="0" presId="urn:microsoft.com/office/officeart/2016/7/layout/AccentHomeChevronProcess"/>
    <dgm:cxn modelId="{51FB55C6-15A1-4FDA-9B20-03379835FB58}" type="presParOf" srcId="{33C0640E-1908-43E2-A30D-C597CD2E5C45}" destId="{0E310878-290E-4CDF-A224-A01279FC1395}" srcOrd="3" destOrd="0" presId="urn:microsoft.com/office/officeart/2016/7/layout/AccentHomeChevronProcess"/>
    <dgm:cxn modelId="{846F24E1-EA22-4D81-ACCB-5088E0274B96}" type="presParOf" srcId="{783BA2EA-8436-4CCE-A39E-6BCF5238143F}" destId="{55F036F5-304F-4940-A050-48A87A0DF8E4}" srcOrd="7" destOrd="0" presId="urn:microsoft.com/office/officeart/2016/7/layout/AccentHomeChevronProcess"/>
    <dgm:cxn modelId="{9CDD98A5-3C45-403C-8FFA-C5E45A5D72EC}" type="presParOf" srcId="{783BA2EA-8436-4CCE-A39E-6BCF5238143F}" destId="{1B1FFA15-18C7-4FA1-8E23-8A3F31C302EB}" srcOrd="8" destOrd="0" presId="urn:microsoft.com/office/officeart/2016/7/layout/AccentHomeChevronProcess"/>
    <dgm:cxn modelId="{7E6ED34B-B1F0-4FB3-850D-E94B6E9E17D3}" type="presParOf" srcId="{1B1FFA15-18C7-4FA1-8E23-8A3F31C302EB}" destId="{736EA73E-CF05-45B4-A946-DC09155D617E}" srcOrd="0" destOrd="0" presId="urn:microsoft.com/office/officeart/2016/7/layout/AccentHomeChevronProcess"/>
    <dgm:cxn modelId="{62E0986F-AF8A-4BB9-9929-81DF0F4BFDCA}" type="presParOf" srcId="{1B1FFA15-18C7-4FA1-8E23-8A3F31C302EB}" destId="{507DCF5B-980F-4E37-B5EB-2E84D9C6B52F}" srcOrd="1" destOrd="0" presId="urn:microsoft.com/office/officeart/2016/7/layout/AccentHomeChevronProcess"/>
    <dgm:cxn modelId="{93041484-7DAD-4FD9-B487-F83C4013B175}" type="presParOf" srcId="{1B1FFA15-18C7-4FA1-8E23-8A3F31C302EB}" destId="{EEA84B30-BE1D-4937-8B3F-F60859618187}" srcOrd="2" destOrd="0" presId="urn:microsoft.com/office/officeart/2016/7/layout/AccentHomeChevronProcess"/>
    <dgm:cxn modelId="{7003133C-AC1E-431B-BAC1-22BEE521CC89}" type="presParOf" srcId="{1B1FFA15-18C7-4FA1-8E23-8A3F31C302EB}" destId="{74B8F068-5875-4CEC-BBA5-2D4AFCF2A5DE}" srcOrd="3" destOrd="0" presId="urn:microsoft.com/office/officeart/2016/7/layout/AccentHomeChevronProcess"/>
    <dgm:cxn modelId="{7E95A460-B8D3-4D3C-8100-B898D4D651B9}" type="presParOf" srcId="{783BA2EA-8436-4CCE-A39E-6BCF5238143F}" destId="{B928CE64-9BA4-4CC2-BBC7-D82ED0DF4BD2}" srcOrd="9" destOrd="0" presId="urn:microsoft.com/office/officeart/2016/7/layout/AccentHomeChevronProcess"/>
    <dgm:cxn modelId="{BEB8FA68-8840-4F9D-B973-9E160D34CD7E}" type="presParOf" srcId="{783BA2EA-8436-4CCE-A39E-6BCF5238143F}" destId="{9058582F-4D89-463B-BA14-753BA316BE24}" srcOrd="10" destOrd="0" presId="urn:microsoft.com/office/officeart/2016/7/layout/AccentHomeChevronProcess"/>
    <dgm:cxn modelId="{23373AE5-024F-4049-8874-31221A80DDAD}" type="presParOf" srcId="{9058582F-4D89-463B-BA14-753BA316BE24}" destId="{D5B77797-4CB8-4556-9A9A-51A66186CF6B}" srcOrd="0" destOrd="0" presId="urn:microsoft.com/office/officeart/2016/7/layout/AccentHomeChevronProcess"/>
    <dgm:cxn modelId="{F1BD4EF2-9ADF-441D-89F7-AA87E78F919E}" type="presParOf" srcId="{9058582F-4D89-463B-BA14-753BA316BE24}" destId="{4096469F-F6A6-4C51-A3AF-37F96A4E1CCC}" srcOrd="1" destOrd="0" presId="urn:microsoft.com/office/officeart/2016/7/layout/AccentHomeChevronProcess"/>
    <dgm:cxn modelId="{34E888F7-6B5E-42D0-9F1B-E0746E5DF94B}" type="presParOf" srcId="{9058582F-4D89-463B-BA14-753BA316BE24}" destId="{A7FA4937-1515-4D79-8A9D-FB7898F46CAE}" srcOrd="2" destOrd="0" presId="urn:microsoft.com/office/officeart/2016/7/layout/AccentHomeChevronProcess"/>
    <dgm:cxn modelId="{8AB47F81-3862-4822-A0D0-8634ED57F03F}" type="presParOf" srcId="{9058582F-4D89-463B-BA14-753BA316BE24}" destId="{542CD316-6099-4888-8BEA-35B79DAAF504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9CA8-F730-4485-B25A-C15A62708F74}">
      <dsp:nvSpPr>
        <dsp:cNvPr id="0" name=""/>
        <dsp:cNvSpPr/>
      </dsp:nvSpPr>
      <dsp:spPr>
        <a:xfrm rot="5400000">
          <a:off x="-776549" y="1542175"/>
          <a:ext cx="1716426" cy="157787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000D-F109-45EB-B501-4B78AA5C433C}">
      <dsp:nvSpPr>
        <dsp:cNvPr id="0" name=""/>
        <dsp:cNvSpPr/>
      </dsp:nvSpPr>
      <dsp:spPr>
        <a:xfrm>
          <a:off x="2770" y="2479282"/>
          <a:ext cx="1972343" cy="572142"/>
        </a:xfrm>
        <a:prstGeom prst="homePlate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1</a:t>
          </a:r>
        </a:p>
      </dsp:txBody>
      <dsp:txXfrm>
        <a:off x="2770" y="2479282"/>
        <a:ext cx="1900825" cy="572142"/>
      </dsp:txXfrm>
    </dsp:sp>
    <dsp:sp modelId="{690A1E60-14A3-48E2-969A-2D37B614EB37}">
      <dsp:nvSpPr>
        <dsp:cNvPr id="0" name=""/>
        <dsp:cNvSpPr/>
      </dsp:nvSpPr>
      <dsp:spPr>
        <a:xfrm>
          <a:off x="160557" y="857528"/>
          <a:ext cx="1601543" cy="107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Look into employee data base</a:t>
          </a:r>
        </a:p>
      </dsp:txBody>
      <dsp:txXfrm>
        <a:off x="160557" y="857528"/>
        <a:ext cx="1601543" cy="1077121"/>
      </dsp:txXfrm>
    </dsp:sp>
    <dsp:sp modelId="{CC632145-1148-4956-9088-B915D0D0FD99}">
      <dsp:nvSpPr>
        <dsp:cNvPr id="0" name=""/>
        <dsp:cNvSpPr/>
      </dsp:nvSpPr>
      <dsp:spPr>
        <a:xfrm rot="5400000">
          <a:off x="1097177" y="1542175"/>
          <a:ext cx="1716426" cy="157787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F2D5D-B2F9-4DA3-A66A-9C6CCF024E35}">
      <dsp:nvSpPr>
        <dsp:cNvPr id="0" name=""/>
        <dsp:cNvSpPr/>
      </dsp:nvSpPr>
      <dsp:spPr>
        <a:xfrm>
          <a:off x="1876496" y="2479282"/>
          <a:ext cx="197234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2</a:t>
          </a:r>
        </a:p>
      </dsp:txBody>
      <dsp:txXfrm>
        <a:off x="2019532" y="2479282"/>
        <a:ext cx="1686272" cy="572142"/>
      </dsp:txXfrm>
    </dsp:sp>
    <dsp:sp modelId="{76F87B8F-7B70-4B8F-BD86-BC83CD9F0297}">
      <dsp:nvSpPr>
        <dsp:cNvPr id="0" name=""/>
        <dsp:cNvSpPr/>
      </dsp:nvSpPr>
      <dsp:spPr>
        <a:xfrm>
          <a:off x="2034284" y="857528"/>
          <a:ext cx="1601543" cy="107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Sort and arrange the database</a:t>
          </a:r>
        </a:p>
      </dsp:txBody>
      <dsp:txXfrm>
        <a:off x="2034284" y="857528"/>
        <a:ext cx="1601543" cy="1077121"/>
      </dsp:txXfrm>
    </dsp:sp>
    <dsp:sp modelId="{5C7AB7EB-E74C-4AF9-873D-5493F7962F03}">
      <dsp:nvSpPr>
        <dsp:cNvPr id="0" name=""/>
        <dsp:cNvSpPr/>
      </dsp:nvSpPr>
      <dsp:spPr>
        <a:xfrm rot="5400000">
          <a:off x="3001043" y="1532128"/>
          <a:ext cx="1656145" cy="157787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E03BB-10EF-463F-ADE9-2490921E2F01}">
      <dsp:nvSpPr>
        <dsp:cNvPr id="0" name=""/>
        <dsp:cNvSpPr/>
      </dsp:nvSpPr>
      <dsp:spPr>
        <a:xfrm>
          <a:off x="3750222" y="2479282"/>
          <a:ext cx="1972343" cy="552048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3</a:t>
          </a:r>
        </a:p>
      </dsp:txBody>
      <dsp:txXfrm>
        <a:off x="3888234" y="2479282"/>
        <a:ext cx="1696319" cy="552048"/>
      </dsp:txXfrm>
    </dsp:sp>
    <dsp:sp modelId="{499DECC5-47AF-4CB1-BCD3-F288444FFD05}">
      <dsp:nvSpPr>
        <dsp:cNvPr id="0" name=""/>
        <dsp:cNvSpPr/>
      </dsp:nvSpPr>
      <dsp:spPr>
        <a:xfrm>
          <a:off x="3908010" y="866396"/>
          <a:ext cx="1601543" cy="1039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each employee with a unique identification code</a:t>
          </a:r>
          <a:r>
            <a:rPr lang="en-US" sz="1200" kern="1200" dirty="0"/>
            <a:t> </a:t>
          </a:r>
        </a:p>
      </dsp:txBody>
      <dsp:txXfrm>
        <a:off x="3908010" y="866396"/>
        <a:ext cx="1601543" cy="1039292"/>
      </dsp:txXfrm>
    </dsp:sp>
    <dsp:sp modelId="{D45698BB-B312-4969-9C62-8B658A7BE04B}">
      <dsp:nvSpPr>
        <dsp:cNvPr id="0" name=""/>
        <dsp:cNvSpPr/>
      </dsp:nvSpPr>
      <dsp:spPr>
        <a:xfrm rot="5400000">
          <a:off x="4844629" y="1542175"/>
          <a:ext cx="1716426" cy="157787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5514B-799A-4B97-A4CE-949CED117359}">
      <dsp:nvSpPr>
        <dsp:cNvPr id="0" name=""/>
        <dsp:cNvSpPr/>
      </dsp:nvSpPr>
      <dsp:spPr>
        <a:xfrm>
          <a:off x="5623949" y="2479282"/>
          <a:ext cx="197234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4</a:t>
          </a:r>
        </a:p>
      </dsp:txBody>
      <dsp:txXfrm>
        <a:off x="5766985" y="2479282"/>
        <a:ext cx="1686272" cy="572142"/>
      </dsp:txXfrm>
    </dsp:sp>
    <dsp:sp modelId="{26E75E88-EED9-45B9-B2E1-7CF90983F84F}">
      <dsp:nvSpPr>
        <dsp:cNvPr id="0" name=""/>
        <dsp:cNvSpPr/>
      </dsp:nvSpPr>
      <dsp:spPr>
        <a:xfrm>
          <a:off x="5781736" y="857528"/>
          <a:ext cx="1601543" cy="107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Establishing data transfer hierarchy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781736" y="857528"/>
        <a:ext cx="1601543" cy="1077121"/>
      </dsp:txXfrm>
    </dsp:sp>
    <dsp:sp modelId="{736EA73E-CF05-45B4-A946-DC09155D617E}">
      <dsp:nvSpPr>
        <dsp:cNvPr id="0" name=""/>
        <dsp:cNvSpPr/>
      </dsp:nvSpPr>
      <dsp:spPr>
        <a:xfrm rot="5400000">
          <a:off x="6718356" y="1542175"/>
          <a:ext cx="1716426" cy="157787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DCF5B-980F-4E37-B5EB-2E84D9C6B52F}">
      <dsp:nvSpPr>
        <dsp:cNvPr id="0" name=""/>
        <dsp:cNvSpPr/>
      </dsp:nvSpPr>
      <dsp:spPr>
        <a:xfrm>
          <a:off x="7497675" y="2479282"/>
          <a:ext cx="197234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5</a:t>
          </a:r>
        </a:p>
      </dsp:txBody>
      <dsp:txXfrm>
        <a:off x="7640711" y="2479282"/>
        <a:ext cx="1686272" cy="572142"/>
      </dsp:txXfrm>
    </dsp:sp>
    <dsp:sp modelId="{EEA84B30-BE1D-4937-8B3F-F60859618187}">
      <dsp:nvSpPr>
        <dsp:cNvPr id="0" name=""/>
        <dsp:cNvSpPr/>
      </dsp:nvSpPr>
      <dsp:spPr>
        <a:xfrm>
          <a:off x="7655463" y="857528"/>
          <a:ext cx="1601543" cy="107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77797-4CB8-4556-9A9A-51A66186CF6B}">
      <dsp:nvSpPr>
        <dsp:cNvPr id="0" name=""/>
        <dsp:cNvSpPr/>
      </dsp:nvSpPr>
      <dsp:spPr>
        <a:xfrm rot="5400000">
          <a:off x="8592082" y="1542175"/>
          <a:ext cx="1716426" cy="157787"/>
        </a:xfrm>
        <a:prstGeom prst="corner">
          <a:avLst>
            <a:gd name="adj1" fmla="val 1000"/>
            <a:gd name="adj2" fmla="val 1000"/>
          </a:avLst>
        </a:prstGeom>
        <a:solidFill>
          <a:schemeClr val="l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6469F-F6A6-4C51-A3AF-37F96A4E1CCC}">
      <dsp:nvSpPr>
        <dsp:cNvPr id="0" name=""/>
        <dsp:cNvSpPr/>
      </dsp:nvSpPr>
      <dsp:spPr>
        <a:xfrm>
          <a:off x="9371402" y="2479282"/>
          <a:ext cx="1972343" cy="572142"/>
        </a:xfrm>
        <a:prstGeom prst="chevron">
          <a:avLst>
            <a:gd name="adj" fmla="val 2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177800" rIns="88900" bIns="1778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5</a:t>
          </a:r>
        </a:p>
      </dsp:txBody>
      <dsp:txXfrm>
        <a:off x="9514438" y="2479282"/>
        <a:ext cx="1686272" cy="572142"/>
      </dsp:txXfrm>
    </dsp:sp>
    <dsp:sp modelId="{A7FA4937-1515-4D79-8A9D-FB7898F46CAE}">
      <dsp:nvSpPr>
        <dsp:cNvPr id="0" name=""/>
        <dsp:cNvSpPr/>
      </dsp:nvSpPr>
      <dsp:spPr>
        <a:xfrm>
          <a:off x="9529189" y="857528"/>
          <a:ext cx="1601543" cy="107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AXTRIA CHALLENGE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 lnSpcReduction="10000"/>
          </a:bodyPr>
          <a:lstStyle/>
          <a:p>
            <a:pPr algn="r"/>
            <a:r>
              <a:rPr lang="en-US" sz="1800" dirty="0">
                <a:solidFill>
                  <a:srgbClr val="FFFFFF"/>
                </a:solidFill>
              </a:rPr>
              <a:t>D CHIRAG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HARSH BHATTI</a:t>
            </a:r>
            <a:endParaRPr lang="en-US" sz="1800" dirty="0">
              <a:solidFill>
                <a:srgbClr val="FFFFFF">
                  <a:alpha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39EE-4A36-4CA3-94D4-F7FEA2D2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graphicFrame>
        <p:nvGraphicFramePr>
          <p:cNvPr id="5" name="Content Placeholder 2" descr="SmartArt timeline">
            <a:extLst>
              <a:ext uri="{FF2B5EF4-FFF2-40B4-BE49-F238E27FC236}">
                <a16:creationId xmlns:a16="http://schemas.microsoft.com/office/drawing/2014/main" id="{3482D096-AEF7-42A2-9733-8437ACF54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135965"/>
              </p:ext>
            </p:extLst>
          </p:nvPr>
        </p:nvGraphicFramePr>
        <p:xfrm>
          <a:off x="581025" y="2341561"/>
          <a:ext cx="11346516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823318-D716-4877-B4F8-270C3F3F74B5}"/>
              </a:ext>
            </a:extLst>
          </p:cNvPr>
          <p:cNvSpPr txBox="1"/>
          <p:nvPr/>
        </p:nvSpPr>
        <p:spPr>
          <a:xfrm>
            <a:off x="8175813" y="3125318"/>
            <a:ext cx="18825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Then implementing blockchain technology throughout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3B1EE-0C86-49B2-AEE8-9D91726D1172}"/>
              </a:ext>
            </a:extLst>
          </p:cNvPr>
          <p:cNvSpPr txBox="1"/>
          <p:nvPr/>
        </p:nvSpPr>
        <p:spPr>
          <a:xfrm>
            <a:off x="10058401" y="3152001"/>
            <a:ext cx="18691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transfer happens in quick, efficient and secured manner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F2BFB-5F06-4777-8B02-FD3CFC60D551}"/>
              </a:ext>
            </a:extLst>
          </p:cNvPr>
          <p:cNvSpPr/>
          <p:nvPr/>
        </p:nvSpPr>
        <p:spPr>
          <a:xfrm>
            <a:off x="451249" y="834851"/>
            <a:ext cx="11289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Strategy to help transfer data from HQ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0938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{871D3482-D9FD-4DD8-9026-0A1EF48D3301}tf67061901_win32</Template>
  <TotalTime>53</TotalTime>
  <Words>64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Franklin Gothic Book</vt:lpstr>
      <vt:lpstr>Franklin Gothic Demi</vt:lpstr>
      <vt:lpstr>Gill Sans MT</vt:lpstr>
      <vt:lpstr>Wingdings 2</vt:lpstr>
      <vt:lpstr>DividendVTI</vt:lpstr>
      <vt:lpstr>AXTRIA CHALLENGE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AXTRIA CHALLENGE</dc:title>
  <dc:creator>Chirag D</dc:creator>
  <cp:lastModifiedBy>Chirag D</cp:lastModifiedBy>
  <cp:revision>1</cp:revision>
  <dcterms:created xsi:type="dcterms:W3CDTF">2022-03-31T03:17:21Z</dcterms:created>
  <dcterms:modified xsi:type="dcterms:W3CDTF">2022-03-31T04:10:57Z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