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Big 4 Data Problems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Regulatory Requirement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Application/Uses of the data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Increased revenue and customer satisfaction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Strategy/ Process 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Define Data Strategy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Security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Quality</a:t>
          </a:r>
        </a:p>
        <a:p>
          <a:pPr>
            <a:lnSpc>
              <a:spcPct val="100000"/>
            </a:lnSpc>
          </a:pPr>
          <a:r>
            <a:rPr lang="en-US" dirty="0"/>
            <a:t>Data Silos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Speeding Up Manual Process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Select the right platform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Start with one problem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ScaleX="116071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962973" y="486109"/>
          <a:ext cx="1031109" cy="1031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5515" y="1635147"/>
          <a:ext cx="2946026" cy="44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Big 4 Data Problems</a:t>
          </a:r>
        </a:p>
      </dsp:txBody>
      <dsp:txXfrm>
        <a:off x="5515" y="1635147"/>
        <a:ext cx="2946026" cy="441903"/>
      </dsp:txXfrm>
    </dsp:sp>
    <dsp:sp modelId="{DD091D0A-5A25-4241-91F3-18D32B0BDD4F}">
      <dsp:nvSpPr>
        <dsp:cNvPr id="0" name=""/>
        <dsp:cNvSpPr/>
      </dsp:nvSpPr>
      <dsp:spPr>
        <a:xfrm>
          <a:off x="5515" y="2131902"/>
          <a:ext cx="2946026" cy="109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Regulatory Requirement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Security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Quality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Silos</a:t>
          </a:r>
        </a:p>
      </dsp:txBody>
      <dsp:txXfrm>
        <a:off x="5515" y="2131902"/>
        <a:ext cx="2946026" cy="1096737"/>
      </dsp:txXfrm>
    </dsp:sp>
    <dsp:sp modelId="{210823F6-AC1A-46E3-9D99-A319DF497539}">
      <dsp:nvSpPr>
        <dsp:cNvPr id="0" name=""/>
        <dsp:cNvSpPr/>
      </dsp:nvSpPr>
      <dsp:spPr>
        <a:xfrm>
          <a:off x="4661282" y="486109"/>
          <a:ext cx="1031109" cy="1031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467096" y="1635147"/>
          <a:ext cx="3419482" cy="44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Application/Uses of the data</a:t>
          </a:r>
        </a:p>
      </dsp:txBody>
      <dsp:txXfrm>
        <a:off x="3467096" y="1635147"/>
        <a:ext cx="3419482" cy="441903"/>
      </dsp:txXfrm>
    </dsp:sp>
    <dsp:sp modelId="{7CD40649-A74C-4AD8-B9D0-2573A1955C91}">
      <dsp:nvSpPr>
        <dsp:cNvPr id="0" name=""/>
        <dsp:cNvSpPr/>
      </dsp:nvSpPr>
      <dsp:spPr>
        <a:xfrm>
          <a:off x="3703824" y="2131902"/>
          <a:ext cx="2946026" cy="109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Increased revenue and customer satisfaction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Speeding Up Manual Process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703824" y="2131902"/>
        <a:ext cx="2946026" cy="1096737"/>
      </dsp:txXfrm>
    </dsp:sp>
    <dsp:sp modelId="{B0A3ABD2-C471-4A21-8AEF-3843C86919E1}">
      <dsp:nvSpPr>
        <dsp:cNvPr id="0" name=""/>
        <dsp:cNvSpPr/>
      </dsp:nvSpPr>
      <dsp:spPr>
        <a:xfrm>
          <a:off x="8359591" y="486109"/>
          <a:ext cx="1031109" cy="1031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402133" y="1635147"/>
          <a:ext cx="2946026" cy="44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Strategy/ Process </a:t>
          </a:r>
        </a:p>
      </dsp:txBody>
      <dsp:txXfrm>
        <a:off x="7402133" y="1635147"/>
        <a:ext cx="2946026" cy="441903"/>
      </dsp:txXfrm>
    </dsp:sp>
    <dsp:sp modelId="{6418EBED-F111-425B-8EE2-06B8B2297A68}">
      <dsp:nvSpPr>
        <dsp:cNvPr id="0" name=""/>
        <dsp:cNvSpPr/>
      </dsp:nvSpPr>
      <dsp:spPr>
        <a:xfrm>
          <a:off x="7402133" y="2131902"/>
          <a:ext cx="2946026" cy="109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kern="1200" dirty="0"/>
            <a:t>Define Data Strategy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the right platform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 with one problem</a:t>
          </a:r>
        </a:p>
      </dsp:txBody>
      <dsp:txXfrm>
        <a:off x="7402133" y="2131902"/>
        <a:ext cx="2946026" cy="1096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Problem Solving Case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r"/>
            <a:r>
              <a:rPr lang="en-US" sz="2300" dirty="0">
                <a:solidFill>
                  <a:srgbClr val="5792BA"/>
                </a:solidFill>
              </a:rPr>
              <a:t>D Chirag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Problem Solving Case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08713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{36D36814-F3DF-4103-B96E-ACE6520640C9}tf11665031_win32</Template>
  <TotalTime>56</TotalTime>
  <Words>50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Nova</vt:lpstr>
      <vt:lpstr>Arial Nova Light</vt:lpstr>
      <vt:lpstr>Courier New</vt:lpstr>
      <vt:lpstr>Wingdings 2</vt:lpstr>
      <vt:lpstr>SlateVTI</vt:lpstr>
      <vt:lpstr>Problem Solving Case </vt:lpstr>
      <vt:lpstr>Problem Solving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TiE- Problem Solving Case</dc:title>
  <dc:creator>Chirag D</dc:creator>
  <cp:lastModifiedBy>Chirag D</cp:lastModifiedBy>
  <cp:revision>2</cp:revision>
  <dcterms:created xsi:type="dcterms:W3CDTF">2022-03-10T10:29:31Z</dcterms:created>
  <dcterms:modified xsi:type="dcterms:W3CDTF">2022-03-30T10:38:58Z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