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20"/>
  </p:normalViewPr>
  <p:slideViewPr>
    <p:cSldViewPr snapToGrid="0" snapToObjects="1">
      <p:cViewPr varScale="1">
        <p:scale>
          <a:sx n="114" d="100"/>
          <a:sy n="114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30DC-C84A-8540-9589-CA9661ED2C43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2D06-BA77-234D-97AE-27FF81712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5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30DC-C84A-8540-9589-CA9661ED2C43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2D06-BA77-234D-97AE-27FF81712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9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30DC-C84A-8540-9589-CA9661ED2C43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2D06-BA77-234D-97AE-27FF81712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30DC-C84A-8540-9589-CA9661ED2C43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2D06-BA77-234D-97AE-27FF81712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9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30DC-C84A-8540-9589-CA9661ED2C43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2D06-BA77-234D-97AE-27FF81712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0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30DC-C84A-8540-9589-CA9661ED2C43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2D06-BA77-234D-97AE-27FF81712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4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30DC-C84A-8540-9589-CA9661ED2C43}" type="datetimeFigureOut">
              <a:rPr lang="en-US" smtClean="0"/>
              <a:t>12/4/17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2D06-BA77-234D-97AE-27FF81712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0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30DC-C84A-8540-9589-CA9661ED2C43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2D06-BA77-234D-97AE-27FF81712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6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30DC-C84A-8540-9589-CA9661ED2C43}" type="datetimeFigureOut">
              <a:rPr lang="en-US" smtClean="0"/>
              <a:t>12/4/17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2D06-BA77-234D-97AE-27FF81712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1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30DC-C84A-8540-9589-CA9661ED2C43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2D06-BA77-234D-97AE-27FF81712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9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30DC-C84A-8540-9589-CA9661ED2C43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2D06-BA77-234D-97AE-27FF81712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9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D30DC-C84A-8540-9589-CA9661ED2C43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72D06-BA77-234D-97AE-27FF81712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0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roups.csail.mit.edu/vision/SUN/hierarchy.html" TargetMode="External"/><Relationship Id="rId3" Type="http://schemas.openxmlformats.org/officeDocument/2006/relationships/hyperlink" Target="http://lear.inrialpes.fr/~jegou/data.ph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ichzhang.github.io/colorization/" TargetMode="External"/><Relationship Id="rId4" Type="http://schemas.openxmlformats.org/officeDocument/2006/relationships/hyperlink" Target="http://tinyclouds.org/colorize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og.floydhub.com/colorizing-b&amp;w-photos-with-neural-network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025"/>
            <a:ext cx="9144000" cy="1126273"/>
          </a:xfrm>
        </p:spPr>
        <p:txBody>
          <a:bodyPr>
            <a:normAutofit fontScale="90000"/>
          </a:bodyPr>
          <a:lstStyle/>
          <a:p>
            <a:r>
              <a:rPr lang="en-US" dirty="0"/>
              <a:t> Coloring Black and White Image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06858"/>
            <a:ext cx="9144000" cy="3836020"/>
          </a:xfrm>
        </p:spPr>
        <p:txBody>
          <a:bodyPr>
            <a:noAutofit/>
          </a:bodyPr>
          <a:lstStyle/>
          <a:p>
            <a:r>
              <a:rPr lang="en-US" sz="2800" dirty="0"/>
              <a:t> </a:t>
            </a:r>
            <a:r>
              <a:rPr lang="en-US" sz="2800" b="1" dirty="0" smtClean="0"/>
              <a:t>CSCI </a:t>
            </a:r>
            <a:r>
              <a:rPr lang="en-US" sz="2800" b="1" dirty="0"/>
              <a:t>8955: Advance Data Analytics</a:t>
            </a:r>
            <a:endParaRPr lang="en-US" sz="2800" dirty="0"/>
          </a:p>
          <a:p>
            <a:r>
              <a:rPr lang="en-US" sz="2800" b="1" dirty="0"/>
              <a:t>    </a:t>
            </a:r>
            <a:r>
              <a:rPr lang="en-US" sz="2800" dirty="0" smtClean="0"/>
              <a:t>Project Update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Chirag Jain</a:t>
            </a:r>
          </a:p>
          <a:p>
            <a:r>
              <a:rPr lang="en-US" sz="2800" dirty="0" smtClean="0"/>
              <a:t>  Pranay </a:t>
            </a:r>
            <a:r>
              <a:rPr lang="en-US" sz="2800" dirty="0"/>
              <a:t>Reddy Armoor</a:t>
            </a:r>
          </a:p>
          <a:p>
            <a:r>
              <a:rPr lang="en-US" sz="2800" dirty="0" err="1"/>
              <a:t>Vamsi</a:t>
            </a:r>
            <a:r>
              <a:rPr lang="en-US" sz="2800" dirty="0"/>
              <a:t> Nadella</a:t>
            </a:r>
          </a:p>
          <a:p>
            <a:endParaRPr lang="en-US" sz="2800" dirty="0" smtClean="0"/>
          </a:p>
          <a:p>
            <a:r>
              <a:rPr lang="en-US" sz="2800" dirty="0"/>
              <a:t> 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9821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Problem Description: </a:t>
            </a:r>
            <a:r>
              <a:rPr lang="en-US" sz="2000" dirty="0" smtClean="0">
                <a:effectLst/>
              </a:rPr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We </a:t>
            </a:r>
            <a:r>
              <a:rPr lang="en-US" sz="2000" dirty="0"/>
              <a:t>present a convolutional-neural-network-based </a:t>
            </a:r>
            <a:r>
              <a:rPr lang="en-US" sz="2000" dirty="0" smtClean="0"/>
              <a:t>system that </a:t>
            </a:r>
            <a:r>
              <a:rPr lang="en-US" sz="2000" dirty="0"/>
              <a:t>faithfully colorizes black and white </a:t>
            </a:r>
            <a:r>
              <a:rPr lang="en-US" sz="2000" dirty="0" smtClean="0"/>
              <a:t>photographic images </a:t>
            </a:r>
            <a:r>
              <a:rPr lang="en-US" sz="2000" dirty="0"/>
              <a:t>without direct human assistance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Data: </a:t>
            </a:r>
            <a:endParaRPr lang="en-US" sz="2000" dirty="0"/>
          </a:p>
          <a:p>
            <a:pPr marL="0" lvl="0" indent="0">
              <a:buNone/>
            </a:pPr>
            <a:r>
              <a:rPr lang="en-US" sz="2000" dirty="0"/>
              <a:t>Training data - Colored images </a:t>
            </a:r>
          </a:p>
          <a:p>
            <a:pPr marL="0" lvl="0" indent="0">
              <a:buNone/>
            </a:pPr>
            <a:r>
              <a:rPr lang="en-US" sz="2000" dirty="0"/>
              <a:t>Testing data - Colored images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b="1" dirty="0"/>
              <a:t>Data Sets: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 </a:t>
            </a:r>
            <a:r>
              <a:rPr lang="en-US" sz="2000" u="sng" dirty="0" smtClean="0">
                <a:hlinkClick r:id="rId2"/>
              </a:rPr>
              <a:t>https</a:t>
            </a:r>
            <a:r>
              <a:rPr lang="en-US" sz="2000" u="sng" dirty="0">
                <a:hlinkClick r:id="rId2"/>
              </a:rPr>
              <a:t>://groups.csail.mit.edu/vision/SUN/hierarchy.html</a:t>
            </a:r>
            <a:endParaRPr lang="en-US" sz="2000" dirty="0"/>
          </a:p>
          <a:p>
            <a:pPr marL="0" lvl="0" indent="0">
              <a:buNone/>
            </a:pPr>
            <a:r>
              <a:rPr lang="en-US" sz="2000" u="sng" dirty="0">
                <a:hlinkClick r:id="rId3"/>
              </a:rPr>
              <a:t>http://lear.inrialpes.fr/~jegou/data.php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960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083" y="0"/>
            <a:ext cx="11052717" cy="6176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Model: </a:t>
            </a:r>
            <a:r>
              <a:rPr lang="en-US" b="1" dirty="0" smtClean="0"/>
              <a:t>-</a:t>
            </a:r>
            <a:r>
              <a:rPr lang="en-US" dirty="0" smtClean="0"/>
              <a:t>Convolutional </a:t>
            </a:r>
            <a:r>
              <a:rPr lang="en-US" dirty="0"/>
              <a:t>Neural network 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1" y="419971"/>
            <a:ext cx="11195825" cy="628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0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Training</a:t>
            </a:r>
          </a:p>
          <a:p>
            <a:r>
              <a:rPr lang="en-US" dirty="0"/>
              <a:t> </a:t>
            </a:r>
            <a:r>
              <a:rPr lang="en-US" sz="2400" dirty="0" smtClean="0"/>
              <a:t>Reads </a:t>
            </a:r>
            <a:r>
              <a:rPr lang="en-US" sz="2400" dirty="0"/>
              <a:t>images of </a:t>
            </a:r>
            <a:r>
              <a:rPr lang="en-US" sz="2400" dirty="0" smtClean="0"/>
              <a:t>pixel dimension </a:t>
            </a:r>
            <a:r>
              <a:rPr lang="en-US" sz="2400" dirty="0"/>
              <a:t>224  224  and 3  channels corresponding </a:t>
            </a:r>
            <a:r>
              <a:rPr lang="en-US" sz="2400" dirty="0" smtClean="0"/>
              <a:t>to red, green</a:t>
            </a:r>
            <a:r>
              <a:rPr lang="en-US" sz="2400" dirty="0"/>
              <a:t>, and blue in the RGB color space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 The images </a:t>
            </a:r>
            <a:r>
              <a:rPr lang="en-US" sz="2400" dirty="0" smtClean="0"/>
              <a:t>are converted </a:t>
            </a:r>
            <a:r>
              <a:rPr lang="en-US" sz="2400" dirty="0"/>
              <a:t>to CIELUV  color space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 The black and </a:t>
            </a:r>
            <a:r>
              <a:rPr lang="en-US" sz="2400" dirty="0" smtClean="0"/>
              <a:t>white luminance </a:t>
            </a:r>
            <a:r>
              <a:rPr lang="en-US" sz="2400" dirty="0"/>
              <a:t>L  channel is fed to the model as input. The </a:t>
            </a:r>
            <a:r>
              <a:rPr lang="en-US" sz="2400" dirty="0" smtClean="0"/>
              <a:t>U </a:t>
            </a:r>
            <a:r>
              <a:rPr lang="en-US" sz="2400" dirty="0"/>
              <a:t> and V  channels are extracted as the target values.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Testing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/>
              <a:t> </a:t>
            </a:r>
            <a:r>
              <a:rPr lang="en-US" sz="2400" dirty="0" smtClean="0"/>
              <a:t>The </a:t>
            </a:r>
            <a:r>
              <a:rPr lang="en-US" sz="2400" dirty="0"/>
              <a:t>model accepts a 2242241  </a:t>
            </a:r>
            <a:r>
              <a:rPr lang="en-US" sz="2400" dirty="0" smtClean="0"/>
              <a:t>black and </a:t>
            </a:r>
            <a:r>
              <a:rPr lang="en-US" sz="2400" dirty="0"/>
              <a:t>white image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 It generates two arrays, each of </a:t>
            </a:r>
            <a:r>
              <a:rPr lang="en-US" sz="2400" dirty="0" smtClean="0"/>
              <a:t>dimension 224 </a:t>
            </a:r>
            <a:r>
              <a:rPr lang="en-US" sz="2400" dirty="0"/>
              <a:t> 224  1 , corresponding to the U  and V  </a:t>
            </a:r>
            <a:r>
              <a:rPr lang="en-US" sz="2400" dirty="0" smtClean="0"/>
              <a:t>channels of </a:t>
            </a:r>
            <a:r>
              <a:rPr lang="en-US" sz="2400" dirty="0"/>
              <a:t>the CIELUV  color space.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three channels are </a:t>
            </a:r>
            <a:r>
              <a:rPr lang="en-US" sz="2400" dirty="0" smtClean="0"/>
              <a:t>then concatenated </a:t>
            </a:r>
            <a:r>
              <a:rPr lang="en-US" sz="2400" dirty="0"/>
              <a:t>together to form the CIELUV  </a:t>
            </a:r>
            <a:r>
              <a:rPr lang="en-US" sz="2400" dirty="0" smtClean="0"/>
              <a:t>representation of </a:t>
            </a:r>
            <a:r>
              <a:rPr lang="en-US" sz="2400" dirty="0"/>
              <a:t>the predicted image.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2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References: </a:t>
            </a:r>
            <a:endParaRPr lang="en-US" dirty="0"/>
          </a:p>
          <a:p>
            <a:pPr lvl="0"/>
            <a:r>
              <a:rPr lang="en-US" b="1" u="sng" dirty="0">
                <a:hlinkClick r:id="rId2"/>
              </a:rPr>
              <a:t>https://blog.floydhub.com/colorizing-b&amp;w-photos-with-neural-networks/</a:t>
            </a:r>
            <a:endParaRPr lang="en-US" dirty="0"/>
          </a:p>
          <a:p>
            <a:pPr lvl="0"/>
            <a:r>
              <a:rPr lang="en-US" b="1" u="sng" dirty="0">
                <a:hlinkClick r:id="rId3"/>
              </a:rPr>
              <a:t>http://richzhang.github.io/colorization/</a:t>
            </a:r>
            <a:endParaRPr lang="en-US" dirty="0"/>
          </a:p>
          <a:p>
            <a:pPr lvl="0"/>
            <a:r>
              <a:rPr lang="en-US" b="1" u="sng" dirty="0">
                <a:hlinkClick r:id="rId4"/>
              </a:rPr>
              <a:t>http://tinyclouds.org/colorize/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377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19</Words>
  <Application>Microsoft Macintosh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 Coloring Black and White Image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Coloring Black and White Image</dc:title>
  <dc:creator>Pranay Reddy Armoor</dc:creator>
  <cp:lastModifiedBy>Pranay Reddy Armoor</cp:lastModifiedBy>
  <cp:revision>11</cp:revision>
  <dcterms:created xsi:type="dcterms:W3CDTF">2017-12-05T03:01:01Z</dcterms:created>
  <dcterms:modified xsi:type="dcterms:W3CDTF">2017-12-05T03:54:48Z</dcterms:modified>
</cp:coreProperties>
</file>