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4"/>
  </p:notesMasterIdLst>
  <p:sldIdLst>
    <p:sldId id="256" r:id="rId3"/>
    <p:sldId id="257" r:id="rId4"/>
    <p:sldId id="266" r:id="rId5"/>
    <p:sldId id="263" r:id="rId6"/>
    <p:sldId id="258" r:id="rId7"/>
    <p:sldId id="265" r:id="rId8"/>
    <p:sldId id="259" r:id="rId9"/>
    <p:sldId id="260" r:id="rId10"/>
    <p:sldId id="261" r:id="rId11"/>
    <p:sldId id="264" r:id="rId12"/>
    <p:sldId id="262" r:id="rId13"/>
  </p:sldIdLst>
  <p:sldSz cx="12192000" cy="6858000"/>
  <p:notesSz cx="6858000" cy="9144000"/>
  <p:embeddedFontLst>
    <p:embeddedFont>
      <p:font typeface="Questrial" panose="020B0604020202020204" charset="0"/>
      <p:regular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Quattrocento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898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78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5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0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46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49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4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2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Option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27012"/>
            <a:ext cx="12192000" cy="3201899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266" y="0"/>
            <a:ext cx="1731299" cy="1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09600" y="1828800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Font typeface="Times New Roman"/>
              <a:buNone/>
              <a:defRPr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 and thumbnai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 and thumbnai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bulle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no bulle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 No Ta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Option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227012"/>
            <a:ext cx="12192000" cy="3201899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266" y="0"/>
            <a:ext cx="1731599" cy="1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609600" y="1828800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Font typeface="Times New Roman"/>
              <a:buNone/>
              <a:defRPr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bulle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bulle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 and thumbnail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pictur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609600" y="1371599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ull width no bulle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175" marR="0" lvl="3" indent="-31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numb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 and thumbnail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 and thumbnail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bulle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no bulle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numb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 No Ta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 and thumbnail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pictur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609600" y="1371599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ull width no bulle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175" marR="0" lvl="3" indent="-31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6183" y="246062"/>
            <a:ext cx="11459700" cy="6362699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787466" y="5792787"/>
            <a:ext cx="219720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66183" y="246062"/>
            <a:ext cx="11459700" cy="6362699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787466" y="5792787"/>
            <a:ext cx="219720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609600" y="2040466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ROB 542 Actuator Dynamics</a:t>
            </a:r>
            <a:br>
              <a:rPr lang="en-US"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/>
              <a:t>Task Analysis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Ramsey Tachella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Huanchi Cao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Chirag Shah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Force Control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1935" r="25827" b="19326"/>
          <a:stretch/>
        </p:blipFill>
        <p:spPr bwMode="auto">
          <a:xfrm>
            <a:off x="3515676" y="1522730"/>
            <a:ext cx="5160645" cy="4041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798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7200">
              <a:latin typeface="Questrial"/>
              <a:ea typeface="Questrial"/>
              <a:cs typeface="Questrial"/>
              <a:sym typeface="Questrial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7200">
                <a:latin typeface="Questrial"/>
                <a:ea typeface="Questrial"/>
                <a:cs typeface="Questrial"/>
                <a:sym typeface="Quest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Model: Hydraulic Crane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25" y="978575"/>
            <a:ext cx="9154149" cy="53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575"/>
            <a:ext cx="10972799" cy="4343400"/>
          </a:xfrm>
        </p:spPr>
        <p:txBody>
          <a:bodyPr/>
          <a:lstStyle/>
          <a:p>
            <a:r>
              <a:rPr lang="en-US" dirty="0" smtClean="0"/>
              <a:t>Pick and Place: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DOF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Frequency: 3 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Mass: 10 kg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://hytecgroup.co.za/uploads/product_logo/read_more_big_thumb/read_more_big_thumb_easyhandling-pick-pl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44" y="1991149"/>
            <a:ext cx="27336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Control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k and Place Fin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9800" y="1428750"/>
            <a:ext cx="81343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Pick and Place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r="25300" b="19374"/>
          <a:stretch/>
        </p:blipFill>
        <p:spPr>
          <a:xfrm>
            <a:off x="3377962" y="1343025"/>
            <a:ext cx="543608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1549" r="25827" b="19714"/>
          <a:stretch/>
        </p:blipFill>
        <p:spPr bwMode="auto">
          <a:xfrm>
            <a:off x="3533774" y="1371600"/>
            <a:ext cx="5124450" cy="4343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17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Force Control 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Moving with a constant force given outside disturbance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Disturbance: sine wave = 100*sin(10*t)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Mass: 500 Kg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Desired force: 20 N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225" y="1244775"/>
            <a:ext cx="3324675" cy="21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225" y="3383650"/>
            <a:ext cx="3324675" cy="232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Force Control</a:t>
            </a:r>
          </a:p>
        </p:txBody>
      </p:sp>
      <p:pic>
        <p:nvPicPr>
          <p:cNvPr id="2" name="Force Contr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60341" y="1371600"/>
            <a:ext cx="7095893" cy="443493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Force Control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465" y="1206178"/>
            <a:ext cx="5264924" cy="44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t="1160" r="25681" b="19520"/>
          <a:stretch/>
        </p:blipFill>
        <p:spPr bwMode="auto">
          <a:xfrm>
            <a:off x="609600" y="1206179"/>
            <a:ext cx="5467350" cy="436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</Words>
  <Application>Microsoft Office PowerPoint</Application>
  <PresentationFormat>Widescreen</PresentationFormat>
  <Paragraphs>23</Paragraphs>
  <Slides>11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Questrial</vt:lpstr>
      <vt:lpstr>Cambria</vt:lpstr>
      <vt:lpstr>Arial</vt:lpstr>
      <vt:lpstr>Tahoma</vt:lpstr>
      <vt:lpstr>Calibri</vt:lpstr>
      <vt:lpstr>Quattrocento</vt:lpstr>
      <vt:lpstr>OSU_Template</vt:lpstr>
      <vt:lpstr>OSU_Template</vt:lpstr>
      <vt:lpstr>ROB 542 Actuator Dynamics Task Analysis</vt:lpstr>
      <vt:lpstr>Model: Hydraulic Crane</vt:lpstr>
      <vt:lpstr>Position Control</vt:lpstr>
      <vt:lpstr>Position Control  </vt:lpstr>
      <vt:lpstr>Pick and Place</vt:lpstr>
      <vt:lpstr>Position Control</vt:lpstr>
      <vt:lpstr>Force Control </vt:lpstr>
      <vt:lpstr>Force Control</vt:lpstr>
      <vt:lpstr>Force Control</vt:lpstr>
      <vt:lpstr>Force Control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 542 Actuator Dynamics Task Analysis</dc:title>
  <cp:lastModifiedBy>Ramsey T</cp:lastModifiedBy>
  <cp:revision>5</cp:revision>
  <dcterms:modified xsi:type="dcterms:W3CDTF">2016-02-24T07:43:20Z</dcterms:modified>
</cp:coreProperties>
</file>