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  <p:sldMasterId id="214748370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Hanken Grotesk"/>
      <p:regular r:id="rId21"/>
      <p:bold r:id="rId22"/>
      <p:italic r:id="rId23"/>
      <p:boldItalic r:id="rId24"/>
    </p:embeddedFont>
    <p:embeddedFont>
      <p:font typeface="Inter SemiBold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Hanken Grotesk SemiBold"/>
      <p:regular r:id="rId31"/>
      <p:bold r:id="rId32"/>
      <p:italic r:id="rId33"/>
      <p:boldItalic r:id="rId34"/>
    </p:embeddedFont>
    <p:embeddedFont>
      <p:font typeface="Inter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HankenGrotesk-bold.fntdata"/><Relationship Id="rId21" Type="http://schemas.openxmlformats.org/officeDocument/2006/relationships/font" Target="fonts/HankenGrotesk-regular.fntdata"/><Relationship Id="rId24" Type="http://schemas.openxmlformats.org/officeDocument/2006/relationships/font" Target="fonts/HankenGrotesk-boldItalic.fntdata"/><Relationship Id="rId23" Type="http://schemas.openxmlformats.org/officeDocument/2006/relationships/font" Target="fonts/HankenGrotesk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InterSemiBold-bold.fntdata"/><Relationship Id="rId25" Type="http://schemas.openxmlformats.org/officeDocument/2006/relationships/font" Target="fonts/InterSemiBold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ankenGroteskSemiBol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HankenGroteskSemiBold-italic.fntdata"/><Relationship Id="rId10" Type="http://schemas.openxmlformats.org/officeDocument/2006/relationships/slide" Target="slides/slide3.xml"/><Relationship Id="rId32" Type="http://schemas.openxmlformats.org/officeDocument/2006/relationships/font" Target="fonts/HankenGroteskSemiBold-bold.fntdata"/><Relationship Id="rId13" Type="http://schemas.openxmlformats.org/officeDocument/2006/relationships/slide" Target="slides/slide6.xml"/><Relationship Id="rId35" Type="http://schemas.openxmlformats.org/officeDocument/2006/relationships/font" Target="fonts/Inter-regular.fntdata"/><Relationship Id="rId12" Type="http://schemas.openxmlformats.org/officeDocument/2006/relationships/slide" Target="slides/slide5.xml"/><Relationship Id="rId34" Type="http://schemas.openxmlformats.org/officeDocument/2006/relationships/font" Target="fonts/HankenGroteskSemiBol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Inter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SLIDES_API11267823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SLIDES_API11267823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SLIDES_API112678238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SLIDES_API112678238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SLIDES_API112678238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SLIDES_API112678238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SLIDES_API112678238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SLIDES_API112678238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SLIDES_API1126782380_1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SLIDES_API1126782380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SLIDES_API112678238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SLIDES_API112678238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SLIDES_API112678238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SLIDES_API112678238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SLIDES_API112678238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SLIDES_API112678238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SLIDES_API112678238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SLIDES_API112678238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SLIDES_API112678238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SLIDES_API112678238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SLIDES_API112678238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SLIDES_API112678238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SLIDES_API112678238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SLIDES_API112678238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SLIDES_API112678238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SLIDES_API112678238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2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2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4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3" name="Google Shape;173;p30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1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32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3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4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4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91" name="Google Shape;191;p34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3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201" name="Google Shape;201;p36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4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7" name="Google Shape;227;p4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2" name="Google Shape;232;p44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45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4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4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246" name="Google Shape;246;p46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46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46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47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7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7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47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7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7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47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47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48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48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49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49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49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0" name="Google Shape;270;p49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1" name="Google Shape;271;p49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2" name="Google Shape;272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76" name="Google Shape;276;p50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7" name="Google Shape;277;p50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8" name="Google Shape;278;p50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9" name="Google Shape;279;p50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50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51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4" name="Google Shape;284;p51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51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51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52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6" name="Google Shape;296;p52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2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53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53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3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3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07" name="Google Shape;307;p53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10" name="Google Shape;310;p54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4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54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54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4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54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4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54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54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54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4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4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5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56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56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57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7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58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8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59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9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5" name="Google Shape;345;p59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theme" Target="../theme/theme4.xml"/><Relationship Id="rId2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6.jpg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1" name="Google Shape;3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300"/>
            <a:ext cx="1236975" cy="1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0"/>
          <p:cNvSpPr txBox="1"/>
          <p:nvPr/>
        </p:nvSpPr>
        <p:spPr>
          <a:xfrm>
            <a:off x="0" y="121650"/>
            <a:ext cx="94674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Raj</a:t>
            </a: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Kumar Goel Institute of Technology Ghaziabad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5</a:t>
            </a:r>
            <a:r>
              <a:rPr baseline="30000" lang="en" sz="2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</a:t>
            </a: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KM. STONE, DELHI-MEERUT ROAD, GHAZIABAD (U.P)-201003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Department of Computer Science Engineering &amp; Engineering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60"/>
          <p:cNvSpPr txBox="1"/>
          <p:nvPr/>
        </p:nvSpPr>
        <p:spPr>
          <a:xfrm>
            <a:off x="0" y="1609375"/>
            <a:ext cx="91440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Internship Assessment Presentation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for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Internship At InnerCord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by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Chirag Singhal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(2000330100084)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Developed a full-stack website using the MEAN stack (MongoDB, Express.js, Angular, Node.js).</a:t>
            </a:r>
            <a:endParaRPr/>
          </a:p>
        </p:txBody>
      </p:sp>
      <p:sp>
        <p:nvSpPr>
          <p:cNvPr id="441" name="Google Shape;441;p69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Explored and worked with Streamlit, a Python library for building interactive web applications.</a:t>
            </a:r>
            <a:endParaRPr/>
          </a:p>
        </p:txBody>
      </p:sp>
      <p:sp>
        <p:nvSpPr>
          <p:cNvPr id="442" name="Google Shape;442;p69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Utilized Webflow, a visual web design tool, to create and design websites during the internship at Innercord Company.</a:t>
            </a:r>
            <a:endParaRPr/>
          </a:p>
        </p:txBody>
      </p:sp>
      <p:sp>
        <p:nvSpPr>
          <p:cNvPr id="443" name="Google Shape;443;p69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MEAN Stack Website</a:t>
            </a:r>
            <a:endParaRPr/>
          </a:p>
        </p:txBody>
      </p:sp>
      <p:sp>
        <p:nvSpPr>
          <p:cNvPr id="444" name="Google Shape;444;p69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Streamlit in Python</a:t>
            </a:r>
            <a:endParaRPr/>
          </a:p>
        </p:txBody>
      </p:sp>
      <p:sp>
        <p:nvSpPr>
          <p:cNvPr id="445" name="Google Shape;445;p6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Skills Acquired</a:t>
            </a:r>
            <a:endParaRPr sz="2520"/>
          </a:p>
        </p:txBody>
      </p:sp>
      <p:sp>
        <p:nvSpPr>
          <p:cNvPr id="446" name="Google Shape;446;p69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Webflow in Innercord Company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0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knowledge of Webflow can be leveraged to design and develop visually appealing and responsive websites.</a:t>
            </a:r>
            <a:endParaRPr/>
          </a:p>
        </p:txBody>
      </p:sp>
      <p:sp>
        <p:nvSpPr>
          <p:cNvPr id="452" name="Google Shape;452;p70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Streamlit in Python can be utilized to create data-driven and interactive web applications for data analysis and visualization.</a:t>
            </a:r>
            <a:endParaRPr/>
          </a:p>
        </p:txBody>
      </p:sp>
      <p:sp>
        <p:nvSpPr>
          <p:cNvPr id="453" name="Google Shape;453;p7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Future Applications of Learned Skills</a:t>
            </a:r>
            <a:endParaRPr sz="2520"/>
          </a:p>
        </p:txBody>
      </p:sp>
      <p:sp>
        <p:nvSpPr>
          <p:cNvPr id="454" name="Google Shape;454;p70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5" name="Google Shape;455;p70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6" name="Google Shape;456;p70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MEAN stack website development skills can be applied to build dynamic and interactive web applications.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/>
          <p:nvPr/>
        </p:nvSpPr>
        <p:spPr>
          <a:xfrm>
            <a:off x="0" y="-5700"/>
            <a:ext cx="320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1"/>
          <p:cNvSpPr txBox="1"/>
          <p:nvPr>
            <p:ph type="title"/>
          </p:nvPr>
        </p:nvSpPr>
        <p:spPr>
          <a:xfrm>
            <a:off x="3659150" y="446700"/>
            <a:ext cx="5034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Internship's Impact on My Career Prospects</a:t>
            </a:r>
            <a:endParaRPr sz="2420"/>
          </a:p>
        </p:txBody>
      </p:sp>
      <p:sp>
        <p:nvSpPr>
          <p:cNvPr id="464" name="Google Shape;464;p71"/>
          <p:cNvSpPr txBox="1"/>
          <p:nvPr>
            <p:ph idx="4294967295" type="body"/>
          </p:nvPr>
        </p:nvSpPr>
        <p:spPr>
          <a:xfrm>
            <a:off x="3659150" y="1638350"/>
            <a:ext cx="50343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Developed proficiency in MEAN Stack development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Gained experience in using Streamlit in Python for data visualization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Learned Webflow to design and develop websites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Improved problem-solving and critical thinking skills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5" name="Google Shape;465;p71"/>
          <p:cNvSpPr txBox="1"/>
          <p:nvPr>
            <p:ph idx="1" type="subTitle"/>
          </p:nvPr>
        </p:nvSpPr>
        <p:spPr>
          <a:xfrm>
            <a:off x="3659150" y="1091275"/>
            <a:ext cx="5034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Key Learnings from Internship:</a:t>
            </a:r>
            <a:endParaRPr sz="1400"/>
          </a:p>
        </p:txBody>
      </p:sp>
      <p:pic>
        <p:nvPicPr>
          <p:cNvPr id="466" name="Google Shape;46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00" y="1200150"/>
            <a:ext cx="2743200" cy="274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2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Conclusion &amp; Q/A</a:t>
            </a:r>
            <a:endParaRPr sz="2520"/>
          </a:p>
        </p:txBody>
      </p:sp>
      <p:sp>
        <p:nvSpPr>
          <p:cNvPr id="472" name="Google Shape;472;p72"/>
          <p:cNvSpPr txBox="1"/>
          <p:nvPr>
            <p:ph idx="1" type="body"/>
          </p:nvPr>
        </p:nvSpPr>
        <p:spPr>
          <a:xfrm>
            <a:off x="299150" y="1737600"/>
            <a:ext cx="39342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In conclusion, my internship experience at Innercord Company was highly valuable and impactful.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 had the opportunity to work on various technologies including the MEAN stack, Streamlit in Python, and Webflow.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 gained hands-on experience in developing MEAN stack websites, creating interactive data apps using Streamlit, and designing websites with Webflow.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 am grateful for the knowledge and skills I have acquired during my internship, and I believe it has prepared me well for my future career in web development.</a:t>
            </a:r>
            <a:endParaRPr sz="1100"/>
          </a:p>
        </p:txBody>
      </p:sp>
      <p:sp>
        <p:nvSpPr>
          <p:cNvPr id="473" name="Google Shape;473;p72"/>
          <p:cNvSpPr txBox="1"/>
          <p:nvPr>
            <p:ph idx="2" type="body"/>
          </p:nvPr>
        </p:nvSpPr>
        <p:spPr>
          <a:xfrm>
            <a:off x="4642300" y="1737600"/>
            <a:ext cx="39342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 am now open to answering any questions you may have about my internship experience, the technologies I worked with, or any other related topics.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Please feel free to ask your questions.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 "/>
            </a:pPr>
            <a:r>
              <a:t/>
            </a:r>
            <a:endParaRPr sz="1100"/>
          </a:p>
        </p:txBody>
      </p:sp>
      <p:sp>
        <p:nvSpPr>
          <p:cNvPr id="474" name="Google Shape;474;p72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Conclusion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475" name="Google Shape;475;p72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Q/A</a:t>
            </a:r>
            <a:endParaRPr sz="1400">
              <a:solidFill>
                <a:schemeClr val="accent1"/>
              </a:solidFill>
            </a:endParaRPr>
          </a:p>
        </p:txBody>
      </p:sp>
      <p:cxnSp>
        <p:nvCxnSpPr>
          <p:cNvPr id="476" name="Google Shape;476;p72"/>
          <p:cNvCxnSpPr/>
          <p:nvPr/>
        </p:nvCxnSpPr>
        <p:spPr>
          <a:xfrm>
            <a:off x="551675" y="1798519"/>
            <a:ext cx="0" cy="268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72"/>
          <p:cNvCxnSpPr/>
          <p:nvPr/>
        </p:nvCxnSpPr>
        <p:spPr>
          <a:xfrm>
            <a:off x="4904375" y="1737600"/>
            <a:ext cx="0" cy="273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/>
          <p:nvPr>
            <p:ph idx="1" type="body"/>
          </p:nvPr>
        </p:nvSpPr>
        <p:spPr>
          <a:xfrm>
            <a:off x="457200" y="1017725"/>
            <a:ext cx="42711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About InnerCord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MEAN Stack Website I Worked 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Exploring Streamlit in Python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Working with Webflow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Key Learnings From The Internship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Challenges Encountered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Skills Acquired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Future Applications of Learned Skills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Internship's Impact on My Career Prospects</a:t>
            </a:r>
            <a:endParaRPr sz="1400"/>
          </a:p>
        </p:txBody>
      </p:sp>
      <p:sp>
        <p:nvSpPr>
          <p:cNvPr id="359" name="Google Shape;359;p6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Agenda</a:t>
            </a:r>
            <a:endParaRPr sz="2520"/>
          </a:p>
        </p:txBody>
      </p:sp>
      <p:sp>
        <p:nvSpPr>
          <p:cNvPr id="360" name="Google Shape;360;p61"/>
          <p:cNvSpPr txBox="1"/>
          <p:nvPr>
            <p:ph idx="1" type="body"/>
          </p:nvPr>
        </p:nvSpPr>
        <p:spPr>
          <a:xfrm>
            <a:off x="4728400" y="1017600"/>
            <a:ext cx="41148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Conclusion &amp; Q/A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idx="2" type="body"/>
          </p:nvPr>
        </p:nvSpPr>
        <p:spPr>
          <a:xfrm>
            <a:off x="910425" y="35826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Explored Webflow in Innercord company</a:t>
            </a:r>
            <a:endParaRPr sz="1200"/>
          </a:p>
        </p:txBody>
      </p:sp>
      <p:sp>
        <p:nvSpPr>
          <p:cNvPr id="366" name="Google Shape;366;p62"/>
          <p:cNvSpPr txBox="1"/>
          <p:nvPr>
            <p:ph idx="1" type="body"/>
          </p:nvPr>
        </p:nvSpPr>
        <p:spPr>
          <a:xfrm>
            <a:off x="910425" y="23613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Developed projects using Streamlit in Python</a:t>
            </a:r>
            <a:endParaRPr sz="1200"/>
          </a:p>
        </p:txBody>
      </p:sp>
      <p:sp>
        <p:nvSpPr>
          <p:cNvPr id="367" name="Google Shape;367;p62"/>
          <p:cNvSpPr txBox="1"/>
          <p:nvPr>
            <p:ph idx="3" type="body"/>
          </p:nvPr>
        </p:nvSpPr>
        <p:spPr>
          <a:xfrm>
            <a:off x="910425" y="11400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200"/>
              <a:t>Worked on Mean Stack website development during the internship</a:t>
            </a:r>
            <a:endParaRPr sz="1200"/>
          </a:p>
        </p:txBody>
      </p:sp>
      <p:sp>
        <p:nvSpPr>
          <p:cNvPr id="368" name="Google Shape;368;p6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Introduction</a:t>
            </a:r>
            <a:endParaRPr sz="2520"/>
          </a:p>
        </p:txBody>
      </p:sp>
      <p:cxnSp>
        <p:nvCxnSpPr>
          <p:cNvPr id="369" name="Google Shape;369;p62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62"/>
          <p:cNvCxnSpPr>
            <a:endCxn id="366" idx="1"/>
          </p:cNvCxnSpPr>
          <p:nvPr/>
        </p:nvCxnSpPr>
        <p:spPr>
          <a:xfrm>
            <a:off x="531525" y="28543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71" name="Google Shape;371;p62"/>
          <p:cNvCxnSpPr>
            <a:endCxn id="365" idx="1"/>
          </p:cNvCxnSpPr>
          <p:nvPr/>
        </p:nvCxnSpPr>
        <p:spPr>
          <a:xfrm>
            <a:off x="531525" y="40756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72" name="Google Shape;372;p62"/>
          <p:cNvCxnSpPr>
            <a:endCxn id="367" idx="1"/>
          </p:cNvCxnSpPr>
          <p:nvPr/>
        </p:nvCxnSpPr>
        <p:spPr>
          <a:xfrm>
            <a:off x="531525" y="16330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/>
          <p:nvPr>
            <p:ph idx="1" type="body"/>
          </p:nvPr>
        </p:nvSpPr>
        <p:spPr>
          <a:xfrm>
            <a:off x="485750" y="1988225"/>
            <a:ext cx="7562400" cy="2634300"/>
          </a:xfrm>
          <a:prstGeom prst="rect">
            <a:avLst/>
          </a:prstGeom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Innercord offers workshops and expert consultation in Ayurveda, Vedic Astrology, Yoga, Mindfulness, and Meditation.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company's primary objective is to assist individuals in achieving positive transformations in their lives.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InnerCord, where the author completed their internship, is a technology company with expertise in web development.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main focus of Innercord's services is on technology and web development.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During the internship at InnerCord, the author worked on Mean Stack website development.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8" name="Google Shape;378;p63"/>
          <p:cNvSpPr txBox="1"/>
          <p:nvPr>
            <p:ph idx="3" type="subTitle"/>
          </p:nvPr>
        </p:nvSpPr>
        <p:spPr>
          <a:xfrm>
            <a:off x="558200" y="1164900"/>
            <a:ext cx="3813000" cy="622800"/>
          </a:xfrm>
          <a:prstGeom prst="rect">
            <a:avLst/>
          </a:prstGeom>
        </p:spPr>
        <p:txBody>
          <a:bodyPr anchorCtr="0" anchor="b" bIns="91425" lIns="4570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InnerCord</a:t>
            </a:r>
            <a:endParaRPr sz="1400"/>
          </a:p>
        </p:txBody>
      </p:sp>
      <p:sp>
        <p:nvSpPr>
          <p:cNvPr id="379" name="Google Shape;379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About InnerCord</a:t>
            </a:r>
            <a:endParaRPr sz="2520"/>
          </a:p>
        </p:txBody>
      </p:sp>
      <p:cxnSp>
        <p:nvCxnSpPr>
          <p:cNvPr id="380" name="Google Shape;380;p63"/>
          <p:cNvCxnSpPr/>
          <p:nvPr/>
        </p:nvCxnSpPr>
        <p:spPr>
          <a:xfrm>
            <a:off x="558208" y="1834900"/>
            <a:ext cx="366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MEAN Stack Website I Worked On</a:t>
            </a:r>
            <a:endParaRPr sz="2520"/>
          </a:p>
        </p:txBody>
      </p:sp>
      <p:sp>
        <p:nvSpPr>
          <p:cNvPr id="386" name="Google Shape;386;p64"/>
          <p:cNvSpPr txBox="1"/>
          <p:nvPr>
            <p:ph idx="1" type="body"/>
          </p:nvPr>
        </p:nvSpPr>
        <p:spPr>
          <a:xfrm>
            <a:off x="4572000" y="1525175"/>
            <a:ext cx="39711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I developed a full-stack website using the MEAN stack (MongoDB, Express.js, Angular, Node.js). The website was designed to provide users with a seamless browsing experience and efficient data management.</a:t>
            </a:r>
            <a:endParaRPr sz="1000"/>
          </a:p>
        </p:txBody>
      </p:sp>
      <p:sp>
        <p:nvSpPr>
          <p:cNvPr id="387" name="Google Shape;387;p64"/>
          <p:cNvSpPr txBox="1"/>
          <p:nvPr>
            <p:ph idx="2" type="body"/>
          </p:nvPr>
        </p:nvSpPr>
        <p:spPr>
          <a:xfrm>
            <a:off x="4572000" y="3374425"/>
            <a:ext cx="4004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The website incorporated various features such as user authentication, data storage and retrieval from MongoDB, real-time updates using websockets, and responsive design for optimal user experience across devices.</a:t>
            </a:r>
            <a:endParaRPr sz="1000"/>
          </a:p>
        </p:txBody>
      </p:sp>
      <p:sp>
        <p:nvSpPr>
          <p:cNvPr id="388" name="Google Shape;388;p64"/>
          <p:cNvSpPr txBox="1"/>
          <p:nvPr>
            <p:ph idx="3" type="subTitle"/>
          </p:nvPr>
        </p:nvSpPr>
        <p:spPr>
          <a:xfrm>
            <a:off x="4572000" y="111230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Website Details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89" name="Google Shape;389;p64"/>
          <p:cNvSpPr txBox="1"/>
          <p:nvPr>
            <p:ph idx="4" type="subTitle"/>
          </p:nvPr>
        </p:nvSpPr>
        <p:spPr>
          <a:xfrm>
            <a:off x="4572000" y="2961550"/>
            <a:ext cx="40044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Key Features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390" name="Google Shape;390;p64"/>
          <p:cNvPicPr preferRelativeResize="0"/>
          <p:nvPr/>
        </p:nvPicPr>
        <p:blipFill rotWithShape="1">
          <a:blip r:embed="rId3">
            <a:alphaModFix/>
          </a:blip>
          <a:srcRect b="0" l="2426" r="2426" t="0"/>
          <a:stretch/>
        </p:blipFill>
        <p:spPr>
          <a:xfrm>
            <a:off x="523950" y="1089450"/>
            <a:ext cx="2164349" cy="227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4"/>
          <p:cNvPicPr preferRelativeResize="0"/>
          <p:nvPr/>
        </p:nvPicPr>
        <p:blipFill rotWithShape="1">
          <a:blip r:embed="rId4">
            <a:alphaModFix/>
          </a:blip>
          <a:srcRect b="0" l="4095" r="4085" t="0"/>
          <a:stretch/>
        </p:blipFill>
        <p:spPr>
          <a:xfrm>
            <a:off x="1879350" y="2397250"/>
            <a:ext cx="2164351" cy="227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N Stack Website &#10;" id="392" name="Google Shape;39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802" y="2464327"/>
            <a:ext cx="2465775" cy="246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N Stack Website &#10;" id="393" name="Google Shape;393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75" y="1112300"/>
            <a:ext cx="2164350" cy="21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/>
          <p:nvPr/>
        </p:nvSpPr>
        <p:spPr>
          <a:xfrm>
            <a:off x="0" y="-5700"/>
            <a:ext cx="320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5"/>
          <p:cNvSpPr txBox="1"/>
          <p:nvPr>
            <p:ph type="title"/>
          </p:nvPr>
        </p:nvSpPr>
        <p:spPr>
          <a:xfrm>
            <a:off x="3659150" y="446700"/>
            <a:ext cx="5034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Exploring Streamlit in Python</a:t>
            </a:r>
            <a:endParaRPr sz="2420"/>
          </a:p>
        </p:txBody>
      </p:sp>
      <p:sp>
        <p:nvSpPr>
          <p:cNvPr id="400" name="Google Shape;400;p65"/>
          <p:cNvSpPr txBox="1"/>
          <p:nvPr>
            <p:ph idx="4294967295" type="body"/>
          </p:nvPr>
        </p:nvSpPr>
        <p:spPr>
          <a:xfrm>
            <a:off x="3659150" y="1638350"/>
            <a:ext cx="50343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Streamlit is an open-source Python library that allows you to create interactive web applications with simple Python scripts.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It provides a fast and easy way to build and deploy data science applications without needing expertise in web development.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Streamlit takes care of the front-end components, enabling you to focus on the data analysis and visualization.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Streamlit supports real-time app updates, making it easy to iterate and experiment with your data visualizations.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1" name="Google Shape;401;p65"/>
          <p:cNvSpPr txBox="1"/>
          <p:nvPr>
            <p:ph idx="1" type="subTitle"/>
          </p:nvPr>
        </p:nvSpPr>
        <p:spPr>
          <a:xfrm>
            <a:off x="3659150" y="1091275"/>
            <a:ext cx="5034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is Streamlit?</a:t>
            </a:r>
            <a:endParaRPr sz="1400"/>
          </a:p>
        </p:txBody>
      </p:sp>
      <p:pic>
        <p:nvPicPr>
          <p:cNvPr id="402" name="Google Shape;402;p65"/>
          <p:cNvPicPr preferRelativeResize="0"/>
          <p:nvPr/>
        </p:nvPicPr>
        <p:blipFill rotWithShape="1">
          <a:blip r:embed="rId3">
            <a:alphaModFix/>
          </a:blip>
          <a:srcRect b="16626" l="0" r="0" t="16626"/>
          <a:stretch/>
        </p:blipFill>
        <p:spPr>
          <a:xfrm>
            <a:off x="230400" y="1200150"/>
            <a:ext cx="2743200" cy="274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Working with Webflow</a:t>
            </a:r>
            <a:endParaRPr sz="2520"/>
          </a:p>
        </p:txBody>
      </p:sp>
      <p:sp>
        <p:nvSpPr>
          <p:cNvPr id="408" name="Google Shape;408;p66"/>
          <p:cNvSpPr txBox="1"/>
          <p:nvPr>
            <p:ph idx="1" type="body"/>
          </p:nvPr>
        </p:nvSpPr>
        <p:spPr>
          <a:xfrm>
            <a:off x="457200" y="3770025"/>
            <a:ext cx="39711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Webflow is a visual web development platform that allows users to design, build, and launch responsive websites without coding.</a:t>
            </a:r>
            <a:endParaRPr sz="900"/>
          </a:p>
        </p:txBody>
      </p:sp>
      <p:sp>
        <p:nvSpPr>
          <p:cNvPr id="409" name="Google Shape;409;p66"/>
          <p:cNvSpPr txBox="1"/>
          <p:nvPr>
            <p:ph idx="2" type="body"/>
          </p:nvPr>
        </p:nvSpPr>
        <p:spPr>
          <a:xfrm>
            <a:off x="4572000" y="3770025"/>
            <a:ext cx="4004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Some key features of Webflow include drag-and-drop functionality, responsive design, CMS integration, and powerful interactions.</a:t>
            </a:r>
            <a:endParaRPr sz="900"/>
          </a:p>
        </p:txBody>
      </p:sp>
      <p:sp>
        <p:nvSpPr>
          <p:cNvPr id="410" name="Google Shape;410;p66"/>
          <p:cNvSpPr txBox="1"/>
          <p:nvPr>
            <p:ph idx="3" type="subTitle"/>
          </p:nvPr>
        </p:nvSpPr>
        <p:spPr>
          <a:xfrm>
            <a:off x="457200" y="335715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What is Webflow?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1" name="Google Shape;411;p66"/>
          <p:cNvSpPr txBox="1"/>
          <p:nvPr>
            <p:ph idx="4" type="subTitle"/>
          </p:nvPr>
        </p:nvSpPr>
        <p:spPr>
          <a:xfrm>
            <a:off x="4572000" y="335715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Webflow Features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412" name="Google Shape;412;p66"/>
          <p:cNvPicPr preferRelativeResize="0"/>
          <p:nvPr/>
        </p:nvPicPr>
        <p:blipFill rotWithShape="1">
          <a:blip r:embed="rId3">
            <a:alphaModFix/>
          </a:blip>
          <a:srcRect b="7125" l="0" r="0" t="7125"/>
          <a:stretch/>
        </p:blipFill>
        <p:spPr>
          <a:xfrm>
            <a:off x="457200" y="1102025"/>
            <a:ext cx="3971172" cy="2170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6"/>
          <p:cNvPicPr preferRelativeResize="0"/>
          <p:nvPr/>
        </p:nvPicPr>
        <p:blipFill rotWithShape="1">
          <a:blip r:embed="rId4">
            <a:alphaModFix/>
          </a:blip>
          <a:srcRect b="5261" l="0" r="0" t="5252"/>
          <a:stretch/>
        </p:blipFill>
        <p:spPr>
          <a:xfrm>
            <a:off x="4571990" y="1102038"/>
            <a:ext cx="3971176" cy="217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Developed a full-stack website using the MEAN (MongoDB, Express.js, Angular, Node.js) stack.</a:t>
            </a:r>
            <a:endParaRPr/>
          </a:p>
        </p:txBody>
      </p:sp>
      <p:sp>
        <p:nvSpPr>
          <p:cNvPr id="419" name="Google Shape;419;p67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Explored and worked with Streamlit, a Python library for building data apps.</a:t>
            </a:r>
            <a:endParaRPr/>
          </a:p>
        </p:txBody>
      </p:sp>
      <p:sp>
        <p:nvSpPr>
          <p:cNvPr id="420" name="Google Shape;420;p67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Gained experience in using Webflow, a visual web development platform, during the internship at Innercord Company.</a:t>
            </a:r>
            <a:endParaRPr/>
          </a:p>
        </p:txBody>
      </p:sp>
      <p:sp>
        <p:nvSpPr>
          <p:cNvPr id="421" name="Google Shape;421;p67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MEAN Stack Website</a:t>
            </a:r>
            <a:endParaRPr/>
          </a:p>
        </p:txBody>
      </p:sp>
      <p:sp>
        <p:nvSpPr>
          <p:cNvPr id="422" name="Google Shape;422;p67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Streamlit in Python</a:t>
            </a:r>
            <a:endParaRPr/>
          </a:p>
        </p:txBody>
      </p:sp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Key Learnings From The Internship</a:t>
            </a:r>
            <a:endParaRPr sz="2520"/>
          </a:p>
        </p:txBody>
      </p:sp>
      <p:sp>
        <p:nvSpPr>
          <p:cNvPr id="424" name="Google Shape;424;p67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Webflow in Innercord Company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Using Webflow in Innercord company posed challenges in terms of understanding the platform and designing a user-friendly website.</a:t>
            </a:r>
            <a:endParaRPr/>
          </a:p>
        </p:txBody>
      </p:sp>
      <p:sp>
        <p:nvSpPr>
          <p:cNvPr id="430" name="Google Shape;430;p6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Working with streamlit in Python required a deep understanding of data visualization and coding skills.</a:t>
            </a:r>
            <a:endParaRPr/>
          </a:p>
        </p:txBody>
      </p:sp>
      <p:sp>
        <p:nvSpPr>
          <p:cNvPr id="431" name="Google Shape;431;p6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Learning and implementing the MEAN stack website was challenging due to the complexity of the technology stack.</a:t>
            </a:r>
            <a:endParaRPr/>
          </a:p>
        </p:txBody>
      </p:sp>
      <p:sp>
        <p:nvSpPr>
          <p:cNvPr id="432" name="Google Shape;432;p6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Challenges Encountered</a:t>
            </a:r>
            <a:endParaRPr sz="2520"/>
          </a:p>
        </p:txBody>
      </p:sp>
      <p:sp>
        <p:nvSpPr>
          <p:cNvPr id="433" name="Google Shape;433;p68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4" name="Google Shape;434;p68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5" name="Google Shape;435;p68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