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  <p:sldMasterId id="2147483727" r:id="rId5"/>
    <p:sldMasterId id="2147483728" r:id="rId6"/>
    <p:sldMasterId id="214748372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Hanken Grotesk"/>
      <p:regular r:id="rId22"/>
      <p:bold r:id="rId23"/>
      <p:italic r:id="rId24"/>
      <p:boldItalic r:id="rId25"/>
    </p:embeddedFont>
    <p:embeddedFont>
      <p:font typeface="Inter SemiBold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Hanken Grotesk SemiBold"/>
      <p:regular r:id="rId32"/>
      <p:bold r:id="rId33"/>
      <p:italic r:id="rId34"/>
      <p:boldItalic r:id="rId35"/>
    </p:embeddedFont>
    <p:embeddedFont>
      <p:font typeface="Inter"/>
      <p:regular r:id="rId36"/>
      <p:bold r:id="rId37"/>
    </p:embeddedFont>
    <p:embeddedFont>
      <p:font typeface="Inter Medium"/>
      <p:regular r:id="rId38"/>
      <p:bold r:id="rId39"/>
    </p:embeddedFont>
    <p:embeddedFont>
      <p:font typeface="Inter Black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Black-bold.fntdata"/><Relationship Id="rId20" Type="http://schemas.openxmlformats.org/officeDocument/2006/relationships/slide" Target="slides/slide12.xml"/><Relationship Id="rId22" Type="http://schemas.openxmlformats.org/officeDocument/2006/relationships/font" Target="fonts/HankenGrotesk-regular.fntdata"/><Relationship Id="rId21" Type="http://schemas.openxmlformats.org/officeDocument/2006/relationships/slide" Target="slides/slide13.xml"/><Relationship Id="rId24" Type="http://schemas.openxmlformats.org/officeDocument/2006/relationships/font" Target="fonts/HankenGrotesk-italic.fntdata"/><Relationship Id="rId23" Type="http://schemas.openxmlformats.org/officeDocument/2006/relationships/font" Target="fonts/HankenGrotesk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InterSemiBold-regular.fntdata"/><Relationship Id="rId25" Type="http://schemas.openxmlformats.org/officeDocument/2006/relationships/font" Target="fonts/HankenGrotesk-bold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Inter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3.xml"/><Relationship Id="rId33" Type="http://schemas.openxmlformats.org/officeDocument/2006/relationships/font" Target="fonts/HankenGroteskSemiBold-bold.fntdata"/><Relationship Id="rId10" Type="http://schemas.openxmlformats.org/officeDocument/2006/relationships/slide" Target="slides/slide2.xml"/><Relationship Id="rId32" Type="http://schemas.openxmlformats.org/officeDocument/2006/relationships/font" Target="fonts/HankenGroteskSemiBold-regular.fntdata"/><Relationship Id="rId13" Type="http://schemas.openxmlformats.org/officeDocument/2006/relationships/slide" Target="slides/slide5.xml"/><Relationship Id="rId35" Type="http://schemas.openxmlformats.org/officeDocument/2006/relationships/font" Target="fonts/HankenGroteskSemiBold-boldItalic.fntdata"/><Relationship Id="rId12" Type="http://schemas.openxmlformats.org/officeDocument/2006/relationships/slide" Target="slides/slide4.xml"/><Relationship Id="rId34" Type="http://schemas.openxmlformats.org/officeDocument/2006/relationships/font" Target="fonts/HankenGroteskSemiBold-italic.fntdata"/><Relationship Id="rId15" Type="http://schemas.openxmlformats.org/officeDocument/2006/relationships/slide" Target="slides/slide7.xml"/><Relationship Id="rId37" Type="http://schemas.openxmlformats.org/officeDocument/2006/relationships/font" Target="fonts/Inter-bold.fntdata"/><Relationship Id="rId14" Type="http://schemas.openxmlformats.org/officeDocument/2006/relationships/slide" Target="slides/slide6.xml"/><Relationship Id="rId36" Type="http://schemas.openxmlformats.org/officeDocument/2006/relationships/font" Target="fonts/Inter-regular.fntdata"/><Relationship Id="rId17" Type="http://schemas.openxmlformats.org/officeDocument/2006/relationships/slide" Target="slides/slide9.xml"/><Relationship Id="rId39" Type="http://schemas.openxmlformats.org/officeDocument/2006/relationships/font" Target="fonts/InterMedium-bold.fntdata"/><Relationship Id="rId16" Type="http://schemas.openxmlformats.org/officeDocument/2006/relationships/slide" Target="slides/slide8.xml"/><Relationship Id="rId38" Type="http://schemas.openxmlformats.org/officeDocument/2006/relationships/font" Target="fonts/InterMedium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SLIDES_API11267823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SLIDES_API11267823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SLIDES_API112678238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SLIDES_API112678238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SLIDES_API112678238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SLIDES_API112678238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SLIDES_API112678238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SLIDES_API112678238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SLIDES_API1126782380_1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SLIDES_API1126782380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SLIDES_API112678238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SLIDES_API112678238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SLIDES_API112678238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SLIDES_API112678238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SLIDES_API112678238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SLIDES_API112678238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SLIDES_API112678238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SLIDES_API112678238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SLIDES_API112678238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SLIDES_API112678238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SLIDES_API112678238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SLIDES_API112678238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SLIDES_API87291059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SLIDES_API87291059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SLIDES_API112678238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SLIDES_API112678238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3" name="Google Shape;173;p3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1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2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3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1" name="Google Shape;191;p34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3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201" name="Google Shape;201;p36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4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7" name="Google Shape;227;p4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2" name="Google Shape;232;p44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4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246" name="Google Shape;246;p4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47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7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7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47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7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7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7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48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8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49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49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49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0" name="Google Shape;270;p49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1" name="Google Shape;271;p49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2" name="Google Shape;272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6" name="Google Shape;276;p50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7" name="Google Shape;277;p50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50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9" name="Google Shape;279;p50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50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51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4" name="Google Shape;284;p51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51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1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52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6" name="Google Shape;296;p52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2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53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53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3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3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7" name="Google Shape;307;p53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0" name="Google Shape;310;p54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4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54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54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4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4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4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54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54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54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4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4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5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56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57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7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58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8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59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9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5" name="Google Shape;345;p59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2" name="Google Shape;35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5" name="Google Shape;355;p62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1" name="Google Shape;361;p64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6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6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66" name="Google Shape;366;p6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66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6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1" name="Google Shape;371;p66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7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67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76" name="Google Shape;376;p67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67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8" name="Google Shape;378;p67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9" name="Google Shape;379;p67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68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68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4" name="Google Shape;384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385" name="Google Shape;385;p68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68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8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" name="Google Shape;390;p69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9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9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69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69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69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69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69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69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70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0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7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71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71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71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71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71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7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4" name="Google Shape;414;p72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5" name="Google Shape;415;p72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6" name="Google Shape;416;p72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7" name="Google Shape;417;p72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18" name="Google Shape;418;p72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9" name="Google Shape;419;p72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72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72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7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6" name="Google Shape;426;p73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7" name="Google Shape;427;p73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8" name="Google Shape;428;p73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9" name="Google Shape;429;p73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73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4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74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434" name="Google Shape;434;p74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74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74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7" name="Google Shape;437;p74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74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4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4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75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7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46" name="Google Shape;446;p75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75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75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75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76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3" name="Google Shape;453;p76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6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76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7" name="Google Shape;457;p76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0" name="Google Shape;460;p77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77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77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7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5" name="Google Shape;465;p77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77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77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77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9" name="Google Shape;469;p77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7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8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4" name="Google Shape;474;p78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78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78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77" name="Google Shape;477;p78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0" name="Google Shape;480;p79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79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80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81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81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82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82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5" name="Google Shape;495;p82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gif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1" name="Google Shape;5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300"/>
            <a:ext cx="1236975" cy="1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83"/>
          <p:cNvSpPr txBox="1"/>
          <p:nvPr/>
        </p:nvSpPr>
        <p:spPr>
          <a:xfrm>
            <a:off x="0" y="121650"/>
            <a:ext cx="94674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Raj</a:t>
            </a: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Kumar Goel Institute of Technology Ghaziabad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</a:t>
            </a:r>
            <a:r>
              <a:rPr baseline="30000" lang="en" sz="25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</a:t>
            </a: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KM. STONE, DELHI-MEERUT ROAD, GHAZIABAD (U.P)-201003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Department of Computer Science Engineering &amp; Engineering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83"/>
          <p:cNvSpPr txBox="1"/>
          <p:nvPr/>
        </p:nvSpPr>
        <p:spPr>
          <a:xfrm>
            <a:off x="0" y="1609375"/>
            <a:ext cx="91440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Internship Assessment Presentation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for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Internship At InnerCord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by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Chirag Singhal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(2000330100084)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2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Developed a full-stack website using the MEAN stack (MongoDB, Express.js, Angular, Node.js).</a:t>
            </a:r>
            <a:endParaRPr/>
          </a:p>
        </p:txBody>
      </p:sp>
      <p:sp>
        <p:nvSpPr>
          <p:cNvPr id="593" name="Google Shape;593;p92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Explored and worked with Streamlit, a Python library for building interactive web applications.</a:t>
            </a:r>
            <a:endParaRPr/>
          </a:p>
        </p:txBody>
      </p:sp>
      <p:sp>
        <p:nvSpPr>
          <p:cNvPr id="594" name="Google Shape;594;p92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Utilized Webflow, a visual web design tool, to create and design websites during the internship at Innercord Company.</a:t>
            </a:r>
            <a:endParaRPr/>
          </a:p>
        </p:txBody>
      </p:sp>
      <p:sp>
        <p:nvSpPr>
          <p:cNvPr id="595" name="Google Shape;595;p92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MEAN Stack Website</a:t>
            </a:r>
            <a:endParaRPr/>
          </a:p>
        </p:txBody>
      </p:sp>
      <p:sp>
        <p:nvSpPr>
          <p:cNvPr id="596" name="Google Shape;596;p92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Streamlit in Python</a:t>
            </a:r>
            <a:endParaRPr/>
          </a:p>
        </p:txBody>
      </p:sp>
      <p:sp>
        <p:nvSpPr>
          <p:cNvPr id="597" name="Google Shape;597;p9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Skills Acquired</a:t>
            </a:r>
            <a:endParaRPr sz="2520"/>
          </a:p>
        </p:txBody>
      </p:sp>
      <p:sp>
        <p:nvSpPr>
          <p:cNvPr id="598" name="Google Shape;598;p92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Webflow in Innercord Company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3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knowledge of Webflow can be leveraged to design and develop visually appealing and responsive websites.</a:t>
            </a:r>
            <a:endParaRPr/>
          </a:p>
        </p:txBody>
      </p:sp>
      <p:sp>
        <p:nvSpPr>
          <p:cNvPr id="604" name="Google Shape;604;p93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Streamlit in Python can be utilized to create data-driven and interactive web applications for data analysis and visualization.</a:t>
            </a:r>
            <a:endParaRPr/>
          </a:p>
        </p:txBody>
      </p:sp>
      <p:sp>
        <p:nvSpPr>
          <p:cNvPr id="605" name="Google Shape;605;p9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Future Applications of Learned Skills</a:t>
            </a:r>
            <a:endParaRPr sz="2520"/>
          </a:p>
        </p:txBody>
      </p:sp>
      <p:sp>
        <p:nvSpPr>
          <p:cNvPr id="606" name="Google Shape;606;p93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07" name="Google Shape;607;p93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08" name="Google Shape;608;p93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09" name="Google Shape;609;p93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MEAN stack website development skills can be applied to build dynamic and interactive web applications.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4"/>
          <p:cNvSpPr/>
          <p:nvPr/>
        </p:nvSpPr>
        <p:spPr>
          <a:xfrm>
            <a:off x="0" y="-5700"/>
            <a:ext cx="320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94"/>
          <p:cNvSpPr txBox="1"/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Internship's Impact on My Career Prospects</a:t>
            </a:r>
            <a:endParaRPr sz="2420"/>
          </a:p>
        </p:txBody>
      </p:sp>
      <p:sp>
        <p:nvSpPr>
          <p:cNvPr id="616" name="Google Shape;616;p94"/>
          <p:cNvSpPr txBox="1"/>
          <p:nvPr>
            <p:ph idx="4294967295" type="body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Developed proficiency in MEAN Stack development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Gained experience in using Streamlit in Python for data visualization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Learned Webflow to design and develop websites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Improved problem-solving and critical thinking skills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17" name="Google Shape;617;p94"/>
          <p:cNvSpPr txBox="1"/>
          <p:nvPr>
            <p:ph idx="1" type="subTitle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Key Learnings from Internship:</a:t>
            </a:r>
            <a:endParaRPr sz="1400"/>
          </a:p>
        </p:txBody>
      </p:sp>
      <p:pic>
        <p:nvPicPr>
          <p:cNvPr id="618" name="Google Shape;61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00" y="1200150"/>
            <a:ext cx="2743200" cy="27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5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Conclusion &amp; Q/A</a:t>
            </a:r>
            <a:endParaRPr sz="2520"/>
          </a:p>
        </p:txBody>
      </p:sp>
      <p:sp>
        <p:nvSpPr>
          <p:cNvPr id="624" name="Google Shape;624;p95"/>
          <p:cNvSpPr txBox="1"/>
          <p:nvPr>
            <p:ph idx="1" type="body"/>
          </p:nvPr>
        </p:nvSpPr>
        <p:spPr>
          <a:xfrm>
            <a:off x="299150" y="1737600"/>
            <a:ext cx="3934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In conclusion, my internship experience at Innercord Company was highly valuable and impactful.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had the opportunity to work on various technologies including the MEAN stack, Streamlit in Python, and Webflow.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gained hands-on experience in developing MEAN stack websites, creating interactive data apps using Streamlit, and designing websites with Webflow.</a:t>
            </a:r>
            <a:endParaRPr sz="1100"/>
          </a:p>
          <a:p>
            <a:pPr indent="-2413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am grateful for the knowledge and skills I have acquired during my internship, and I believe it has prepared me well for my future career in web development.</a:t>
            </a:r>
            <a:endParaRPr sz="1100"/>
          </a:p>
        </p:txBody>
      </p:sp>
      <p:sp>
        <p:nvSpPr>
          <p:cNvPr id="625" name="Google Shape;625;p95"/>
          <p:cNvSpPr txBox="1"/>
          <p:nvPr>
            <p:ph idx="2" type="body"/>
          </p:nvPr>
        </p:nvSpPr>
        <p:spPr>
          <a:xfrm>
            <a:off x="4642300" y="1737600"/>
            <a:ext cx="39342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I am now open to answering any questions you may have about my internship experience, the technologies I worked with, or any other related topics.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" sz="1100"/>
              <a:t>Please feel free to ask your questions.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t/>
            </a:r>
            <a:endParaRPr sz="1100"/>
          </a:p>
        </p:txBody>
      </p:sp>
      <p:sp>
        <p:nvSpPr>
          <p:cNvPr id="626" name="Google Shape;626;p9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Conclusion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627" name="Google Shape;627;p9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Q/A</a:t>
            </a:r>
            <a:endParaRPr sz="1400">
              <a:solidFill>
                <a:schemeClr val="accent1"/>
              </a:solidFill>
            </a:endParaRPr>
          </a:p>
        </p:txBody>
      </p:sp>
      <p:cxnSp>
        <p:nvCxnSpPr>
          <p:cNvPr id="628" name="Google Shape;628;p95"/>
          <p:cNvCxnSpPr/>
          <p:nvPr/>
        </p:nvCxnSpPr>
        <p:spPr>
          <a:xfrm>
            <a:off x="551675" y="1798519"/>
            <a:ext cx="0" cy="268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95"/>
          <p:cNvCxnSpPr/>
          <p:nvPr/>
        </p:nvCxnSpPr>
        <p:spPr>
          <a:xfrm>
            <a:off x="4904375" y="1737600"/>
            <a:ext cx="0" cy="273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/>
          <p:nvPr>
            <p:ph idx="1" type="body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About InnerCord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MEAN Stack Website I Worked 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Exploring Streamlit in Python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Working with Webflow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Key Learnings From The Internship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Challenges Encountered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Skills Acquired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Future Applications of Learned Skills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Internship's Impact on My Career Prospects</a:t>
            </a:r>
            <a:endParaRPr sz="1400"/>
          </a:p>
        </p:txBody>
      </p:sp>
      <p:sp>
        <p:nvSpPr>
          <p:cNvPr id="509" name="Google Shape;509;p8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Agenda</a:t>
            </a:r>
            <a:endParaRPr sz="2520"/>
          </a:p>
        </p:txBody>
      </p:sp>
      <p:sp>
        <p:nvSpPr>
          <p:cNvPr id="510" name="Google Shape;510;p84"/>
          <p:cNvSpPr txBox="1"/>
          <p:nvPr>
            <p:ph idx="1" type="body"/>
          </p:nvPr>
        </p:nvSpPr>
        <p:spPr>
          <a:xfrm>
            <a:off x="4728400" y="1017600"/>
            <a:ext cx="41148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n" sz="1400"/>
              <a:t>Conclusion &amp; Q/A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5"/>
          <p:cNvSpPr txBox="1"/>
          <p:nvPr>
            <p:ph idx="2" type="body"/>
          </p:nvPr>
        </p:nvSpPr>
        <p:spPr>
          <a:xfrm>
            <a:off x="910425" y="35826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Explored Webflow in Innercord company</a:t>
            </a:r>
            <a:endParaRPr sz="1200"/>
          </a:p>
        </p:txBody>
      </p:sp>
      <p:sp>
        <p:nvSpPr>
          <p:cNvPr id="516" name="Google Shape;516;p85"/>
          <p:cNvSpPr txBox="1"/>
          <p:nvPr>
            <p:ph idx="1" type="body"/>
          </p:nvPr>
        </p:nvSpPr>
        <p:spPr>
          <a:xfrm>
            <a:off x="910425" y="23613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Developed projects using Streamlit in Python</a:t>
            </a:r>
            <a:endParaRPr sz="1200"/>
          </a:p>
        </p:txBody>
      </p:sp>
      <p:sp>
        <p:nvSpPr>
          <p:cNvPr id="517" name="Google Shape;517;p85"/>
          <p:cNvSpPr txBox="1"/>
          <p:nvPr>
            <p:ph idx="3" type="body"/>
          </p:nvPr>
        </p:nvSpPr>
        <p:spPr>
          <a:xfrm>
            <a:off x="910425" y="11400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200"/>
              <a:t>Worked on Mean Stack website development during the internship</a:t>
            </a:r>
            <a:endParaRPr sz="1200"/>
          </a:p>
        </p:txBody>
      </p:sp>
      <p:sp>
        <p:nvSpPr>
          <p:cNvPr id="518" name="Google Shape;518;p8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Introduction</a:t>
            </a:r>
            <a:endParaRPr sz="2520"/>
          </a:p>
        </p:txBody>
      </p:sp>
      <p:cxnSp>
        <p:nvCxnSpPr>
          <p:cNvPr id="519" name="Google Shape;519;p85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85"/>
          <p:cNvCxnSpPr>
            <a:endCxn id="516" idx="1"/>
          </p:cNvCxnSpPr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21" name="Google Shape;521;p85"/>
          <p:cNvCxnSpPr>
            <a:endCxn id="515" idx="1"/>
          </p:cNvCxnSpPr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22" name="Google Shape;522;p85"/>
          <p:cNvCxnSpPr>
            <a:endCxn id="517" idx="1"/>
          </p:cNvCxnSpPr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idx="1" type="body"/>
          </p:nvPr>
        </p:nvSpPr>
        <p:spPr>
          <a:xfrm>
            <a:off x="485750" y="1988225"/>
            <a:ext cx="7562400" cy="2634300"/>
          </a:xfrm>
          <a:prstGeom prst="rect">
            <a:avLst/>
          </a:prstGeom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Innercord offers workshops and expert consultation in Ayurveda, Vedic Astrology, Yoga, Mindfulness, and Meditation.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company's primary objective is to assist individuals in achieving positive transformations in their lives.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InnerCord, where the author completed their internship, is a technology company with expertise in web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main focus of Innercord's services is on technology and web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During the internship at InnerCord, the author worked on Mean Stack website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8" name="Google Shape;528;p86"/>
          <p:cNvSpPr txBox="1"/>
          <p:nvPr>
            <p:ph idx="3" type="subTitle"/>
          </p:nvPr>
        </p:nvSpPr>
        <p:spPr>
          <a:xfrm>
            <a:off x="558200" y="1164900"/>
            <a:ext cx="3813000" cy="622800"/>
          </a:xfrm>
          <a:prstGeom prst="rect">
            <a:avLst/>
          </a:prstGeom>
        </p:spPr>
        <p:txBody>
          <a:bodyPr anchorCtr="0" anchor="b" bIns="91425" lIns="4570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InnerCord</a:t>
            </a:r>
            <a:endParaRPr sz="1400"/>
          </a:p>
        </p:txBody>
      </p:sp>
      <p:sp>
        <p:nvSpPr>
          <p:cNvPr id="529" name="Google Shape;529;p8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About InnerCord</a:t>
            </a:r>
            <a:endParaRPr sz="2520"/>
          </a:p>
        </p:txBody>
      </p:sp>
      <p:cxnSp>
        <p:nvCxnSpPr>
          <p:cNvPr id="530" name="Google Shape;530;p86"/>
          <p:cNvCxnSpPr/>
          <p:nvPr/>
        </p:nvCxnSpPr>
        <p:spPr>
          <a:xfrm>
            <a:off x="558208" y="1834900"/>
            <a:ext cx="366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MEAN Stack Website I Worked On</a:t>
            </a:r>
            <a:endParaRPr sz="2520"/>
          </a:p>
        </p:txBody>
      </p:sp>
      <p:sp>
        <p:nvSpPr>
          <p:cNvPr id="536" name="Google Shape;536;p87"/>
          <p:cNvSpPr txBox="1"/>
          <p:nvPr>
            <p:ph idx="1" type="body"/>
          </p:nvPr>
        </p:nvSpPr>
        <p:spPr>
          <a:xfrm>
            <a:off x="4572000" y="1525175"/>
            <a:ext cx="3971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I developed a full-stack website using the MEAN stack (MongoDB, Express.js, Angular, Node.js). The website was designed to provide users with a seamless browsing experience and efficient data management.</a:t>
            </a:r>
            <a:endParaRPr sz="1000"/>
          </a:p>
        </p:txBody>
      </p:sp>
      <p:sp>
        <p:nvSpPr>
          <p:cNvPr id="537" name="Google Shape;537;p87"/>
          <p:cNvSpPr txBox="1"/>
          <p:nvPr>
            <p:ph idx="2" type="body"/>
          </p:nvPr>
        </p:nvSpPr>
        <p:spPr>
          <a:xfrm>
            <a:off x="4572000" y="3374425"/>
            <a:ext cx="4004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The website incorporated various features such as user authentication, data storage and retrieval from MongoDB, real-time updates using websockets, and responsive design for optimal user experience across devices.</a:t>
            </a:r>
            <a:endParaRPr sz="1000"/>
          </a:p>
        </p:txBody>
      </p:sp>
      <p:sp>
        <p:nvSpPr>
          <p:cNvPr id="538" name="Google Shape;538;p87"/>
          <p:cNvSpPr txBox="1"/>
          <p:nvPr>
            <p:ph idx="3" type="subTitle"/>
          </p:nvPr>
        </p:nvSpPr>
        <p:spPr>
          <a:xfrm>
            <a:off x="4572000" y="111230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Website Details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539" name="Google Shape;539;p87"/>
          <p:cNvSpPr txBox="1"/>
          <p:nvPr>
            <p:ph idx="4" type="subTitle"/>
          </p:nvPr>
        </p:nvSpPr>
        <p:spPr>
          <a:xfrm>
            <a:off x="4572000" y="2961550"/>
            <a:ext cx="40044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Key Features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540" name="Google Shape;540;p87"/>
          <p:cNvPicPr preferRelativeResize="0"/>
          <p:nvPr/>
        </p:nvPicPr>
        <p:blipFill rotWithShape="1">
          <a:blip r:embed="rId3">
            <a:alphaModFix/>
          </a:blip>
          <a:srcRect b="0" l="2426" r="2426" t="0"/>
          <a:stretch/>
        </p:blipFill>
        <p:spPr>
          <a:xfrm>
            <a:off x="523950" y="1089450"/>
            <a:ext cx="2164349" cy="22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87"/>
          <p:cNvPicPr preferRelativeResize="0"/>
          <p:nvPr/>
        </p:nvPicPr>
        <p:blipFill rotWithShape="1">
          <a:blip r:embed="rId4">
            <a:alphaModFix/>
          </a:blip>
          <a:srcRect b="0" l="4095" r="4085" t="0"/>
          <a:stretch/>
        </p:blipFill>
        <p:spPr>
          <a:xfrm>
            <a:off x="1879350" y="2397250"/>
            <a:ext cx="2164351" cy="227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 Stack Website &#10;" id="542" name="Google Shape;542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802" y="2464327"/>
            <a:ext cx="2465775" cy="246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 Stack Website &#10;" id="543" name="Google Shape;543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75" y="1112300"/>
            <a:ext cx="2164350" cy="21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8"/>
          <p:cNvSpPr/>
          <p:nvPr/>
        </p:nvSpPr>
        <p:spPr>
          <a:xfrm>
            <a:off x="0" y="-5700"/>
            <a:ext cx="320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8"/>
          <p:cNvSpPr txBox="1"/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Exploring Streamlit in Python</a:t>
            </a:r>
            <a:endParaRPr sz="2420"/>
          </a:p>
        </p:txBody>
      </p:sp>
      <p:sp>
        <p:nvSpPr>
          <p:cNvPr id="550" name="Google Shape;550;p88"/>
          <p:cNvSpPr txBox="1"/>
          <p:nvPr>
            <p:ph idx="4294967295" type="body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Streamlit is an open-source Python library that allows you to create interactive web applications with simple Python scripts.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It provides a fast and easy way to build and deploy data science applications without needing expertise in web development.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Streamlit takes care of the front-end components, enabling you to focus on the data analysis and visualization.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Streamlit supports real-time app updates, making it easy to iterate and experiment with your data visualizations.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51" name="Google Shape;551;p88"/>
          <p:cNvSpPr txBox="1"/>
          <p:nvPr>
            <p:ph idx="1" type="subTitle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is Streamlit?</a:t>
            </a:r>
            <a:endParaRPr sz="1400"/>
          </a:p>
        </p:txBody>
      </p:sp>
      <p:pic>
        <p:nvPicPr>
          <p:cNvPr id="552" name="Google Shape;552;p88"/>
          <p:cNvPicPr preferRelativeResize="0"/>
          <p:nvPr/>
        </p:nvPicPr>
        <p:blipFill rotWithShape="1">
          <a:blip r:embed="rId3">
            <a:alphaModFix/>
          </a:blip>
          <a:srcRect b="16626" l="0" r="0" t="16626"/>
          <a:stretch/>
        </p:blipFill>
        <p:spPr>
          <a:xfrm>
            <a:off x="230400" y="1200150"/>
            <a:ext cx="2743200" cy="27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Working with Webflow</a:t>
            </a:r>
            <a:endParaRPr sz="2520"/>
          </a:p>
        </p:txBody>
      </p:sp>
      <p:sp>
        <p:nvSpPr>
          <p:cNvPr id="558" name="Google Shape;558;p89"/>
          <p:cNvSpPr txBox="1"/>
          <p:nvPr>
            <p:ph idx="1" type="body"/>
          </p:nvPr>
        </p:nvSpPr>
        <p:spPr>
          <a:xfrm>
            <a:off x="457200" y="3770025"/>
            <a:ext cx="3971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Webflow is a visual web development platform that allows users to design, build, and launch responsive websites without coding.</a:t>
            </a:r>
            <a:endParaRPr sz="900"/>
          </a:p>
        </p:txBody>
      </p:sp>
      <p:sp>
        <p:nvSpPr>
          <p:cNvPr id="559" name="Google Shape;559;p89"/>
          <p:cNvSpPr txBox="1"/>
          <p:nvPr>
            <p:ph idx="2" type="body"/>
          </p:nvPr>
        </p:nvSpPr>
        <p:spPr>
          <a:xfrm>
            <a:off x="4572000" y="3770025"/>
            <a:ext cx="4004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/>
              <a:t>Some key features of Webflow include drag-and-drop functionality, responsive design, CMS integration, and powerful interactions.</a:t>
            </a:r>
            <a:endParaRPr sz="900"/>
          </a:p>
        </p:txBody>
      </p:sp>
      <p:sp>
        <p:nvSpPr>
          <p:cNvPr id="560" name="Google Shape;560;p89"/>
          <p:cNvSpPr txBox="1"/>
          <p:nvPr>
            <p:ph idx="3" type="subTitle"/>
          </p:nvPr>
        </p:nvSpPr>
        <p:spPr>
          <a:xfrm>
            <a:off x="4572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What is Webflow?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561" name="Google Shape;561;p89"/>
          <p:cNvSpPr txBox="1"/>
          <p:nvPr>
            <p:ph idx="4" type="subTitle"/>
          </p:nvPr>
        </p:nvSpPr>
        <p:spPr>
          <a:xfrm>
            <a:off x="45720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Webflow Features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562" name="Google Shape;562;p89"/>
          <p:cNvPicPr preferRelativeResize="0"/>
          <p:nvPr/>
        </p:nvPicPr>
        <p:blipFill rotWithShape="1">
          <a:blip r:embed="rId3">
            <a:alphaModFix/>
          </a:blip>
          <a:srcRect b="7125" l="0" r="0" t="7125"/>
          <a:stretch/>
        </p:blipFill>
        <p:spPr>
          <a:xfrm>
            <a:off x="457200" y="1102025"/>
            <a:ext cx="3971172" cy="217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9"/>
          <p:cNvPicPr preferRelativeResize="0"/>
          <p:nvPr/>
        </p:nvPicPr>
        <p:blipFill rotWithShape="1">
          <a:blip r:embed="rId4">
            <a:alphaModFix/>
          </a:blip>
          <a:srcRect b="5261" l="0" r="0" t="5252"/>
          <a:stretch/>
        </p:blipFill>
        <p:spPr>
          <a:xfrm>
            <a:off x="4571990" y="1102038"/>
            <a:ext cx="3971176" cy="217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Key Learnings From The Internship</a:t>
            </a:r>
            <a:endParaRPr sz="2520"/>
          </a:p>
        </p:txBody>
      </p:sp>
      <p:sp>
        <p:nvSpPr>
          <p:cNvPr id="569" name="Google Shape;569;p90"/>
          <p:cNvSpPr txBox="1"/>
          <p:nvPr/>
        </p:nvSpPr>
        <p:spPr>
          <a:xfrm>
            <a:off x="582075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Communication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0" name="Google Shape;570;p90"/>
          <p:cNvSpPr txBox="1"/>
          <p:nvPr/>
        </p:nvSpPr>
        <p:spPr>
          <a:xfrm>
            <a:off x="2676742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Teamwork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1" name="Google Shape;571;p90"/>
          <p:cNvSpPr txBox="1"/>
          <p:nvPr/>
        </p:nvSpPr>
        <p:spPr>
          <a:xfrm>
            <a:off x="4771408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Adaptability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2" name="Google Shape;572;p90"/>
          <p:cNvSpPr txBox="1"/>
          <p:nvPr/>
        </p:nvSpPr>
        <p:spPr>
          <a:xfrm>
            <a:off x="457300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Improved communication</a:t>
            </a:r>
            <a:endParaRPr sz="25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73" name="Google Shape;573;p90"/>
          <p:cNvSpPr txBox="1"/>
          <p:nvPr/>
        </p:nvSpPr>
        <p:spPr>
          <a:xfrm>
            <a:off x="2551967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Enhanced teamwork</a:t>
            </a:r>
            <a:endParaRPr sz="3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74" name="Google Shape;574;p90"/>
          <p:cNvSpPr txBox="1"/>
          <p:nvPr/>
        </p:nvSpPr>
        <p:spPr>
          <a:xfrm>
            <a:off x="4646633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Increased adaptability</a:t>
            </a:r>
            <a:endParaRPr sz="25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75" name="Google Shape;575;p90"/>
          <p:cNvSpPr txBox="1"/>
          <p:nvPr/>
        </p:nvSpPr>
        <p:spPr>
          <a:xfrm>
            <a:off x="6741300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Better at giving and receiving feedback</a:t>
            </a:r>
            <a:endParaRPr sz="20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76" name="Google Shape;576;p90"/>
          <p:cNvSpPr txBox="1"/>
          <p:nvPr/>
        </p:nvSpPr>
        <p:spPr>
          <a:xfrm>
            <a:off x="6866075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Feedback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1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Using Webflow in Innercord company posed challenges in terms of understanding the platform and designing a user-friendly website.</a:t>
            </a:r>
            <a:endParaRPr/>
          </a:p>
        </p:txBody>
      </p:sp>
      <p:sp>
        <p:nvSpPr>
          <p:cNvPr id="582" name="Google Shape;582;p91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Working with streamlit in Python required a deep understanding of data visualization and coding skills.</a:t>
            </a:r>
            <a:endParaRPr/>
          </a:p>
        </p:txBody>
      </p:sp>
      <p:sp>
        <p:nvSpPr>
          <p:cNvPr id="583" name="Google Shape;583;p91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Learning and implementing the MEAN stack website was challenging due to the complexity of the technology stack.</a:t>
            </a:r>
            <a:endParaRPr/>
          </a:p>
        </p:txBody>
      </p:sp>
      <p:sp>
        <p:nvSpPr>
          <p:cNvPr id="584" name="Google Shape;584;p9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Challenges Encountered</a:t>
            </a:r>
            <a:endParaRPr sz="2520"/>
          </a:p>
        </p:txBody>
      </p:sp>
      <p:sp>
        <p:nvSpPr>
          <p:cNvPr id="585" name="Google Shape;585;p91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6" name="Google Shape;586;p91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87" name="Google Shape;587;p91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000000"/>
      </a:dk1>
      <a:lt1>
        <a:srgbClr val="FFFFFF"/>
      </a:lt1>
      <a:dk2>
        <a:srgbClr val="636B61"/>
      </a:dk2>
      <a:lt2>
        <a:srgbClr val="FFFFFF"/>
      </a:lt2>
      <a:accent1>
        <a:srgbClr val="0254DB"/>
      </a:accent1>
      <a:accent2>
        <a:srgbClr val="B5D6B2"/>
      </a:accent2>
      <a:accent3>
        <a:srgbClr val="F8B484"/>
      </a:accent3>
      <a:accent4>
        <a:srgbClr val="A54657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