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6" r:id="rId3"/>
    <p:sldId id="258" r:id="rId4"/>
    <p:sldId id="271" r:id="rId5"/>
    <p:sldId id="272" r:id="rId6"/>
    <p:sldId id="260" r:id="rId7"/>
    <p:sldId id="261" r:id="rId8"/>
    <p:sldId id="275" r:id="rId9"/>
    <p:sldId id="264" r:id="rId10"/>
    <p:sldId id="274" r:id="rId11"/>
    <p:sldId id="269" r:id="rId12"/>
    <p:sldId id="27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463A1C-7A7B-4876-A603-BA6EA0D8E774}">
          <p14:sldIdLst>
            <p14:sldId id="270"/>
            <p14:sldId id="276"/>
            <p14:sldId id="258"/>
          </p14:sldIdLst>
        </p14:section>
        <p14:section name="Untitled Section" id="{B1A9C2B1-FE06-4736-B97C-412BAE44FBEE}">
          <p14:sldIdLst>
            <p14:sldId id="271"/>
            <p14:sldId id="272"/>
            <p14:sldId id="260"/>
            <p14:sldId id="261"/>
            <p14:sldId id="275"/>
            <p14:sldId id="264"/>
            <p14:sldId id="274"/>
            <p14:sldId id="269"/>
            <p14:sldId id="27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3CE91-0BB3-4556-8C49-0557597383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A01201-1FAC-4E41-A97E-D90EAA0A5A1B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8E8E17D3-6C12-4860-AD2B-6F6D5403CB34}" type="parTrans" cxnId="{97BA02F9-78BD-468A-8B93-7C5953B8D980}">
      <dgm:prSet/>
      <dgm:spPr/>
      <dgm:t>
        <a:bodyPr/>
        <a:lstStyle/>
        <a:p>
          <a:endParaRPr lang="en-US"/>
        </a:p>
      </dgm:t>
    </dgm:pt>
    <dgm:pt modelId="{307DCC60-7ED7-4EA2-8E0E-EFD298821A08}" type="sibTrans" cxnId="{97BA02F9-78BD-468A-8B93-7C5953B8D980}">
      <dgm:prSet/>
      <dgm:spPr/>
      <dgm:t>
        <a:bodyPr/>
        <a:lstStyle/>
        <a:p>
          <a:endParaRPr lang="en-US"/>
        </a:p>
      </dgm:t>
    </dgm:pt>
    <dgm:pt modelId="{F164FEA3-05E3-4E1A-A666-587C4BC52232}">
      <dgm:prSet/>
      <dgm:spPr/>
      <dgm:t>
        <a:bodyPr/>
        <a:lstStyle/>
        <a:p>
          <a:r>
            <a:rPr lang="en-US" dirty="0"/>
            <a:t>2. Literature Review</a:t>
          </a:r>
        </a:p>
      </dgm:t>
    </dgm:pt>
    <dgm:pt modelId="{D9E6D036-F187-4A44-AD65-0B10DD01C0A9}" type="parTrans" cxnId="{0562A57D-5F7B-4861-9AD7-2A1D14B4FED0}">
      <dgm:prSet/>
      <dgm:spPr/>
      <dgm:t>
        <a:bodyPr/>
        <a:lstStyle/>
        <a:p>
          <a:endParaRPr lang="en-US"/>
        </a:p>
      </dgm:t>
    </dgm:pt>
    <dgm:pt modelId="{962F936E-2985-4B61-A974-DBCA2E7ABE12}" type="sibTrans" cxnId="{0562A57D-5F7B-4861-9AD7-2A1D14B4FED0}">
      <dgm:prSet/>
      <dgm:spPr/>
      <dgm:t>
        <a:bodyPr/>
        <a:lstStyle/>
        <a:p>
          <a:endParaRPr lang="en-US"/>
        </a:p>
      </dgm:t>
    </dgm:pt>
    <dgm:pt modelId="{B6940FFA-1007-41E5-BCFF-437E2BB2DAC0}">
      <dgm:prSet/>
      <dgm:spPr/>
      <dgm:t>
        <a:bodyPr/>
        <a:lstStyle/>
        <a:p>
          <a:r>
            <a:rPr lang="en-US" dirty="0"/>
            <a:t>3. Motivation</a:t>
          </a:r>
        </a:p>
      </dgm:t>
    </dgm:pt>
    <dgm:pt modelId="{591A51A1-0C2C-47FC-8062-570676CFBE79}" type="parTrans" cxnId="{03E4CABE-2624-4B28-979F-97847FCF87F7}">
      <dgm:prSet/>
      <dgm:spPr/>
      <dgm:t>
        <a:bodyPr/>
        <a:lstStyle/>
        <a:p>
          <a:endParaRPr lang="en-US"/>
        </a:p>
      </dgm:t>
    </dgm:pt>
    <dgm:pt modelId="{F2BE1445-38A9-4D70-AF40-FC05049C401E}" type="sibTrans" cxnId="{03E4CABE-2624-4B28-979F-97847FCF87F7}">
      <dgm:prSet/>
      <dgm:spPr/>
      <dgm:t>
        <a:bodyPr/>
        <a:lstStyle/>
        <a:p>
          <a:endParaRPr lang="en-US"/>
        </a:p>
      </dgm:t>
    </dgm:pt>
    <dgm:pt modelId="{5292CE22-6C8F-4899-B104-0ED3A4D8AE14}">
      <dgm:prSet/>
      <dgm:spPr/>
      <dgm:t>
        <a:bodyPr/>
        <a:lstStyle/>
        <a:p>
          <a:r>
            <a:rPr lang="en-US" dirty="0"/>
            <a:t>4. Objective</a:t>
          </a:r>
        </a:p>
      </dgm:t>
    </dgm:pt>
    <dgm:pt modelId="{2DEE7958-466D-4918-910A-41B4B402D332}" type="parTrans" cxnId="{74D70820-FD84-4F7A-8DC9-6A1A6D4A1CA5}">
      <dgm:prSet/>
      <dgm:spPr/>
      <dgm:t>
        <a:bodyPr/>
        <a:lstStyle/>
        <a:p>
          <a:endParaRPr lang="en-US"/>
        </a:p>
      </dgm:t>
    </dgm:pt>
    <dgm:pt modelId="{4E3D889B-4C3D-49C7-ABDF-DB719E53DC28}" type="sibTrans" cxnId="{74D70820-FD84-4F7A-8DC9-6A1A6D4A1CA5}">
      <dgm:prSet/>
      <dgm:spPr/>
      <dgm:t>
        <a:bodyPr/>
        <a:lstStyle/>
        <a:p>
          <a:endParaRPr lang="en-US"/>
        </a:p>
      </dgm:t>
    </dgm:pt>
    <dgm:pt modelId="{A9A5D643-E6B3-48B7-AC9F-78A9CC840CFC}">
      <dgm:prSet/>
      <dgm:spPr/>
      <dgm:t>
        <a:bodyPr/>
        <a:lstStyle/>
        <a:p>
          <a:r>
            <a:rPr lang="en-US" dirty="0"/>
            <a:t>5. Working Principle</a:t>
          </a:r>
        </a:p>
      </dgm:t>
    </dgm:pt>
    <dgm:pt modelId="{15047254-37A5-4E4F-812C-B81751D05736}" type="parTrans" cxnId="{9B5DF870-4AB5-490F-8B7B-56D2574F1ECA}">
      <dgm:prSet/>
      <dgm:spPr/>
      <dgm:t>
        <a:bodyPr/>
        <a:lstStyle/>
        <a:p>
          <a:endParaRPr lang="en-US"/>
        </a:p>
      </dgm:t>
    </dgm:pt>
    <dgm:pt modelId="{0F791AE1-68A7-467C-A216-3BBDA1FFF925}" type="sibTrans" cxnId="{9B5DF870-4AB5-490F-8B7B-56D2574F1ECA}">
      <dgm:prSet/>
      <dgm:spPr/>
      <dgm:t>
        <a:bodyPr/>
        <a:lstStyle/>
        <a:p>
          <a:endParaRPr lang="en-US"/>
        </a:p>
      </dgm:t>
    </dgm:pt>
    <dgm:pt modelId="{D62CC9FF-63A1-4648-963C-D4B36E6164AE}">
      <dgm:prSet/>
      <dgm:spPr/>
      <dgm:t>
        <a:bodyPr/>
        <a:lstStyle/>
        <a:p>
          <a:r>
            <a:rPr lang="en-US" dirty="0"/>
            <a:t>6. Software/Hardware Implementation</a:t>
          </a:r>
        </a:p>
      </dgm:t>
    </dgm:pt>
    <dgm:pt modelId="{90DC90D6-783D-481A-A112-C1D1BC2C895B}" type="parTrans" cxnId="{24D1C1D7-CDE5-4C66-B32C-83B9623E14EF}">
      <dgm:prSet/>
      <dgm:spPr/>
      <dgm:t>
        <a:bodyPr/>
        <a:lstStyle/>
        <a:p>
          <a:endParaRPr lang="en-US"/>
        </a:p>
      </dgm:t>
    </dgm:pt>
    <dgm:pt modelId="{F7C7903F-8C0A-4DBB-BAF3-06264843D3FD}" type="sibTrans" cxnId="{24D1C1D7-CDE5-4C66-B32C-83B9623E14EF}">
      <dgm:prSet/>
      <dgm:spPr/>
      <dgm:t>
        <a:bodyPr/>
        <a:lstStyle/>
        <a:p>
          <a:endParaRPr lang="en-US"/>
        </a:p>
      </dgm:t>
    </dgm:pt>
    <dgm:pt modelId="{F1499E33-BFFF-4EA3-8F15-2E791DD6466A}">
      <dgm:prSet/>
      <dgm:spPr/>
      <dgm:t>
        <a:bodyPr/>
        <a:lstStyle/>
        <a:p>
          <a:r>
            <a:rPr lang="en-US" dirty="0"/>
            <a:t>7. Discussion on Results</a:t>
          </a:r>
        </a:p>
      </dgm:t>
    </dgm:pt>
    <dgm:pt modelId="{E9145DC8-EE3E-461B-9606-D604EC22FA2B}" type="parTrans" cxnId="{904D5405-A3D8-4C57-92C4-033450EFFD40}">
      <dgm:prSet/>
      <dgm:spPr/>
      <dgm:t>
        <a:bodyPr/>
        <a:lstStyle/>
        <a:p>
          <a:endParaRPr lang="en-US"/>
        </a:p>
      </dgm:t>
    </dgm:pt>
    <dgm:pt modelId="{6C6A5F74-1765-4CAF-B234-286024D5B92D}" type="sibTrans" cxnId="{904D5405-A3D8-4C57-92C4-033450EFFD40}">
      <dgm:prSet/>
      <dgm:spPr/>
      <dgm:t>
        <a:bodyPr/>
        <a:lstStyle/>
        <a:p>
          <a:endParaRPr lang="en-US"/>
        </a:p>
      </dgm:t>
    </dgm:pt>
    <dgm:pt modelId="{45B1ECD4-4064-41D3-976B-EE935F4E2ED9}">
      <dgm:prSet/>
      <dgm:spPr/>
      <dgm:t>
        <a:bodyPr/>
        <a:lstStyle/>
        <a:p>
          <a:r>
            <a:rPr lang="en-US" dirty="0"/>
            <a:t>8. Conclusion</a:t>
          </a:r>
        </a:p>
      </dgm:t>
    </dgm:pt>
    <dgm:pt modelId="{78AA2AF7-5251-4D22-AC32-C3702D2CBC38}" type="parTrans" cxnId="{CFE29BCE-7C1E-4FA7-A38D-AAE09CEBC13F}">
      <dgm:prSet/>
      <dgm:spPr/>
      <dgm:t>
        <a:bodyPr/>
        <a:lstStyle/>
        <a:p>
          <a:endParaRPr lang="en-US"/>
        </a:p>
      </dgm:t>
    </dgm:pt>
    <dgm:pt modelId="{98B3BBDD-DAED-44F0-9A46-DA04AC345DC9}" type="sibTrans" cxnId="{CFE29BCE-7C1E-4FA7-A38D-AAE09CEBC13F}">
      <dgm:prSet/>
      <dgm:spPr/>
      <dgm:t>
        <a:bodyPr/>
        <a:lstStyle/>
        <a:p>
          <a:endParaRPr lang="en-US"/>
        </a:p>
      </dgm:t>
    </dgm:pt>
    <dgm:pt modelId="{4C8CD2A9-D324-49B0-8F93-9538A9D86797}">
      <dgm:prSet/>
      <dgm:spPr/>
      <dgm:t>
        <a:bodyPr/>
        <a:lstStyle/>
        <a:p>
          <a:r>
            <a:rPr lang="en-US" dirty="0"/>
            <a:t>9. Future Scope</a:t>
          </a:r>
        </a:p>
      </dgm:t>
    </dgm:pt>
    <dgm:pt modelId="{639CA822-290D-4E08-A359-94A12F3A7EED}" type="parTrans" cxnId="{E7AED0A2-B91A-40FD-9B53-932C003110B2}">
      <dgm:prSet/>
      <dgm:spPr/>
      <dgm:t>
        <a:bodyPr/>
        <a:lstStyle/>
        <a:p>
          <a:endParaRPr lang="en-US"/>
        </a:p>
      </dgm:t>
    </dgm:pt>
    <dgm:pt modelId="{D0869FF6-C79B-4191-8338-515B0041B6E2}" type="sibTrans" cxnId="{E7AED0A2-B91A-40FD-9B53-932C003110B2}">
      <dgm:prSet/>
      <dgm:spPr/>
      <dgm:t>
        <a:bodyPr/>
        <a:lstStyle/>
        <a:p>
          <a:endParaRPr lang="en-US"/>
        </a:p>
      </dgm:t>
    </dgm:pt>
    <dgm:pt modelId="{8B35AD5C-68F0-4267-87E9-7C254901DBB3}">
      <dgm:prSet/>
      <dgm:spPr/>
      <dgm:t>
        <a:bodyPr/>
        <a:lstStyle/>
        <a:p>
          <a:r>
            <a:rPr lang="en-US" dirty="0"/>
            <a:t>10. References</a:t>
          </a:r>
        </a:p>
      </dgm:t>
    </dgm:pt>
    <dgm:pt modelId="{0F14A663-5B18-4D7F-8003-B2AA851159A5}" type="parTrans" cxnId="{7CEF4575-A9CE-4CE6-8815-8881CD94A730}">
      <dgm:prSet/>
      <dgm:spPr/>
      <dgm:t>
        <a:bodyPr/>
        <a:lstStyle/>
        <a:p>
          <a:endParaRPr lang="en-US"/>
        </a:p>
      </dgm:t>
    </dgm:pt>
    <dgm:pt modelId="{37A1171B-A974-4C2A-BB45-6D7E9D4250B4}" type="sibTrans" cxnId="{7CEF4575-A9CE-4CE6-8815-8881CD94A730}">
      <dgm:prSet/>
      <dgm:spPr/>
      <dgm:t>
        <a:bodyPr/>
        <a:lstStyle/>
        <a:p>
          <a:endParaRPr lang="en-US"/>
        </a:p>
      </dgm:t>
    </dgm:pt>
    <dgm:pt modelId="{B22469BC-F668-4318-B031-202B716836DE}" type="pres">
      <dgm:prSet presAssocID="{B673CE91-0BB3-4556-8C49-05575973836E}" presName="vert0" presStyleCnt="0">
        <dgm:presLayoutVars>
          <dgm:dir/>
          <dgm:animOne val="branch"/>
          <dgm:animLvl val="lvl"/>
        </dgm:presLayoutVars>
      </dgm:prSet>
      <dgm:spPr/>
    </dgm:pt>
    <dgm:pt modelId="{4531E5DC-F4C2-4437-82F9-36052C3A44D5}" type="pres">
      <dgm:prSet presAssocID="{87A01201-1FAC-4E41-A97E-D90EAA0A5A1B}" presName="thickLine" presStyleLbl="alignNode1" presStyleIdx="0" presStyleCnt="10"/>
      <dgm:spPr/>
    </dgm:pt>
    <dgm:pt modelId="{06826030-AD7A-46DD-9850-013BDED23AD7}" type="pres">
      <dgm:prSet presAssocID="{87A01201-1FAC-4E41-A97E-D90EAA0A5A1B}" presName="horz1" presStyleCnt="0"/>
      <dgm:spPr/>
    </dgm:pt>
    <dgm:pt modelId="{FA2A29F7-67FA-4226-9D57-A25ABBD59DB1}" type="pres">
      <dgm:prSet presAssocID="{87A01201-1FAC-4E41-A97E-D90EAA0A5A1B}" presName="tx1" presStyleLbl="revTx" presStyleIdx="0" presStyleCnt="10"/>
      <dgm:spPr/>
    </dgm:pt>
    <dgm:pt modelId="{0D022C19-CA04-4D6C-B16A-D49AF64543C4}" type="pres">
      <dgm:prSet presAssocID="{87A01201-1FAC-4E41-A97E-D90EAA0A5A1B}" presName="vert1" presStyleCnt="0"/>
      <dgm:spPr/>
    </dgm:pt>
    <dgm:pt modelId="{FA279EC5-EFA3-4C9C-AC98-E0EDF798567D}" type="pres">
      <dgm:prSet presAssocID="{F164FEA3-05E3-4E1A-A666-587C4BC52232}" presName="thickLine" presStyleLbl="alignNode1" presStyleIdx="1" presStyleCnt="10"/>
      <dgm:spPr/>
    </dgm:pt>
    <dgm:pt modelId="{B6A59FD1-46B2-4CB7-A8A6-3A865DCA406C}" type="pres">
      <dgm:prSet presAssocID="{F164FEA3-05E3-4E1A-A666-587C4BC52232}" presName="horz1" presStyleCnt="0"/>
      <dgm:spPr/>
    </dgm:pt>
    <dgm:pt modelId="{9B7A1C10-29BC-430A-8ADA-B865EDD1C722}" type="pres">
      <dgm:prSet presAssocID="{F164FEA3-05E3-4E1A-A666-587C4BC52232}" presName="tx1" presStyleLbl="revTx" presStyleIdx="1" presStyleCnt="10"/>
      <dgm:spPr/>
    </dgm:pt>
    <dgm:pt modelId="{AE8DF11D-A583-400C-802B-2DFE5EFDEA22}" type="pres">
      <dgm:prSet presAssocID="{F164FEA3-05E3-4E1A-A666-587C4BC52232}" presName="vert1" presStyleCnt="0"/>
      <dgm:spPr/>
    </dgm:pt>
    <dgm:pt modelId="{36A6BE1B-0FF1-4FDD-A8D7-005B484D38B7}" type="pres">
      <dgm:prSet presAssocID="{B6940FFA-1007-41E5-BCFF-437E2BB2DAC0}" presName="thickLine" presStyleLbl="alignNode1" presStyleIdx="2" presStyleCnt="10"/>
      <dgm:spPr/>
    </dgm:pt>
    <dgm:pt modelId="{FD774B78-6757-4C57-8C6B-DB72E0429E8E}" type="pres">
      <dgm:prSet presAssocID="{B6940FFA-1007-41E5-BCFF-437E2BB2DAC0}" presName="horz1" presStyleCnt="0"/>
      <dgm:spPr/>
    </dgm:pt>
    <dgm:pt modelId="{35D452B6-CB94-4372-AAE3-3EEE4AE8F396}" type="pres">
      <dgm:prSet presAssocID="{B6940FFA-1007-41E5-BCFF-437E2BB2DAC0}" presName="tx1" presStyleLbl="revTx" presStyleIdx="2" presStyleCnt="10"/>
      <dgm:spPr/>
    </dgm:pt>
    <dgm:pt modelId="{F9C1112F-142B-435A-9276-B698BE2BC3E1}" type="pres">
      <dgm:prSet presAssocID="{B6940FFA-1007-41E5-BCFF-437E2BB2DAC0}" presName="vert1" presStyleCnt="0"/>
      <dgm:spPr/>
    </dgm:pt>
    <dgm:pt modelId="{C298FD1A-AB95-46E4-861B-5A2680F6A369}" type="pres">
      <dgm:prSet presAssocID="{5292CE22-6C8F-4899-B104-0ED3A4D8AE14}" presName="thickLine" presStyleLbl="alignNode1" presStyleIdx="3" presStyleCnt="10"/>
      <dgm:spPr/>
    </dgm:pt>
    <dgm:pt modelId="{11376239-4E9E-4A44-B698-47B20EC9EB2D}" type="pres">
      <dgm:prSet presAssocID="{5292CE22-6C8F-4899-B104-0ED3A4D8AE14}" presName="horz1" presStyleCnt="0"/>
      <dgm:spPr/>
    </dgm:pt>
    <dgm:pt modelId="{0BDF4EE1-06F3-44D8-9488-D43A350FA8A7}" type="pres">
      <dgm:prSet presAssocID="{5292CE22-6C8F-4899-B104-0ED3A4D8AE14}" presName="tx1" presStyleLbl="revTx" presStyleIdx="3" presStyleCnt="10"/>
      <dgm:spPr/>
    </dgm:pt>
    <dgm:pt modelId="{24473B4B-A5E8-4148-B8FC-0F973AD02580}" type="pres">
      <dgm:prSet presAssocID="{5292CE22-6C8F-4899-B104-0ED3A4D8AE14}" presName="vert1" presStyleCnt="0"/>
      <dgm:spPr/>
    </dgm:pt>
    <dgm:pt modelId="{6810AD6E-E7C2-4CFC-8324-63C42172E692}" type="pres">
      <dgm:prSet presAssocID="{A9A5D643-E6B3-48B7-AC9F-78A9CC840CFC}" presName="thickLine" presStyleLbl="alignNode1" presStyleIdx="4" presStyleCnt="10"/>
      <dgm:spPr/>
    </dgm:pt>
    <dgm:pt modelId="{DA210AFC-2515-42ED-A378-AE1BAEE6D5D3}" type="pres">
      <dgm:prSet presAssocID="{A9A5D643-E6B3-48B7-AC9F-78A9CC840CFC}" presName="horz1" presStyleCnt="0"/>
      <dgm:spPr/>
    </dgm:pt>
    <dgm:pt modelId="{4AEFAB58-16B2-46F3-A5B1-E99D0D5B9AD5}" type="pres">
      <dgm:prSet presAssocID="{A9A5D643-E6B3-48B7-AC9F-78A9CC840CFC}" presName="tx1" presStyleLbl="revTx" presStyleIdx="4" presStyleCnt="10"/>
      <dgm:spPr/>
    </dgm:pt>
    <dgm:pt modelId="{3B7FA219-BA05-4001-915F-7589D1179068}" type="pres">
      <dgm:prSet presAssocID="{A9A5D643-E6B3-48B7-AC9F-78A9CC840CFC}" presName="vert1" presStyleCnt="0"/>
      <dgm:spPr/>
    </dgm:pt>
    <dgm:pt modelId="{863B8EB4-ADB3-459E-9BB3-C6DA45F285B7}" type="pres">
      <dgm:prSet presAssocID="{D62CC9FF-63A1-4648-963C-D4B36E6164AE}" presName="thickLine" presStyleLbl="alignNode1" presStyleIdx="5" presStyleCnt="10"/>
      <dgm:spPr/>
    </dgm:pt>
    <dgm:pt modelId="{6C25DE32-857A-4343-A5EE-9AA2E86DE996}" type="pres">
      <dgm:prSet presAssocID="{D62CC9FF-63A1-4648-963C-D4B36E6164AE}" presName="horz1" presStyleCnt="0"/>
      <dgm:spPr/>
    </dgm:pt>
    <dgm:pt modelId="{81D546AA-7E79-4CE1-9C7D-30CC1698EDB9}" type="pres">
      <dgm:prSet presAssocID="{D62CC9FF-63A1-4648-963C-D4B36E6164AE}" presName="tx1" presStyleLbl="revTx" presStyleIdx="5" presStyleCnt="10"/>
      <dgm:spPr/>
    </dgm:pt>
    <dgm:pt modelId="{1924840F-558D-4216-AAD0-1CD13A3945CB}" type="pres">
      <dgm:prSet presAssocID="{D62CC9FF-63A1-4648-963C-D4B36E6164AE}" presName="vert1" presStyleCnt="0"/>
      <dgm:spPr/>
    </dgm:pt>
    <dgm:pt modelId="{034C1690-A2D6-4319-9777-96B3200364B1}" type="pres">
      <dgm:prSet presAssocID="{F1499E33-BFFF-4EA3-8F15-2E791DD6466A}" presName="thickLine" presStyleLbl="alignNode1" presStyleIdx="6" presStyleCnt="10"/>
      <dgm:spPr/>
    </dgm:pt>
    <dgm:pt modelId="{13F78D16-7D00-40F6-8EA3-F1962927C8A1}" type="pres">
      <dgm:prSet presAssocID="{F1499E33-BFFF-4EA3-8F15-2E791DD6466A}" presName="horz1" presStyleCnt="0"/>
      <dgm:spPr/>
    </dgm:pt>
    <dgm:pt modelId="{60602016-1455-4AEF-A0CE-2811F5962C42}" type="pres">
      <dgm:prSet presAssocID="{F1499E33-BFFF-4EA3-8F15-2E791DD6466A}" presName="tx1" presStyleLbl="revTx" presStyleIdx="6" presStyleCnt="10"/>
      <dgm:spPr/>
    </dgm:pt>
    <dgm:pt modelId="{89BACC28-0AA3-4459-9082-E32ADACB17BA}" type="pres">
      <dgm:prSet presAssocID="{F1499E33-BFFF-4EA3-8F15-2E791DD6466A}" presName="vert1" presStyleCnt="0"/>
      <dgm:spPr/>
    </dgm:pt>
    <dgm:pt modelId="{A740845E-B598-4438-B745-DBC3CAADD431}" type="pres">
      <dgm:prSet presAssocID="{45B1ECD4-4064-41D3-976B-EE935F4E2ED9}" presName="thickLine" presStyleLbl="alignNode1" presStyleIdx="7" presStyleCnt="10"/>
      <dgm:spPr/>
    </dgm:pt>
    <dgm:pt modelId="{562E340B-CFD6-45A5-9142-3B29FE07459A}" type="pres">
      <dgm:prSet presAssocID="{45B1ECD4-4064-41D3-976B-EE935F4E2ED9}" presName="horz1" presStyleCnt="0"/>
      <dgm:spPr/>
    </dgm:pt>
    <dgm:pt modelId="{DFB30A1C-CF3B-4098-9388-2E5CA6A99F38}" type="pres">
      <dgm:prSet presAssocID="{45B1ECD4-4064-41D3-976B-EE935F4E2ED9}" presName="tx1" presStyleLbl="revTx" presStyleIdx="7" presStyleCnt="10"/>
      <dgm:spPr/>
    </dgm:pt>
    <dgm:pt modelId="{9EA5A6DF-4BEC-4E27-8B10-9FD88BA263B0}" type="pres">
      <dgm:prSet presAssocID="{45B1ECD4-4064-41D3-976B-EE935F4E2ED9}" presName="vert1" presStyleCnt="0"/>
      <dgm:spPr/>
    </dgm:pt>
    <dgm:pt modelId="{6E5790FD-6563-456D-87BB-E1BAD21B818A}" type="pres">
      <dgm:prSet presAssocID="{4C8CD2A9-D324-49B0-8F93-9538A9D86797}" presName="thickLine" presStyleLbl="alignNode1" presStyleIdx="8" presStyleCnt="10"/>
      <dgm:spPr/>
    </dgm:pt>
    <dgm:pt modelId="{3B9163E0-E852-45B6-BE2E-1E518EAEE4FB}" type="pres">
      <dgm:prSet presAssocID="{4C8CD2A9-D324-49B0-8F93-9538A9D86797}" presName="horz1" presStyleCnt="0"/>
      <dgm:spPr/>
    </dgm:pt>
    <dgm:pt modelId="{D33FC445-CA78-4AE3-95B2-B26CA5DDC03F}" type="pres">
      <dgm:prSet presAssocID="{4C8CD2A9-D324-49B0-8F93-9538A9D86797}" presName="tx1" presStyleLbl="revTx" presStyleIdx="8" presStyleCnt="10"/>
      <dgm:spPr/>
    </dgm:pt>
    <dgm:pt modelId="{4AFCF199-8F6E-4C5A-A611-E119C17E8ABF}" type="pres">
      <dgm:prSet presAssocID="{4C8CD2A9-D324-49B0-8F93-9538A9D86797}" presName="vert1" presStyleCnt="0"/>
      <dgm:spPr/>
    </dgm:pt>
    <dgm:pt modelId="{C0444BC3-DCA9-4CF5-B435-12EC95F0ECAD}" type="pres">
      <dgm:prSet presAssocID="{8B35AD5C-68F0-4267-87E9-7C254901DBB3}" presName="thickLine" presStyleLbl="alignNode1" presStyleIdx="9" presStyleCnt="10"/>
      <dgm:spPr/>
    </dgm:pt>
    <dgm:pt modelId="{CA8CB7E3-8170-4684-B784-8251D24A110F}" type="pres">
      <dgm:prSet presAssocID="{8B35AD5C-68F0-4267-87E9-7C254901DBB3}" presName="horz1" presStyleCnt="0"/>
      <dgm:spPr/>
    </dgm:pt>
    <dgm:pt modelId="{F978BE1F-32CE-43FE-A607-F7EDA8A5C403}" type="pres">
      <dgm:prSet presAssocID="{8B35AD5C-68F0-4267-87E9-7C254901DBB3}" presName="tx1" presStyleLbl="revTx" presStyleIdx="9" presStyleCnt="10"/>
      <dgm:spPr/>
    </dgm:pt>
    <dgm:pt modelId="{71695709-07D1-4E57-9D79-A79F7C4B3761}" type="pres">
      <dgm:prSet presAssocID="{8B35AD5C-68F0-4267-87E9-7C254901DBB3}" presName="vert1" presStyleCnt="0"/>
      <dgm:spPr/>
    </dgm:pt>
  </dgm:ptLst>
  <dgm:cxnLst>
    <dgm:cxn modelId="{8FF0D601-F11E-4F47-A237-F14D84C8B8AA}" type="presOf" srcId="{5292CE22-6C8F-4899-B104-0ED3A4D8AE14}" destId="{0BDF4EE1-06F3-44D8-9488-D43A350FA8A7}" srcOrd="0" destOrd="0" presId="urn:microsoft.com/office/officeart/2008/layout/LinedList"/>
    <dgm:cxn modelId="{904D5405-A3D8-4C57-92C4-033450EFFD40}" srcId="{B673CE91-0BB3-4556-8C49-05575973836E}" destId="{F1499E33-BFFF-4EA3-8F15-2E791DD6466A}" srcOrd="6" destOrd="0" parTransId="{E9145DC8-EE3E-461B-9606-D604EC22FA2B}" sibTransId="{6C6A5F74-1765-4CAF-B234-286024D5B92D}"/>
    <dgm:cxn modelId="{74D70820-FD84-4F7A-8DC9-6A1A6D4A1CA5}" srcId="{B673CE91-0BB3-4556-8C49-05575973836E}" destId="{5292CE22-6C8F-4899-B104-0ED3A4D8AE14}" srcOrd="3" destOrd="0" parTransId="{2DEE7958-466D-4918-910A-41B4B402D332}" sibTransId="{4E3D889B-4C3D-49C7-ABDF-DB719E53DC28}"/>
    <dgm:cxn modelId="{22205736-DC30-4C22-878D-EC78762FD69C}" type="presOf" srcId="{F164FEA3-05E3-4E1A-A666-587C4BC52232}" destId="{9B7A1C10-29BC-430A-8ADA-B865EDD1C722}" srcOrd="0" destOrd="0" presId="urn:microsoft.com/office/officeart/2008/layout/LinedList"/>
    <dgm:cxn modelId="{5DE6D264-0809-4B35-9CB4-1EB1CF63ADA4}" type="presOf" srcId="{45B1ECD4-4064-41D3-976B-EE935F4E2ED9}" destId="{DFB30A1C-CF3B-4098-9388-2E5CA6A99F38}" srcOrd="0" destOrd="0" presId="urn:microsoft.com/office/officeart/2008/layout/LinedList"/>
    <dgm:cxn modelId="{834D1865-943F-4E4D-8F59-01B77138EB94}" type="presOf" srcId="{4C8CD2A9-D324-49B0-8F93-9538A9D86797}" destId="{D33FC445-CA78-4AE3-95B2-B26CA5DDC03F}" srcOrd="0" destOrd="0" presId="urn:microsoft.com/office/officeart/2008/layout/LinedList"/>
    <dgm:cxn modelId="{2DD66B46-7F52-4576-AC1B-CD140F66CE9F}" type="presOf" srcId="{B673CE91-0BB3-4556-8C49-05575973836E}" destId="{B22469BC-F668-4318-B031-202B716836DE}" srcOrd="0" destOrd="0" presId="urn:microsoft.com/office/officeart/2008/layout/LinedList"/>
    <dgm:cxn modelId="{65B6444F-DE60-4C0E-AE25-0C1F8E4CE0AB}" type="presOf" srcId="{A9A5D643-E6B3-48B7-AC9F-78A9CC840CFC}" destId="{4AEFAB58-16B2-46F3-A5B1-E99D0D5B9AD5}" srcOrd="0" destOrd="0" presId="urn:microsoft.com/office/officeart/2008/layout/LinedList"/>
    <dgm:cxn modelId="{9B5DF870-4AB5-490F-8B7B-56D2574F1ECA}" srcId="{B673CE91-0BB3-4556-8C49-05575973836E}" destId="{A9A5D643-E6B3-48B7-AC9F-78A9CC840CFC}" srcOrd="4" destOrd="0" parTransId="{15047254-37A5-4E4F-812C-B81751D05736}" sibTransId="{0F791AE1-68A7-467C-A216-3BBDA1FFF925}"/>
    <dgm:cxn modelId="{7CEF4575-A9CE-4CE6-8815-8881CD94A730}" srcId="{B673CE91-0BB3-4556-8C49-05575973836E}" destId="{8B35AD5C-68F0-4267-87E9-7C254901DBB3}" srcOrd="9" destOrd="0" parTransId="{0F14A663-5B18-4D7F-8003-B2AA851159A5}" sibTransId="{37A1171B-A974-4C2A-BB45-6D7E9D4250B4}"/>
    <dgm:cxn modelId="{0562A57D-5F7B-4861-9AD7-2A1D14B4FED0}" srcId="{B673CE91-0BB3-4556-8C49-05575973836E}" destId="{F164FEA3-05E3-4E1A-A666-587C4BC52232}" srcOrd="1" destOrd="0" parTransId="{D9E6D036-F187-4A44-AD65-0B10DD01C0A9}" sibTransId="{962F936E-2985-4B61-A974-DBCA2E7ABE12}"/>
    <dgm:cxn modelId="{736D0C89-3FAD-4396-BF23-F0A4A35996DE}" type="presOf" srcId="{D62CC9FF-63A1-4648-963C-D4B36E6164AE}" destId="{81D546AA-7E79-4CE1-9C7D-30CC1698EDB9}" srcOrd="0" destOrd="0" presId="urn:microsoft.com/office/officeart/2008/layout/LinedList"/>
    <dgm:cxn modelId="{E7AED0A2-B91A-40FD-9B53-932C003110B2}" srcId="{B673CE91-0BB3-4556-8C49-05575973836E}" destId="{4C8CD2A9-D324-49B0-8F93-9538A9D86797}" srcOrd="8" destOrd="0" parTransId="{639CA822-290D-4E08-A359-94A12F3A7EED}" sibTransId="{D0869FF6-C79B-4191-8338-515B0041B6E2}"/>
    <dgm:cxn modelId="{03E4CABE-2624-4B28-979F-97847FCF87F7}" srcId="{B673CE91-0BB3-4556-8C49-05575973836E}" destId="{B6940FFA-1007-41E5-BCFF-437E2BB2DAC0}" srcOrd="2" destOrd="0" parTransId="{591A51A1-0C2C-47FC-8062-570676CFBE79}" sibTransId="{F2BE1445-38A9-4D70-AF40-FC05049C401E}"/>
    <dgm:cxn modelId="{CCC979CA-9352-4D3C-9C33-7FA5B4D5B766}" type="presOf" srcId="{F1499E33-BFFF-4EA3-8F15-2E791DD6466A}" destId="{60602016-1455-4AEF-A0CE-2811F5962C42}" srcOrd="0" destOrd="0" presId="urn:microsoft.com/office/officeart/2008/layout/LinedList"/>
    <dgm:cxn modelId="{CFE29BCE-7C1E-4FA7-A38D-AAE09CEBC13F}" srcId="{B673CE91-0BB3-4556-8C49-05575973836E}" destId="{45B1ECD4-4064-41D3-976B-EE935F4E2ED9}" srcOrd="7" destOrd="0" parTransId="{78AA2AF7-5251-4D22-AC32-C3702D2CBC38}" sibTransId="{98B3BBDD-DAED-44F0-9A46-DA04AC345DC9}"/>
    <dgm:cxn modelId="{24D1C1D7-CDE5-4C66-B32C-83B9623E14EF}" srcId="{B673CE91-0BB3-4556-8C49-05575973836E}" destId="{D62CC9FF-63A1-4648-963C-D4B36E6164AE}" srcOrd="5" destOrd="0" parTransId="{90DC90D6-783D-481A-A112-C1D1BC2C895B}" sibTransId="{F7C7903F-8C0A-4DBB-BAF3-06264843D3FD}"/>
    <dgm:cxn modelId="{50BF3AE5-1592-48D0-86FE-DD1C9A081388}" type="presOf" srcId="{B6940FFA-1007-41E5-BCFF-437E2BB2DAC0}" destId="{35D452B6-CB94-4372-AAE3-3EEE4AE8F396}" srcOrd="0" destOrd="0" presId="urn:microsoft.com/office/officeart/2008/layout/LinedList"/>
    <dgm:cxn modelId="{D8484EEA-49E5-4BB9-B3B9-FE29697505C7}" type="presOf" srcId="{87A01201-1FAC-4E41-A97E-D90EAA0A5A1B}" destId="{FA2A29F7-67FA-4226-9D57-A25ABBD59DB1}" srcOrd="0" destOrd="0" presId="urn:microsoft.com/office/officeart/2008/layout/LinedList"/>
    <dgm:cxn modelId="{97BA02F9-78BD-468A-8B93-7C5953B8D980}" srcId="{B673CE91-0BB3-4556-8C49-05575973836E}" destId="{87A01201-1FAC-4E41-A97E-D90EAA0A5A1B}" srcOrd="0" destOrd="0" parTransId="{8E8E17D3-6C12-4860-AD2B-6F6D5403CB34}" sibTransId="{307DCC60-7ED7-4EA2-8E0E-EFD298821A08}"/>
    <dgm:cxn modelId="{3620F8F9-56DC-4FFF-AE7C-3CC7EDAEE46A}" type="presOf" srcId="{8B35AD5C-68F0-4267-87E9-7C254901DBB3}" destId="{F978BE1F-32CE-43FE-A607-F7EDA8A5C403}" srcOrd="0" destOrd="0" presId="urn:microsoft.com/office/officeart/2008/layout/LinedList"/>
    <dgm:cxn modelId="{14F9C45E-84D4-46FB-A222-F9400C10C8A2}" type="presParOf" srcId="{B22469BC-F668-4318-B031-202B716836DE}" destId="{4531E5DC-F4C2-4437-82F9-36052C3A44D5}" srcOrd="0" destOrd="0" presId="urn:microsoft.com/office/officeart/2008/layout/LinedList"/>
    <dgm:cxn modelId="{ED59454E-2F8F-4A08-9666-69C6DC12C231}" type="presParOf" srcId="{B22469BC-F668-4318-B031-202B716836DE}" destId="{06826030-AD7A-46DD-9850-013BDED23AD7}" srcOrd="1" destOrd="0" presId="urn:microsoft.com/office/officeart/2008/layout/LinedList"/>
    <dgm:cxn modelId="{24D4E99F-C4B6-4D13-940B-36DA6059DB1E}" type="presParOf" srcId="{06826030-AD7A-46DD-9850-013BDED23AD7}" destId="{FA2A29F7-67FA-4226-9D57-A25ABBD59DB1}" srcOrd="0" destOrd="0" presId="urn:microsoft.com/office/officeart/2008/layout/LinedList"/>
    <dgm:cxn modelId="{78C1CE5A-43C1-4370-99D8-796524AD51B9}" type="presParOf" srcId="{06826030-AD7A-46DD-9850-013BDED23AD7}" destId="{0D022C19-CA04-4D6C-B16A-D49AF64543C4}" srcOrd="1" destOrd="0" presId="urn:microsoft.com/office/officeart/2008/layout/LinedList"/>
    <dgm:cxn modelId="{2D119148-231D-402C-BE3C-368D7F490585}" type="presParOf" srcId="{B22469BC-F668-4318-B031-202B716836DE}" destId="{FA279EC5-EFA3-4C9C-AC98-E0EDF798567D}" srcOrd="2" destOrd="0" presId="urn:microsoft.com/office/officeart/2008/layout/LinedList"/>
    <dgm:cxn modelId="{643E6858-3B35-4DE7-BA5B-CBE239B53D5E}" type="presParOf" srcId="{B22469BC-F668-4318-B031-202B716836DE}" destId="{B6A59FD1-46B2-4CB7-A8A6-3A865DCA406C}" srcOrd="3" destOrd="0" presId="urn:microsoft.com/office/officeart/2008/layout/LinedList"/>
    <dgm:cxn modelId="{6C00FFBB-3FF5-4BEC-B734-3E8D37BDA641}" type="presParOf" srcId="{B6A59FD1-46B2-4CB7-A8A6-3A865DCA406C}" destId="{9B7A1C10-29BC-430A-8ADA-B865EDD1C722}" srcOrd="0" destOrd="0" presId="urn:microsoft.com/office/officeart/2008/layout/LinedList"/>
    <dgm:cxn modelId="{2D921F0D-9834-4553-A738-9E0C4414D1BC}" type="presParOf" srcId="{B6A59FD1-46B2-4CB7-A8A6-3A865DCA406C}" destId="{AE8DF11D-A583-400C-802B-2DFE5EFDEA22}" srcOrd="1" destOrd="0" presId="urn:microsoft.com/office/officeart/2008/layout/LinedList"/>
    <dgm:cxn modelId="{8C0F3325-5CC5-4F32-81D3-670D5DE9F067}" type="presParOf" srcId="{B22469BC-F668-4318-B031-202B716836DE}" destId="{36A6BE1B-0FF1-4FDD-A8D7-005B484D38B7}" srcOrd="4" destOrd="0" presId="urn:microsoft.com/office/officeart/2008/layout/LinedList"/>
    <dgm:cxn modelId="{5C395B21-F5F3-4E48-97D9-E5B0F630F9EE}" type="presParOf" srcId="{B22469BC-F668-4318-B031-202B716836DE}" destId="{FD774B78-6757-4C57-8C6B-DB72E0429E8E}" srcOrd="5" destOrd="0" presId="urn:microsoft.com/office/officeart/2008/layout/LinedList"/>
    <dgm:cxn modelId="{D3A956CA-E890-4E46-B843-5C419D775665}" type="presParOf" srcId="{FD774B78-6757-4C57-8C6B-DB72E0429E8E}" destId="{35D452B6-CB94-4372-AAE3-3EEE4AE8F396}" srcOrd="0" destOrd="0" presId="urn:microsoft.com/office/officeart/2008/layout/LinedList"/>
    <dgm:cxn modelId="{135637A2-CE2F-49BF-8BDC-B1DC579E284F}" type="presParOf" srcId="{FD774B78-6757-4C57-8C6B-DB72E0429E8E}" destId="{F9C1112F-142B-435A-9276-B698BE2BC3E1}" srcOrd="1" destOrd="0" presId="urn:microsoft.com/office/officeart/2008/layout/LinedList"/>
    <dgm:cxn modelId="{784D2527-91BF-4ADD-93D7-DBCEF8B4D33D}" type="presParOf" srcId="{B22469BC-F668-4318-B031-202B716836DE}" destId="{C298FD1A-AB95-46E4-861B-5A2680F6A369}" srcOrd="6" destOrd="0" presId="urn:microsoft.com/office/officeart/2008/layout/LinedList"/>
    <dgm:cxn modelId="{BA40A587-79E1-49ED-A69C-8DCC283B16DD}" type="presParOf" srcId="{B22469BC-F668-4318-B031-202B716836DE}" destId="{11376239-4E9E-4A44-B698-47B20EC9EB2D}" srcOrd="7" destOrd="0" presId="urn:microsoft.com/office/officeart/2008/layout/LinedList"/>
    <dgm:cxn modelId="{B339423D-560C-4D63-8D50-D832A7A97B86}" type="presParOf" srcId="{11376239-4E9E-4A44-B698-47B20EC9EB2D}" destId="{0BDF4EE1-06F3-44D8-9488-D43A350FA8A7}" srcOrd="0" destOrd="0" presId="urn:microsoft.com/office/officeart/2008/layout/LinedList"/>
    <dgm:cxn modelId="{F24A2B21-725D-45EF-9D06-855ACE7BE556}" type="presParOf" srcId="{11376239-4E9E-4A44-B698-47B20EC9EB2D}" destId="{24473B4B-A5E8-4148-B8FC-0F973AD02580}" srcOrd="1" destOrd="0" presId="urn:microsoft.com/office/officeart/2008/layout/LinedList"/>
    <dgm:cxn modelId="{B11FBE43-54DA-44B5-9647-A67F92A573E7}" type="presParOf" srcId="{B22469BC-F668-4318-B031-202B716836DE}" destId="{6810AD6E-E7C2-4CFC-8324-63C42172E692}" srcOrd="8" destOrd="0" presId="urn:microsoft.com/office/officeart/2008/layout/LinedList"/>
    <dgm:cxn modelId="{E8DB3A8C-3E05-4080-B7FD-5078F799F70A}" type="presParOf" srcId="{B22469BC-F668-4318-B031-202B716836DE}" destId="{DA210AFC-2515-42ED-A378-AE1BAEE6D5D3}" srcOrd="9" destOrd="0" presId="urn:microsoft.com/office/officeart/2008/layout/LinedList"/>
    <dgm:cxn modelId="{D45483D3-4BFE-4EE3-9734-B72D0BD9D619}" type="presParOf" srcId="{DA210AFC-2515-42ED-A378-AE1BAEE6D5D3}" destId="{4AEFAB58-16B2-46F3-A5B1-E99D0D5B9AD5}" srcOrd="0" destOrd="0" presId="urn:microsoft.com/office/officeart/2008/layout/LinedList"/>
    <dgm:cxn modelId="{0BC58D36-9F9F-4BB1-8047-216066A45F41}" type="presParOf" srcId="{DA210AFC-2515-42ED-A378-AE1BAEE6D5D3}" destId="{3B7FA219-BA05-4001-915F-7589D1179068}" srcOrd="1" destOrd="0" presId="urn:microsoft.com/office/officeart/2008/layout/LinedList"/>
    <dgm:cxn modelId="{65674C3B-68EA-436C-A6F0-976C39892027}" type="presParOf" srcId="{B22469BC-F668-4318-B031-202B716836DE}" destId="{863B8EB4-ADB3-459E-9BB3-C6DA45F285B7}" srcOrd="10" destOrd="0" presId="urn:microsoft.com/office/officeart/2008/layout/LinedList"/>
    <dgm:cxn modelId="{30EA09DC-B888-48EE-B25A-87E31A13F0F3}" type="presParOf" srcId="{B22469BC-F668-4318-B031-202B716836DE}" destId="{6C25DE32-857A-4343-A5EE-9AA2E86DE996}" srcOrd="11" destOrd="0" presId="urn:microsoft.com/office/officeart/2008/layout/LinedList"/>
    <dgm:cxn modelId="{E5D98EB3-459A-472B-9243-7912238AA1F8}" type="presParOf" srcId="{6C25DE32-857A-4343-A5EE-9AA2E86DE996}" destId="{81D546AA-7E79-4CE1-9C7D-30CC1698EDB9}" srcOrd="0" destOrd="0" presId="urn:microsoft.com/office/officeart/2008/layout/LinedList"/>
    <dgm:cxn modelId="{A661ED37-613C-4C57-A99C-06400B9D6521}" type="presParOf" srcId="{6C25DE32-857A-4343-A5EE-9AA2E86DE996}" destId="{1924840F-558D-4216-AAD0-1CD13A3945CB}" srcOrd="1" destOrd="0" presId="urn:microsoft.com/office/officeart/2008/layout/LinedList"/>
    <dgm:cxn modelId="{7A25BE4A-FA53-4526-87B3-7FCB6231CC94}" type="presParOf" srcId="{B22469BC-F668-4318-B031-202B716836DE}" destId="{034C1690-A2D6-4319-9777-96B3200364B1}" srcOrd="12" destOrd="0" presId="urn:microsoft.com/office/officeart/2008/layout/LinedList"/>
    <dgm:cxn modelId="{77C86B77-7944-4B49-9D3C-BF5945EDEBB2}" type="presParOf" srcId="{B22469BC-F668-4318-B031-202B716836DE}" destId="{13F78D16-7D00-40F6-8EA3-F1962927C8A1}" srcOrd="13" destOrd="0" presId="urn:microsoft.com/office/officeart/2008/layout/LinedList"/>
    <dgm:cxn modelId="{D1F852A2-4D82-4C4B-AEA3-905A9732B12B}" type="presParOf" srcId="{13F78D16-7D00-40F6-8EA3-F1962927C8A1}" destId="{60602016-1455-4AEF-A0CE-2811F5962C42}" srcOrd="0" destOrd="0" presId="urn:microsoft.com/office/officeart/2008/layout/LinedList"/>
    <dgm:cxn modelId="{B86120AA-E99A-49F5-B2D4-1E8F23AA7A26}" type="presParOf" srcId="{13F78D16-7D00-40F6-8EA3-F1962927C8A1}" destId="{89BACC28-0AA3-4459-9082-E32ADACB17BA}" srcOrd="1" destOrd="0" presId="urn:microsoft.com/office/officeart/2008/layout/LinedList"/>
    <dgm:cxn modelId="{6C24EE9A-2744-4ECB-B64E-D3463278B3C4}" type="presParOf" srcId="{B22469BC-F668-4318-B031-202B716836DE}" destId="{A740845E-B598-4438-B745-DBC3CAADD431}" srcOrd="14" destOrd="0" presId="urn:microsoft.com/office/officeart/2008/layout/LinedList"/>
    <dgm:cxn modelId="{028759D8-AFB4-4849-8EDD-41F7D3912825}" type="presParOf" srcId="{B22469BC-F668-4318-B031-202B716836DE}" destId="{562E340B-CFD6-45A5-9142-3B29FE07459A}" srcOrd="15" destOrd="0" presId="urn:microsoft.com/office/officeart/2008/layout/LinedList"/>
    <dgm:cxn modelId="{45F17CED-B70D-4130-9D8B-A26C111A379B}" type="presParOf" srcId="{562E340B-CFD6-45A5-9142-3B29FE07459A}" destId="{DFB30A1C-CF3B-4098-9388-2E5CA6A99F38}" srcOrd="0" destOrd="0" presId="urn:microsoft.com/office/officeart/2008/layout/LinedList"/>
    <dgm:cxn modelId="{61DC5AD5-CF16-4D7F-A79D-D5716472CFED}" type="presParOf" srcId="{562E340B-CFD6-45A5-9142-3B29FE07459A}" destId="{9EA5A6DF-4BEC-4E27-8B10-9FD88BA263B0}" srcOrd="1" destOrd="0" presId="urn:microsoft.com/office/officeart/2008/layout/LinedList"/>
    <dgm:cxn modelId="{927710AF-64CD-44B2-8DD1-97523A057DCC}" type="presParOf" srcId="{B22469BC-F668-4318-B031-202B716836DE}" destId="{6E5790FD-6563-456D-87BB-E1BAD21B818A}" srcOrd="16" destOrd="0" presId="urn:microsoft.com/office/officeart/2008/layout/LinedList"/>
    <dgm:cxn modelId="{2092E8F5-2AF8-4641-A67C-FE9B63E55651}" type="presParOf" srcId="{B22469BC-F668-4318-B031-202B716836DE}" destId="{3B9163E0-E852-45B6-BE2E-1E518EAEE4FB}" srcOrd="17" destOrd="0" presId="urn:microsoft.com/office/officeart/2008/layout/LinedList"/>
    <dgm:cxn modelId="{21013D25-1D99-4169-A148-FDEFAFBFBE10}" type="presParOf" srcId="{3B9163E0-E852-45B6-BE2E-1E518EAEE4FB}" destId="{D33FC445-CA78-4AE3-95B2-B26CA5DDC03F}" srcOrd="0" destOrd="0" presId="urn:microsoft.com/office/officeart/2008/layout/LinedList"/>
    <dgm:cxn modelId="{263DBA7E-DF2F-4C80-9A5E-8BD78CC3C534}" type="presParOf" srcId="{3B9163E0-E852-45B6-BE2E-1E518EAEE4FB}" destId="{4AFCF199-8F6E-4C5A-A611-E119C17E8ABF}" srcOrd="1" destOrd="0" presId="urn:microsoft.com/office/officeart/2008/layout/LinedList"/>
    <dgm:cxn modelId="{CB278BE1-87AA-474B-A83F-30109CB7988D}" type="presParOf" srcId="{B22469BC-F668-4318-B031-202B716836DE}" destId="{C0444BC3-DCA9-4CF5-B435-12EC95F0ECAD}" srcOrd="18" destOrd="0" presId="urn:microsoft.com/office/officeart/2008/layout/LinedList"/>
    <dgm:cxn modelId="{3CB1E312-1966-47A9-B1E5-38F4BD8DD88E}" type="presParOf" srcId="{B22469BC-F668-4318-B031-202B716836DE}" destId="{CA8CB7E3-8170-4684-B784-8251D24A110F}" srcOrd="19" destOrd="0" presId="urn:microsoft.com/office/officeart/2008/layout/LinedList"/>
    <dgm:cxn modelId="{C401074C-9BA9-4394-BD1B-E16B19DDEA03}" type="presParOf" srcId="{CA8CB7E3-8170-4684-B784-8251D24A110F}" destId="{F978BE1F-32CE-43FE-A607-F7EDA8A5C403}" srcOrd="0" destOrd="0" presId="urn:microsoft.com/office/officeart/2008/layout/LinedList"/>
    <dgm:cxn modelId="{B2A38919-4BFD-4AD3-A3B4-4636AB8CEA99}" type="presParOf" srcId="{CA8CB7E3-8170-4684-B784-8251D24A110F}" destId="{71695709-07D1-4E57-9D79-A79F7C4B3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249F5-9FCE-42EA-8200-D78A7AE49C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07B94-02B7-44D9-BDBD-7E61FF843341}">
      <dgm:prSet/>
      <dgm:spPr/>
      <dgm:t>
        <a:bodyPr/>
        <a:lstStyle/>
        <a:p>
          <a:r>
            <a:rPr lang="en-US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gm:t>
    </dgm:pt>
    <dgm:pt modelId="{7ECF6ED8-648C-4C85-9C1C-4FFCE625770B}" type="parTrans" cxnId="{5C8DC838-FC17-48AC-80A7-1F23ED4C7D19}">
      <dgm:prSet/>
      <dgm:spPr/>
      <dgm:t>
        <a:bodyPr/>
        <a:lstStyle/>
        <a:p>
          <a:endParaRPr lang="en-US"/>
        </a:p>
      </dgm:t>
    </dgm:pt>
    <dgm:pt modelId="{8A370E3C-6291-43BB-88A2-5C383562BD1E}" type="sibTrans" cxnId="{5C8DC838-FC17-48AC-80A7-1F23ED4C7D19}">
      <dgm:prSet/>
      <dgm:spPr/>
      <dgm:t>
        <a:bodyPr/>
        <a:lstStyle/>
        <a:p>
          <a:endParaRPr lang="en-US"/>
        </a:p>
      </dgm:t>
    </dgm:pt>
    <dgm:pt modelId="{5CEC2044-E3EC-4AE2-9DDE-3E697AC825CB}">
      <dgm:prSet/>
      <dgm:spPr/>
      <dgm:t>
        <a:bodyPr/>
        <a:lstStyle/>
        <a:p>
          <a:r>
            <a:rPr lang="en-US" dirty="0"/>
            <a:t>This project aims to leverage machine learning models to predict antenna performance metrics, thus reducing the reliance on manual simulations.</a:t>
          </a:r>
        </a:p>
      </dgm:t>
    </dgm:pt>
    <dgm:pt modelId="{3561C0B1-9D89-47CD-9247-3E5017754DFB}" type="parTrans" cxnId="{BEA5D9C8-2E2B-40CF-9F1E-F772542E067F}">
      <dgm:prSet/>
      <dgm:spPr/>
      <dgm:t>
        <a:bodyPr/>
        <a:lstStyle/>
        <a:p>
          <a:endParaRPr lang="en-US"/>
        </a:p>
      </dgm:t>
    </dgm:pt>
    <dgm:pt modelId="{2AD6C135-A58D-449F-8F67-B6107AB4CE81}" type="sibTrans" cxnId="{BEA5D9C8-2E2B-40CF-9F1E-F772542E067F}">
      <dgm:prSet/>
      <dgm:spPr/>
      <dgm:t>
        <a:bodyPr/>
        <a:lstStyle/>
        <a:p>
          <a:endParaRPr lang="en-US"/>
        </a:p>
      </dgm:t>
    </dgm:pt>
    <dgm:pt modelId="{81512E77-21E6-492A-9F2B-F5691B53446E}" type="pres">
      <dgm:prSet presAssocID="{B36249F5-9FCE-42EA-8200-D78A7AE49C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A77F77-DF47-4260-BE9D-AAF694AC4A54}" type="pres">
      <dgm:prSet presAssocID="{FB707B94-02B7-44D9-BDBD-7E61FF843341}" presName="hierRoot1" presStyleCnt="0"/>
      <dgm:spPr/>
    </dgm:pt>
    <dgm:pt modelId="{A3C18FB5-77A0-45CA-8653-DCDAB5D7E701}" type="pres">
      <dgm:prSet presAssocID="{FB707B94-02B7-44D9-BDBD-7E61FF843341}" presName="composite" presStyleCnt="0"/>
      <dgm:spPr/>
    </dgm:pt>
    <dgm:pt modelId="{E3AD4FE2-A4F7-42A6-8C18-927B7CBC0C15}" type="pres">
      <dgm:prSet presAssocID="{FB707B94-02B7-44D9-BDBD-7E61FF843341}" presName="background" presStyleLbl="node0" presStyleIdx="0" presStyleCnt="2"/>
      <dgm:spPr/>
    </dgm:pt>
    <dgm:pt modelId="{4C03FF9F-242C-4968-9903-BC212474A4E2}" type="pres">
      <dgm:prSet presAssocID="{FB707B94-02B7-44D9-BDBD-7E61FF843341}" presName="text" presStyleLbl="fgAcc0" presStyleIdx="0" presStyleCnt="2">
        <dgm:presLayoutVars>
          <dgm:chPref val="3"/>
        </dgm:presLayoutVars>
      </dgm:prSet>
      <dgm:spPr/>
    </dgm:pt>
    <dgm:pt modelId="{799A15CB-DE4A-44A5-A38A-AE9FCE498808}" type="pres">
      <dgm:prSet presAssocID="{FB707B94-02B7-44D9-BDBD-7E61FF843341}" presName="hierChild2" presStyleCnt="0"/>
      <dgm:spPr/>
    </dgm:pt>
    <dgm:pt modelId="{241A7254-0157-4CBF-BE8A-05F7B6346B5F}" type="pres">
      <dgm:prSet presAssocID="{5CEC2044-E3EC-4AE2-9DDE-3E697AC825CB}" presName="hierRoot1" presStyleCnt="0"/>
      <dgm:spPr/>
    </dgm:pt>
    <dgm:pt modelId="{45C7D670-1A30-4424-B127-00DBAD520718}" type="pres">
      <dgm:prSet presAssocID="{5CEC2044-E3EC-4AE2-9DDE-3E697AC825CB}" presName="composite" presStyleCnt="0"/>
      <dgm:spPr/>
    </dgm:pt>
    <dgm:pt modelId="{F6AA6FB7-89A8-4ECD-B8D2-2AAE91FA3A88}" type="pres">
      <dgm:prSet presAssocID="{5CEC2044-E3EC-4AE2-9DDE-3E697AC825CB}" presName="background" presStyleLbl="node0" presStyleIdx="1" presStyleCnt="2"/>
      <dgm:spPr/>
    </dgm:pt>
    <dgm:pt modelId="{CB7CE913-2D25-4CBE-85FA-9D9759368E53}" type="pres">
      <dgm:prSet presAssocID="{5CEC2044-E3EC-4AE2-9DDE-3E697AC825CB}" presName="text" presStyleLbl="fgAcc0" presStyleIdx="1" presStyleCnt="2">
        <dgm:presLayoutVars>
          <dgm:chPref val="3"/>
        </dgm:presLayoutVars>
      </dgm:prSet>
      <dgm:spPr/>
    </dgm:pt>
    <dgm:pt modelId="{3AD21F63-121D-4085-9D1D-D53F67386797}" type="pres">
      <dgm:prSet presAssocID="{5CEC2044-E3EC-4AE2-9DDE-3E697AC825CB}" presName="hierChild2" presStyleCnt="0"/>
      <dgm:spPr/>
    </dgm:pt>
  </dgm:ptLst>
  <dgm:cxnLst>
    <dgm:cxn modelId="{5C8DC838-FC17-48AC-80A7-1F23ED4C7D19}" srcId="{B36249F5-9FCE-42EA-8200-D78A7AE49C5A}" destId="{FB707B94-02B7-44D9-BDBD-7E61FF843341}" srcOrd="0" destOrd="0" parTransId="{7ECF6ED8-648C-4C85-9C1C-4FFCE625770B}" sibTransId="{8A370E3C-6291-43BB-88A2-5C383562BD1E}"/>
    <dgm:cxn modelId="{262E8C5B-A6BB-4D58-AD1E-C91FEC0CF863}" type="presOf" srcId="{FB707B94-02B7-44D9-BDBD-7E61FF843341}" destId="{4C03FF9F-242C-4968-9903-BC212474A4E2}" srcOrd="0" destOrd="0" presId="urn:microsoft.com/office/officeart/2005/8/layout/hierarchy1"/>
    <dgm:cxn modelId="{291AC488-3F66-4D44-8829-BFD0FC444A0A}" type="presOf" srcId="{B36249F5-9FCE-42EA-8200-D78A7AE49C5A}" destId="{81512E77-21E6-492A-9F2B-F5691B53446E}" srcOrd="0" destOrd="0" presId="urn:microsoft.com/office/officeart/2005/8/layout/hierarchy1"/>
    <dgm:cxn modelId="{81504FBE-6840-45D1-851A-6E0652E1003C}" type="presOf" srcId="{5CEC2044-E3EC-4AE2-9DDE-3E697AC825CB}" destId="{CB7CE913-2D25-4CBE-85FA-9D9759368E53}" srcOrd="0" destOrd="0" presId="urn:microsoft.com/office/officeart/2005/8/layout/hierarchy1"/>
    <dgm:cxn modelId="{BEA5D9C8-2E2B-40CF-9F1E-F772542E067F}" srcId="{B36249F5-9FCE-42EA-8200-D78A7AE49C5A}" destId="{5CEC2044-E3EC-4AE2-9DDE-3E697AC825CB}" srcOrd="1" destOrd="0" parTransId="{3561C0B1-9D89-47CD-9247-3E5017754DFB}" sibTransId="{2AD6C135-A58D-449F-8F67-B6107AB4CE81}"/>
    <dgm:cxn modelId="{2D21E45F-2786-4584-BDE4-07B6B07FA37A}" type="presParOf" srcId="{81512E77-21E6-492A-9F2B-F5691B53446E}" destId="{B9A77F77-DF47-4260-BE9D-AAF694AC4A54}" srcOrd="0" destOrd="0" presId="urn:microsoft.com/office/officeart/2005/8/layout/hierarchy1"/>
    <dgm:cxn modelId="{88E2F2CF-8A9E-491E-93C6-28ABE9EAD279}" type="presParOf" srcId="{B9A77F77-DF47-4260-BE9D-AAF694AC4A54}" destId="{A3C18FB5-77A0-45CA-8653-DCDAB5D7E701}" srcOrd="0" destOrd="0" presId="urn:microsoft.com/office/officeart/2005/8/layout/hierarchy1"/>
    <dgm:cxn modelId="{C36D5697-C33E-4273-B01C-D0589E1A8D65}" type="presParOf" srcId="{A3C18FB5-77A0-45CA-8653-DCDAB5D7E701}" destId="{E3AD4FE2-A4F7-42A6-8C18-927B7CBC0C15}" srcOrd="0" destOrd="0" presId="urn:microsoft.com/office/officeart/2005/8/layout/hierarchy1"/>
    <dgm:cxn modelId="{3357B998-098A-4756-8DEB-7AE498417C4D}" type="presParOf" srcId="{A3C18FB5-77A0-45CA-8653-DCDAB5D7E701}" destId="{4C03FF9F-242C-4968-9903-BC212474A4E2}" srcOrd="1" destOrd="0" presId="urn:microsoft.com/office/officeart/2005/8/layout/hierarchy1"/>
    <dgm:cxn modelId="{9412CE18-7627-43A2-AA79-4864306D925B}" type="presParOf" srcId="{B9A77F77-DF47-4260-BE9D-AAF694AC4A54}" destId="{799A15CB-DE4A-44A5-A38A-AE9FCE498808}" srcOrd="1" destOrd="0" presId="urn:microsoft.com/office/officeart/2005/8/layout/hierarchy1"/>
    <dgm:cxn modelId="{9F827CA1-0AF1-4756-BDD0-4E4D3D55A5AC}" type="presParOf" srcId="{81512E77-21E6-492A-9F2B-F5691B53446E}" destId="{241A7254-0157-4CBF-BE8A-05F7B6346B5F}" srcOrd="1" destOrd="0" presId="urn:microsoft.com/office/officeart/2005/8/layout/hierarchy1"/>
    <dgm:cxn modelId="{B32F575D-1324-4043-812C-39F338276422}" type="presParOf" srcId="{241A7254-0157-4CBF-BE8A-05F7B6346B5F}" destId="{45C7D670-1A30-4424-B127-00DBAD520718}" srcOrd="0" destOrd="0" presId="urn:microsoft.com/office/officeart/2005/8/layout/hierarchy1"/>
    <dgm:cxn modelId="{4074D990-3D81-4756-8E3E-A7F350870A19}" type="presParOf" srcId="{45C7D670-1A30-4424-B127-00DBAD520718}" destId="{F6AA6FB7-89A8-4ECD-B8D2-2AAE91FA3A88}" srcOrd="0" destOrd="0" presId="urn:microsoft.com/office/officeart/2005/8/layout/hierarchy1"/>
    <dgm:cxn modelId="{DB7B0328-BC09-48E9-9296-220482DA02B6}" type="presParOf" srcId="{45C7D670-1A30-4424-B127-00DBAD520718}" destId="{CB7CE913-2D25-4CBE-85FA-9D9759368E53}" srcOrd="1" destOrd="0" presId="urn:microsoft.com/office/officeart/2005/8/layout/hierarchy1"/>
    <dgm:cxn modelId="{6EDC1A27-D674-4CDA-816E-25E4663CF187}" type="presParOf" srcId="{241A7254-0157-4CBF-BE8A-05F7B6346B5F}" destId="{3AD21F63-121D-4085-9D1D-D53F673867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E4CFB-A459-46EC-8660-4D19616E74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C8A308-232A-4F2E-928E-CC83ED3A960B}">
      <dgm:prSet/>
      <dgm:spPr/>
      <dgm:t>
        <a:bodyPr/>
        <a:lstStyle/>
        <a:p>
          <a:r>
            <a:rPr lang="en-US" b="1" dirty="0"/>
            <a:t>1.Design a rectangular patch antenna optimized to achieve maximum gain, broad bandwidth, and minimal return loss.</a:t>
          </a:r>
          <a:endParaRPr lang="en-US" dirty="0"/>
        </a:p>
      </dgm:t>
    </dgm:pt>
    <dgm:pt modelId="{8B19C7A6-8A7E-40DE-A2FD-6524F6EC221E}" type="parTrans" cxnId="{C80126CF-0AC5-4B44-8853-A0D2A6D7A561}">
      <dgm:prSet/>
      <dgm:spPr/>
      <dgm:t>
        <a:bodyPr/>
        <a:lstStyle/>
        <a:p>
          <a:endParaRPr lang="en-US"/>
        </a:p>
      </dgm:t>
    </dgm:pt>
    <dgm:pt modelId="{C66F0FE7-006D-4F5E-8EE7-966A1333A341}" type="sibTrans" cxnId="{C80126CF-0AC5-4B44-8853-A0D2A6D7A561}">
      <dgm:prSet/>
      <dgm:spPr/>
      <dgm:t>
        <a:bodyPr/>
        <a:lstStyle/>
        <a:p>
          <a:endParaRPr lang="en-US"/>
        </a:p>
      </dgm:t>
    </dgm:pt>
    <dgm:pt modelId="{42A3A25E-0F70-4A1F-9570-0561CC8F888F}">
      <dgm:prSet/>
      <dgm:spPr/>
      <dgm:t>
        <a:bodyPr/>
        <a:lstStyle/>
        <a:p>
          <a:r>
            <a:rPr lang="en-US" b="1" dirty="0"/>
            <a:t>2.Develop machine learning models to predict antenna design parameters based on inputs such as frequency and S11 (return loss).</a:t>
          </a:r>
          <a:endParaRPr lang="en-US" dirty="0"/>
        </a:p>
      </dgm:t>
    </dgm:pt>
    <dgm:pt modelId="{347B565D-557C-4661-97D9-BE8AE904551E}" type="parTrans" cxnId="{11805291-BEC3-4A80-84A0-A2F7C0471201}">
      <dgm:prSet/>
      <dgm:spPr/>
      <dgm:t>
        <a:bodyPr/>
        <a:lstStyle/>
        <a:p>
          <a:endParaRPr lang="en-US"/>
        </a:p>
      </dgm:t>
    </dgm:pt>
    <dgm:pt modelId="{BD8CBF9D-D86B-40A9-ABB2-1EA12E3E6D58}" type="sibTrans" cxnId="{11805291-BEC3-4A80-84A0-A2F7C0471201}">
      <dgm:prSet/>
      <dgm:spPr/>
      <dgm:t>
        <a:bodyPr/>
        <a:lstStyle/>
        <a:p>
          <a:endParaRPr lang="en-US"/>
        </a:p>
      </dgm:t>
    </dgm:pt>
    <dgm:pt modelId="{514DB9F6-AA10-4D16-98BF-71DA47FC1BC3}">
      <dgm:prSet/>
      <dgm:spPr/>
      <dgm:t>
        <a:bodyPr/>
        <a:lstStyle/>
        <a:p>
          <a:r>
            <a:rPr lang="en-US" b="1" dirty="0"/>
            <a:t>3</a:t>
          </a:r>
          <a:r>
            <a:rPr lang="en-US" dirty="0"/>
            <a:t>. </a:t>
          </a:r>
          <a:r>
            <a:rPr lang="en-US" b="1" dirty="0"/>
            <a:t>Evaluate and select the most accurate model for optimizing antenna design parameters.</a:t>
          </a:r>
          <a:endParaRPr lang="en-US" dirty="0"/>
        </a:p>
      </dgm:t>
    </dgm:pt>
    <dgm:pt modelId="{545471CA-7B58-45BD-83C8-B978DEFF3A83}" type="parTrans" cxnId="{6E9345CE-7994-4034-A357-C851EFCCC8A9}">
      <dgm:prSet/>
      <dgm:spPr/>
      <dgm:t>
        <a:bodyPr/>
        <a:lstStyle/>
        <a:p>
          <a:endParaRPr lang="en-US"/>
        </a:p>
      </dgm:t>
    </dgm:pt>
    <dgm:pt modelId="{ED7D825F-C4B4-4726-A49C-5D7C6D5DB56E}" type="sibTrans" cxnId="{6E9345CE-7994-4034-A357-C851EFCCC8A9}">
      <dgm:prSet/>
      <dgm:spPr/>
      <dgm:t>
        <a:bodyPr/>
        <a:lstStyle/>
        <a:p>
          <a:endParaRPr lang="en-US"/>
        </a:p>
      </dgm:t>
    </dgm:pt>
    <dgm:pt modelId="{08486544-30F7-465B-A397-34E3E4032F6C}" type="pres">
      <dgm:prSet presAssocID="{9BAE4CFB-A459-46EC-8660-4D19616E7458}" presName="root" presStyleCnt="0">
        <dgm:presLayoutVars>
          <dgm:dir/>
          <dgm:resizeHandles val="exact"/>
        </dgm:presLayoutVars>
      </dgm:prSet>
      <dgm:spPr/>
    </dgm:pt>
    <dgm:pt modelId="{CBEA7298-EE73-460D-AD08-99A91D0B29B4}" type="pres">
      <dgm:prSet presAssocID="{1EC8A308-232A-4F2E-928E-CC83ED3A960B}" presName="compNode" presStyleCnt="0"/>
      <dgm:spPr/>
    </dgm:pt>
    <dgm:pt modelId="{D2944AD8-7151-49CE-8E41-DAFBAA55DB30}" type="pres">
      <dgm:prSet presAssocID="{1EC8A308-232A-4F2E-928E-CC83ED3A960B}" presName="bgRect" presStyleLbl="bgShp" presStyleIdx="0" presStyleCnt="3"/>
      <dgm:spPr/>
    </dgm:pt>
    <dgm:pt modelId="{F81B28B2-04ED-4EFB-87BA-3239F496179D}" type="pres">
      <dgm:prSet presAssocID="{1EC8A308-232A-4F2E-928E-CC83ED3A9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71E843-D0A7-40F4-A5A1-0BD58EB99A00}" type="pres">
      <dgm:prSet presAssocID="{1EC8A308-232A-4F2E-928E-CC83ED3A960B}" presName="spaceRect" presStyleCnt="0"/>
      <dgm:spPr/>
    </dgm:pt>
    <dgm:pt modelId="{2B86F793-5332-4EB5-8541-DBAE3A7CD794}" type="pres">
      <dgm:prSet presAssocID="{1EC8A308-232A-4F2E-928E-CC83ED3A960B}" presName="parTx" presStyleLbl="revTx" presStyleIdx="0" presStyleCnt="3">
        <dgm:presLayoutVars>
          <dgm:chMax val="0"/>
          <dgm:chPref val="0"/>
        </dgm:presLayoutVars>
      </dgm:prSet>
      <dgm:spPr/>
    </dgm:pt>
    <dgm:pt modelId="{674C99C5-ECC9-4303-A547-B0F77032B2CF}" type="pres">
      <dgm:prSet presAssocID="{C66F0FE7-006D-4F5E-8EE7-966A1333A341}" presName="sibTrans" presStyleCnt="0"/>
      <dgm:spPr/>
    </dgm:pt>
    <dgm:pt modelId="{7F51F9A4-BD74-4507-9075-B52129ED6E01}" type="pres">
      <dgm:prSet presAssocID="{42A3A25E-0F70-4A1F-9570-0561CC8F888F}" presName="compNode" presStyleCnt="0"/>
      <dgm:spPr/>
    </dgm:pt>
    <dgm:pt modelId="{BE7A75B9-A0F8-495C-99F2-021591B9FEAA}" type="pres">
      <dgm:prSet presAssocID="{42A3A25E-0F70-4A1F-9570-0561CC8F888F}" presName="bgRect" presStyleLbl="bgShp" presStyleIdx="1" presStyleCnt="3"/>
      <dgm:spPr/>
    </dgm:pt>
    <dgm:pt modelId="{2947F3B1-2773-4151-8DF6-0A0E1CE325CA}" type="pres">
      <dgm:prSet presAssocID="{42A3A25E-0F70-4A1F-9570-0561CC8F8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E9E9E6-6B12-4480-B290-FF37C6C79669}" type="pres">
      <dgm:prSet presAssocID="{42A3A25E-0F70-4A1F-9570-0561CC8F888F}" presName="spaceRect" presStyleCnt="0"/>
      <dgm:spPr/>
    </dgm:pt>
    <dgm:pt modelId="{F7B7F49A-45CE-41C9-B41C-A36A1CDFB2A0}" type="pres">
      <dgm:prSet presAssocID="{42A3A25E-0F70-4A1F-9570-0561CC8F888F}" presName="parTx" presStyleLbl="revTx" presStyleIdx="1" presStyleCnt="3">
        <dgm:presLayoutVars>
          <dgm:chMax val="0"/>
          <dgm:chPref val="0"/>
        </dgm:presLayoutVars>
      </dgm:prSet>
      <dgm:spPr/>
    </dgm:pt>
    <dgm:pt modelId="{B902B57F-E60D-45F7-8FAF-421C8835403B}" type="pres">
      <dgm:prSet presAssocID="{BD8CBF9D-D86B-40A9-ABB2-1EA12E3E6D58}" presName="sibTrans" presStyleCnt="0"/>
      <dgm:spPr/>
    </dgm:pt>
    <dgm:pt modelId="{A49AAAEA-55D4-430E-BA51-3E5B6373607F}" type="pres">
      <dgm:prSet presAssocID="{514DB9F6-AA10-4D16-98BF-71DA47FC1BC3}" presName="compNode" presStyleCnt="0"/>
      <dgm:spPr/>
    </dgm:pt>
    <dgm:pt modelId="{EDA5C07E-CBBD-49CA-9F71-F0F24CF34DF0}" type="pres">
      <dgm:prSet presAssocID="{514DB9F6-AA10-4D16-98BF-71DA47FC1BC3}" presName="bgRect" presStyleLbl="bgShp" presStyleIdx="2" presStyleCnt="3"/>
      <dgm:spPr/>
    </dgm:pt>
    <dgm:pt modelId="{E2B643E9-2E1F-4993-A16D-C18F35894AD0}" type="pres">
      <dgm:prSet presAssocID="{514DB9F6-AA10-4D16-98BF-71DA47FC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C759DDE-7278-45AD-900F-5050007D9970}" type="pres">
      <dgm:prSet presAssocID="{514DB9F6-AA10-4D16-98BF-71DA47FC1BC3}" presName="spaceRect" presStyleCnt="0"/>
      <dgm:spPr/>
    </dgm:pt>
    <dgm:pt modelId="{EDFE6D68-B401-4CD7-B953-DA49EC64F955}" type="pres">
      <dgm:prSet presAssocID="{514DB9F6-AA10-4D16-98BF-71DA47FC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89D20E-4727-4060-AC0E-37725FB24718}" type="presOf" srcId="{1EC8A308-232A-4F2E-928E-CC83ED3A960B}" destId="{2B86F793-5332-4EB5-8541-DBAE3A7CD794}" srcOrd="0" destOrd="0" presId="urn:microsoft.com/office/officeart/2018/2/layout/IconVerticalSolidList"/>
    <dgm:cxn modelId="{11805291-BEC3-4A80-84A0-A2F7C0471201}" srcId="{9BAE4CFB-A459-46EC-8660-4D19616E7458}" destId="{42A3A25E-0F70-4A1F-9570-0561CC8F888F}" srcOrd="1" destOrd="0" parTransId="{347B565D-557C-4661-97D9-BE8AE904551E}" sibTransId="{BD8CBF9D-D86B-40A9-ABB2-1EA12E3E6D58}"/>
    <dgm:cxn modelId="{54E588A9-2CB3-46F2-B5B1-4D025CA39A7E}" type="presOf" srcId="{9BAE4CFB-A459-46EC-8660-4D19616E7458}" destId="{08486544-30F7-465B-A397-34E3E4032F6C}" srcOrd="0" destOrd="0" presId="urn:microsoft.com/office/officeart/2018/2/layout/IconVerticalSolidList"/>
    <dgm:cxn modelId="{1041F5B6-917C-46AC-9CE0-62D49E619B77}" type="presOf" srcId="{514DB9F6-AA10-4D16-98BF-71DA47FC1BC3}" destId="{EDFE6D68-B401-4CD7-B953-DA49EC64F955}" srcOrd="0" destOrd="0" presId="urn:microsoft.com/office/officeart/2018/2/layout/IconVerticalSolidList"/>
    <dgm:cxn modelId="{6E9345CE-7994-4034-A357-C851EFCCC8A9}" srcId="{9BAE4CFB-A459-46EC-8660-4D19616E7458}" destId="{514DB9F6-AA10-4D16-98BF-71DA47FC1BC3}" srcOrd="2" destOrd="0" parTransId="{545471CA-7B58-45BD-83C8-B978DEFF3A83}" sibTransId="{ED7D825F-C4B4-4726-A49C-5D7C6D5DB56E}"/>
    <dgm:cxn modelId="{C80126CF-0AC5-4B44-8853-A0D2A6D7A561}" srcId="{9BAE4CFB-A459-46EC-8660-4D19616E7458}" destId="{1EC8A308-232A-4F2E-928E-CC83ED3A960B}" srcOrd="0" destOrd="0" parTransId="{8B19C7A6-8A7E-40DE-A2FD-6524F6EC221E}" sibTransId="{C66F0FE7-006D-4F5E-8EE7-966A1333A341}"/>
    <dgm:cxn modelId="{A02A50D8-2C04-46BF-B57E-E6FD9769FD19}" type="presOf" srcId="{42A3A25E-0F70-4A1F-9570-0561CC8F888F}" destId="{F7B7F49A-45CE-41C9-B41C-A36A1CDFB2A0}" srcOrd="0" destOrd="0" presId="urn:microsoft.com/office/officeart/2018/2/layout/IconVerticalSolidList"/>
    <dgm:cxn modelId="{14D6EDAD-F7C9-460D-AD9E-1C59371B371A}" type="presParOf" srcId="{08486544-30F7-465B-A397-34E3E4032F6C}" destId="{CBEA7298-EE73-460D-AD08-99A91D0B29B4}" srcOrd="0" destOrd="0" presId="urn:microsoft.com/office/officeart/2018/2/layout/IconVerticalSolidList"/>
    <dgm:cxn modelId="{C65137FE-732A-4BFC-AD3D-FE70A83ECAF1}" type="presParOf" srcId="{CBEA7298-EE73-460D-AD08-99A91D0B29B4}" destId="{D2944AD8-7151-49CE-8E41-DAFBAA55DB30}" srcOrd="0" destOrd="0" presId="urn:microsoft.com/office/officeart/2018/2/layout/IconVerticalSolidList"/>
    <dgm:cxn modelId="{AE614090-A5DD-444E-B566-37A2D4554E4A}" type="presParOf" srcId="{CBEA7298-EE73-460D-AD08-99A91D0B29B4}" destId="{F81B28B2-04ED-4EFB-87BA-3239F496179D}" srcOrd="1" destOrd="0" presId="urn:microsoft.com/office/officeart/2018/2/layout/IconVerticalSolidList"/>
    <dgm:cxn modelId="{B6DB0723-9988-4979-9EFB-D080CBBD2C4E}" type="presParOf" srcId="{CBEA7298-EE73-460D-AD08-99A91D0B29B4}" destId="{F571E843-D0A7-40F4-A5A1-0BD58EB99A00}" srcOrd="2" destOrd="0" presId="urn:microsoft.com/office/officeart/2018/2/layout/IconVerticalSolidList"/>
    <dgm:cxn modelId="{E36B2B2C-62AD-48FE-A3B9-EF1F46C9D14D}" type="presParOf" srcId="{CBEA7298-EE73-460D-AD08-99A91D0B29B4}" destId="{2B86F793-5332-4EB5-8541-DBAE3A7CD794}" srcOrd="3" destOrd="0" presId="urn:microsoft.com/office/officeart/2018/2/layout/IconVerticalSolidList"/>
    <dgm:cxn modelId="{07346E8C-17AA-42B3-B634-A87F37B04997}" type="presParOf" srcId="{08486544-30F7-465B-A397-34E3E4032F6C}" destId="{674C99C5-ECC9-4303-A547-B0F77032B2CF}" srcOrd="1" destOrd="0" presId="urn:microsoft.com/office/officeart/2018/2/layout/IconVerticalSolidList"/>
    <dgm:cxn modelId="{8B54D8C2-F159-452C-A244-989DBA960E2D}" type="presParOf" srcId="{08486544-30F7-465B-A397-34E3E4032F6C}" destId="{7F51F9A4-BD74-4507-9075-B52129ED6E01}" srcOrd="2" destOrd="0" presId="urn:microsoft.com/office/officeart/2018/2/layout/IconVerticalSolidList"/>
    <dgm:cxn modelId="{7BACAD36-F3B4-411F-A54E-1D08A5779EE7}" type="presParOf" srcId="{7F51F9A4-BD74-4507-9075-B52129ED6E01}" destId="{BE7A75B9-A0F8-495C-99F2-021591B9FEAA}" srcOrd="0" destOrd="0" presId="urn:microsoft.com/office/officeart/2018/2/layout/IconVerticalSolidList"/>
    <dgm:cxn modelId="{D60B7185-3FAB-433C-8517-AEA1AFA03210}" type="presParOf" srcId="{7F51F9A4-BD74-4507-9075-B52129ED6E01}" destId="{2947F3B1-2773-4151-8DF6-0A0E1CE325CA}" srcOrd="1" destOrd="0" presId="urn:microsoft.com/office/officeart/2018/2/layout/IconVerticalSolidList"/>
    <dgm:cxn modelId="{FBE30226-7CB2-48C7-9E08-14110C882E11}" type="presParOf" srcId="{7F51F9A4-BD74-4507-9075-B52129ED6E01}" destId="{E0E9E9E6-6B12-4480-B290-FF37C6C79669}" srcOrd="2" destOrd="0" presId="urn:microsoft.com/office/officeart/2018/2/layout/IconVerticalSolidList"/>
    <dgm:cxn modelId="{245C536D-DA72-40FA-8671-CFA7B403A239}" type="presParOf" srcId="{7F51F9A4-BD74-4507-9075-B52129ED6E01}" destId="{F7B7F49A-45CE-41C9-B41C-A36A1CDFB2A0}" srcOrd="3" destOrd="0" presId="urn:microsoft.com/office/officeart/2018/2/layout/IconVerticalSolidList"/>
    <dgm:cxn modelId="{3697AD41-50ED-4659-A21E-DF6F2A6C57C1}" type="presParOf" srcId="{08486544-30F7-465B-A397-34E3E4032F6C}" destId="{B902B57F-E60D-45F7-8FAF-421C8835403B}" srcOrd="3" destOrd="0" presId="urn:microsoft.com/office/officeart/2018/2/layout/IconVerticalSolidList"/>
    <dgm:cxn modelId="{AA347816-E10C-4B26-9948-6FE36FDB2A80}" type="presParOf" srcId="{08486544-30F7-465B-A397-34E3E4032F6C}" destId="{A49AAAEA-55D4-430E-BA51-3E5B6373607F}" srcOrd="4" destOrd="0" presId="urn:microsoft.com/office/officeart/2018/2/layout/IconVerticalSolidList"/>
    <dgm:cxn modelId="{7A10A5C3-45A9-4C11-9EE7-D13BC9FA64E0}" type="presParOf" srcId="{A49AAAEA-55D4-430E-BA51-3E5B6373607F}" destId="{EDA5C07E-CBBD-49CA-9F71-F0F24CF34DF0}" srcOrd="0" destOrd="0" presId="urn:microsoft.com/office/officeart/2018/2/layout/IconVerticalSolidList"/>
    <dgm:cxn modelId="{CE8C7258-E627-4CAA-9957-AC159DBE2F6C}" type="presParOf" srcId="{A49AAAEA-55D4-430E-BA51-3E5B6373607F}" destId="{E2B643E9-2E1F-4993-A16D-C18F35894AD0}" srcOrd="1" destOrd="0" presId="urn:microsoft.com/office/officeart/2018/2/layout/IconVerticalSolidList"/>
    <dgm:cxn modelId="{3946CB82-C64A-4DA6-9AD3-1F83828434CF}" type="presParOf" srcId="{A49AAAEA-55D4-430E-BA51-3E5B6373607F}" destId="{0C759DDE-7278-45AD-900F-5050007D9970}" srcOrd="2" destOrd="0" presId="urn:microsoft.com/office/officeart/2018/2/layout/IconVerticalSolidList"/>
    <dgm:cxn modelId="{4A5EA665-400F-49A8-B6FF-1E5157154808}" type="presParOf" srcId="{A49AAAEA-55D4-430E-BA51-3E5B6373607F}" destId="{EDFE6D68-B401-4CD7-B953-DA49EC64F9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5C0EA-8FF5-465D-8A76-302F343C20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A1051B-0F7E-46B6-99B6-368394D6582C}">
      <dgm:prSet/>
      <dgm:spPr/>
      <dgm:t>
        <a:bodyPr/>
        <a:lstStyle/>
        <a:p>
          <a:r>
            <a:rPr lang="en-US" b="1" dirty="0"/>
            <a:t>1. Data Collection</a:t>
          </a:r>
          <a:r>
            <a:rPr lang="en-US" dirty="0"/>
            <a:t>: Generate antenna design data using HFSS software.</a:t>
          </a:r>
        </a:p>
      </dgm:t>
    </dgm:pt>
    <dgm:pt modelId="{7853DF42-75AF-4853-B61A-D608E79CF30B}" type="parTrans" cxnId="{6605FA29-E444-46CE-BED2-9A0116E56A58}">
      <dgm:prSet/>
      <dgm:spPr/>
      <dgm:t>
        <a:bodyPr/>
        <a:lstStyle/>
        <a:p>
          <a:endParaRPr lang="en-US"/>
        </a:p>
      </dgm:t>
    </dgm:pt>
    <dgm:pt modelId="{B6B60F93-2274-4CE9-A220-305129D98937}" type="sibTrans" cxnId="{6605FA29-E444-46CE-BED2-9A0116E56A58}">
      <dgm:prSet/>
      <dgm:spPr/>
      <dgm:t>
        <a:bodyPr/>
        <a:lstStyle/>
        <a:p>
          <a:endParaRPr lang="en-US" dirty="0"/>
        </a:p>
      </dgm:t>
    </dgm:pt>
    <dgm:pt modelId="{FF56ADB2-7ED0-4E7C-A0D9-99B4D8878219}">
      <dgm:prSet/>
      <dgm:spPr/>
      <dgm:t>
        <a:bodyPr/>
        <a:lstStyle/>
        <a:p>
          <a:r>
            <a:rPr lang="en-US" b="1" dirty="0"/>
            <a:t>2. Data Preprocessing: </a:t>
          </a:r>
          <a:r>
            <a:rPr lang="en-US" dirty="0"/>
            <a:t>Normalize, scale, and split the data.</a:t>
          </a:r>
        </a:p>
      </dgm:t>
    </dgm:pt>
    <dgm:pt modelId="{17568727-EB6E-4C5A-B76F-F0C04D10C9CA}" type="parTrans" cxnId="{5EA0ADCF-1379-4E16-818E-51E82F1E3F45}">
      <dgm:prSet/>
      <dgm:spPr/>
      <dgm:t>
        <a:bodyPr/>
        <a:lstStyle/>
        <a:p>
          <a:endParaRPr lang="en-US"/>
        </a:p>
      </dgm:t>
    </dgm:pt>
    <dgm:pt modelId="{EFCF9E77-F47E-4072-AC50-8825CF5D29FD}" type="sibTrans" cxnId="{5EA0ADCF-1379-4E16-818E-51E82F1E3F45}">
      <dgm:prSet/>
      <dgm:spPr/>
      <dgm:t>
        <a:bodyPr/>
        <a:lstStyle/>
        <a:p>
          <a:endParaRPr lang="en-US" dirty="0"/>
        </a:p>
      </dgm:t>
    </dgm:pt>
    <dgm:pt modelId="{33376387-6F47-4692-A121-4C2FCC81F709}">
      <dgm:prSet/>
      <dgm:spPr/>
      <dgm:t>
        <a:bodyPr/>
        <a:lstStyle/>
        <a:p>
          <a:r>
            <a:rPr lang="en-US" b="1" dirty="0"/>
            <a:t>3. Model Training: </a:t>
          </a:r>
          <a:r>
            <a:rPr lang="en-US" dirty="0"/>
            <a:t>Evaluate models such as Linear Regression, ElasticNet, and Random Forest.</a:t>
          </a:r>
        </a:p>
      </dgm:t>
    </dgm:pt>
    <dgm:pt modelId="{807D6B45-302E-4694-95E6-81187EBF2313}" type="parTrans" cxnId="{0DDEE513-86BC-44E2-BFE7-43064D09CD91}">
      <dgm:prSet/>
      <dgm:spPr/>
      <dgm:t>
        <a:bodyPr/>
        <a:lstStyle/>
        <a:p>
          <a:endParaRPr lang="en-US"/>
        </a:p>
      </dgm:t>
    </dgm:pt>
    <dgm:pt modelId="{7CD6BD59-C904-4106-9541-4A4A35E2CA28}" type="sibTrans" cxnId="{0DDEE513-86BC-44E2-BFE7-43064D09CD91}">
      <dgm:prSet/>
      <dgm:spPr/>
      <dgm:t>
        <a:bodyPr/>
        <a:lstStyle/>
        <a:p>
          <a:endParaRPr lang="en-US" dirty="0"/>
        </a:p>
      </dgm:t>
    </dgm:pt>
    <dgm:pt modelId="{7941B973-8DFB-44A5-9C04-D4BC3337FC0D}">
      <dgm:prSet/>
      <dgm:spPr/>
      <dgm:t>
        <a:bodyPr/>
        <a:lstStyle/>
        <a:p>
          <a:r>
            <a:rPr lang="en-US" b="1" dirty="0"/>
            <a:t>4. Model Deployment: </a:t>
          </a:r>
          <a:r>
            <a:rPr lang="en-US" dirty="0"/>
            <a:t>Use trained models to predict antenna performance for new designs.</a:t>
          </a:r>
        </a:p>
      </dgm:t>
    </dgm:pt>
    <dgm:pt modelId="{37A06CEA-A33E-4740-ACCB-E3FBA5A4FD72}" type="parTrans" cxnId="{06FF682A-EA3B-48AB-9780-AE57C1638EDA}">
      <dgm:prSet/>
      <dgm:spPr/>
      <dgm:t>
        <a:bodyPr/>
        <a:lstStyle/>
        <a:p>
          <a:endParaRPr lang="en-US"/>
        </a:p>
      </dgm:t>
    </dgm:pt>
    <dgm:pt modelId="{3E950129-6326-4BD2-AC7C-370D9BDA539F}" type="sibTrans" cxnId="{06FF682A-EA3B-48AB-9780-AE57C1638EDA}">
      <dgm:prSet/>
      <dgm:spPr/>
      <dgm:t>
        <a:bodyPr/>
        <a:lstStyle/>
        <a:p>
          <a:endParaRPr lang="en-US"/>
        </a:p>
      </dgm:t>
    </dgm:pt>
    <dgm:pt modelId="{52E94165-F31B-4A38-BCA2-6ABD8F67FAF9}" type="pres">
      <dgm:prSet presAssocID="{66D5C0EA-8FF5-465D-8A76-302F343C2003}" presName="Name0" presStyleCnt="0">
        <dgm:presLayoutVars>
          <dgm:dir/>
          <dgm:resizeHandles val="exact"/>
        </dgm:presLayoutVars>
      </dgm:prSet>
      <dgm:spPr/>
    </dgm:pt>
    <dgm:pt modelId="{8F7D57A6-D212-40D8-A814-341BFE998E5C}" type="pres">
      <dgm:prSet presAssocID="{9EA1051B-0F7E-46B6-99B6-368394D6582C}" presName="node" presStyleLbl="node1" presStyleIdx="0" presStyleCnt="4">
        <dgm:presLayoutVars>
          <dgm:bulletEnabled val="1"/>
        </dgm:presLayoutVars>
      </dgm:prSet>
      <dgm:spPr/>
    </dgm:pt>
    <dgm:pt modelId="{73B9DBE7-F216-4177-BDCF-E5B2FDA7E56E}" type="pres">
      <dgm:prSet presAssocID="{B6B60F93-2274-4CE9-A220-305129D98937}" presName="sibTrans" presStyleLbl="sibTrans1D1" presStyleIdx="0" presStyleCnt="3"/>
      <dgm:spPr/>
    </dgm:pt>
    <dgm:pt modelId="{F5BD4121-0021-4A45-9C1B-6A55E58EA729}" type="pres">
      <dgm:prSet presAssocID="{B6B60F93-2274-4CE9-A220-305129D98937}" presName="connectorText" presStyleLbl="sibTrans1D1" presStyleIdx="0" presStyleCnt="3"/>
      <dgm:spPr/>
    </dgm:pt>
    <dgm:pt modelId="{2C7FF0C2-B833-4F80-A1E4-6771E193CE48}" type="pres">
      <dgm:prSet presAssocID="{FF56ADB2-7ED0-4E7C-A0D9-99B4D8878219}" presName="node" presStyleLbl="node1" presStyleIdx="1" presStyleCnt="4">
        <dgm:presLayoutVars>
          <dgm:bulletEnabled val="1"/>
        </dgm:presLayoutVars>
      </dgm:prSet>
      <dgm:spPr/>
    </dgm:pt>
    <dgm:pt modelId="{1C33B295-52C5-47F6-84A3-35AAB4E025DA}" type="pres">
      <dgm:prSet presAssocID="{EFCF9E77-F47E-4072-AC50-8825CF5D29FD}" presName="sibTrans" presStyleLbl="sibTrans1D1" presStyleIdx="1" presStyleCnt="3"/>
      <dgm:spPr/>
    </dgm:pt>
    <dgm:pt modelId="{19A30D9D-F6FA-4EE6-B551-C05FD74B3C34}" type="pres">
      <dgm:prSet presAssocID="{EFCF9E77-F47E-4072-AC50-8825CF5D29FD}" presName="connectorText" presStyleLbl="sibTrans1D1" presStyleIdx="1" presStyleCnt="3"/>
      <dgm:spPr/>
    </dgm:pt>
    <dgm:pt modelId="{EAC752EC-6DBF-496B-9C5D-7E6A27EF65FC}" type="pres">
      <dgm:prSet presAssocID="{33376387-6F47-4692-A121-4C2FCC81F709}" presName="node" presStyleLbl="node1" presStyleIdx="2" presStyleCnt="4" custLinFactNeighborX="-328" custLinFactNeighborY="-387">
        <dgm:presLayoutVars>
          <dgm:bulletEnabled val="1"/>
        </dgm:presLayoutVars>
      </dgm:prSet>
      <dgm:spPr/>
    </dgm:pt>
    <dgm:pt modelId="{8E54A8FA-9886-419E-AF0A-EDA61472815D}" type="pres">
      <dgm:prSet presAssocID="{7CD6BD59-C904-4106-9541-4A4A35E2CA28}" presName="sibTrans" presStyleLbl="sibTrans1D1" presStyleIdx="2" presStyleCnt="3"/>
      <dgm:spPr/>
    </dgm:pt>
    <dgm:pt modelId="{A906309F-7E5D-410F-873A-E8AC73D72721}" type="pres">
      <dgm:prSet presAssocID="{7CD6BD59-C904-4106-9541-4A4A35E2CA28}" presName="connectorText" presStyleLbl="sibTrans1D1" presStyleIdx="2" presStyleCnt="3"/>
      <dgm:spPr/>
    </dgm:pt>
    <dgm:pt modelId="{E0058F87-C8C1-40F5-9CA9-EED3C01004A2}" type="pres">
      <dgm:prSet presAssocID="{7941B973-8DFB-44A5-9C04-D4BC3337FC0D}" presName="node" presStyleLbl="node1" presStyleIdx="3" presStyleCnt="4">
        <dgm:presLayoutVars>
          <dgm:bulletEnabled val="1"/>
        </dgm:presLayoutVars>
      </dgm:prSet>
      <dgm:spPr/>
    </dgm:pt>
  </dgm:ptLst>
  <dgm:cxnLst>
    <dgm:cxn modelId="{34EB8800-260D-43B4-A5C8-9A367B9CE046}" type="presOf" srcId="{9EA1051B-0F7E-46B6-99B6-368394D6582C}" destId="{8F7D57A6-D212-40D8-A814-341BFE998E5C}" srcOrd="0" destOrd="0" presId="urn:microsoft.com/office/officeart/2016/7/layout/RepeatingBendingProcessNew"/>
    <dgm:cxn modelId="{0DDEE513-86BC-44E2-BFE7-43064D09CD91}" srcId="{66D5C0EA-8FF5-465D-8A76-302F343C2003}" destId="{33376387-6F47-4692-A121-4C2FCC81F709}" srcOrd="2" destOrd="0" parTransId="{807D6B45-302E-4694-95E6-81187EBF2313}" sibTransId="{7CD6BD59-C904-4106-9541-4A4A35E2CA28}"/>
    <dgm:cxn modelId="{A21A4F20-B8A2-401C-A4AA-AC6D83317612}" type="presOf" srcId="{EFCF9E77-F47E-4072-AC50-8825CF5D29FD}" destId="{19A30D9D-F6FA-4EE6-B551-C05FD74B3C34}" srcOrd="1" destOrd="0" presId="urn:microsoft.com/office/officeart/2016/7/layout/RepeatingBendingProcessNew"/>
    <dgm:cxn modelId="{6605FA29-E444-46CE-BED2-9A0116E56A58}" srcId="{66D5C0EA-8FF5-465D-8A76-302F343C2003}" destId="{9EA1051B-0F7E-46B6-99B6-368394D6582C}" srcOrd="0" destOrd="0" parTransId="{7853DF42-75AF-4853-B61A-D608E79CF30B}" sibTransId="{B6B60F93-2274-4CE9-A220-305129D98937}"/>
    <dgm:cxn modelId="{06FF682A-EA3B-48AB-9780-AE57C1638EDA}" srcId="{66D5C0EA-8FF5-465D-8A76-302F343C2003}" destId="{7941B973-8DFB-44A5-9C04-D4BC3337FC0D}" srcOrd="3" destOrd="0" parTransId="{37A06CEA-A33E-4740-ACCB-E3FBA5A4FD72}" sibTransId="{3E950129-6326-4BD2-AC7C-370D9BDA539F}"/>
    <dgm:cxn modelId="{BF628533-63C6-4C8C-8A9A-D96B6F151A36}" type="presOf" srcId="{EFCF9E77-F47E-4072-AC50-8825CF5D29FD}" destId="{1C33B295-52C5-47F6-84A3-35AAB4E025DA}" srcOrd="0" destOrd="0" presId="urn:microsoft.com/office/officeart/2016/7/layout/RepeatingBendingProcessNew"/>
    <dgm:cxn modelId="{5128C644-8FFB-4DCF-A122-7DF45D545FA5}" type="presOf" srcId="{7CD6BD59-C904-4106-9541-4A4A35E2CA28}" destId="{8E54A8FA-9886-419E-AF0A-EDA61472815D}" srcOrd="0" destOrd="0" presId="urn:microsoft.com/office/officeart/2016/7/layout/RepeatingBendingProcessNew"/>
    <dgm:cxn modelId="{DF84958B-1866-41FB-B549-8EAF4696A0FF}" type="presOf" srcId="{66D5C0EA-8FF5-465D-8A76-302F343C2003}" destId="{52E94165-F31B-4A38-BCA2-6ABD8F67FAF9}" srcOrd="0" destOrd="0" presId="urn:microsoft.com/office/officeart/2016/7/layout/RepeatingBendingProcessNew"/>
    <dgm:cxn modelId="{808E0CA4-8756-4D5E-9E1F-5D3B31BA5D44}" type="presOf" srcId="{B6B60F93-2274-4CE9-A220-305129D98937}" destId="{73B9DBE7-F216-4177-BDCF-E5B2FDA7E56E}" srcOrd="0" destOrd="0" presId="urn:microsoft.com/office/officeart/2016/7/layout/RepeatingBendingProcessNew"/>
    <dgm:cxn modelId="{BF9B6DC2-CBD5-4D4C-B1F5-291F9E95B347}" type="presOf" srcId="{FF56ADB2-7ED0-4E7C-A0D9-99B4D8878219}" destId="{2C7FF0C2-B833-4F80-A1E4-6771E193CE48}" srcOrd="0" destOrd="0" presId="urn:microsoft.com/office/officeart/2016/7/layout/RepeatingBendingProcessNew"/>
    <dgm:cxn modelId="{5EA0ADCF-1379-4E16-818E-51E82F1E3F45}" srcId="{66D5C0EA-8FF5-465D-8A76-302F343C2003}" destId="{FF56ADB2-7ED0-4E7C-A0D9-99B4D8878219}" srcOrd="1" destOrd="0" parTransId="{17568727-EB6E-4C5A-B76F-F0C04D10C9CA}" sibTransId="{EFCF9E77-F47E-4072-AC50-8825CF5D29FD}"/>
    <dgm:cxn modelId="{CE0E27D3-B2C3-4EBE-8786-1E06B27FEA24}" type="presOf" srcId="{7941B973-8DFB-44A5-9C04-D4BC3337FC0D}" destId="{E0058F87-C8C1-40F5-9CA9-EED3C01004A2}" srcOrd="0" destOrd="0" presId="urn:microsoft.com/office/officeart/2016/7/layout/RepeatingBendingProcessNew"/>
    <dgm:cxn modelId="{A99592D8-8B3F-47C6-A04A-5B440A7889E1}" type="presOf" srcId="{B6B60F93-2274-4CE9-A220-305129D98937}" destId="{F5BD4121-0021-4A45-9C1B-6A55E58EA729}" srcOrd="1" destOrd="0" presId="urn:microsoft.com/office/officeart/2016/7/layout/RepeatingBendingProcessNew"/>
    <dgm:cxn modelId="{F1F3C8E3-0096-4849-BDC1-C0647F292FD7}" type="presOf" srcId="{7CD6BD59-C904-4106-9541-4A4A35E2CA28}" destId="{A906309F-7E5D-410F-873A-E8AC73D72721}" srcOrd="1" destOrd="0" presId="urn:microsoft.com/office/officeart/2016/7/layout/RepeatingBendingProcessNew"/>
    <dgm:cxn modelId="{EA86E3F3-F85F-4A63-BED7-2BE590644CF8}" type="presOf" srcId="{33376387-6F47-4692-A121-4C2FCC81F709}" destId="{EAC752EC-6DBF-496B-9C5D-7E6A27EF65FC}" srcOrd="0" destOrd="0" presId="urn:microsoft.com/office/officeart/2016/7/layout/RepeatingBendingProcessNew"/>
    <dgm:cxn modelId="{9CF0A39B-B8EE-4385-AE1F-973A7DB5C042}" type="presParOf" srcId="{52E94165-F31B-4A38-BCA2-6ABD8F67FAF9}" destId="{8F7D57A6-D212-40D8-A814-341BFE998E5C}" srcOrd="0" destOrd="0" presId="urn:microsoft.com/office/officeart/2016/7/layout/RepeatingBendingProcessNew"/>
    <dgm:cxn modelId="{415CBEFA-C3F6-4131-8331-96D2EF11D43B}" type="presParOf" srcId="{52E94165-F31B-4A38-BCA2-6ABD8F67FAF9}" destId="{73B9DBE7-F216-4177-BDCF-E5B2FDA7E56E}" srcOrd="1" destOrd="0" presId="urn:microsoft.com/office/officeart/2016/7/layout/RepeatingBendingProcessNew"/>
    <dgm:cxn modelId="{2893BF6B-3E47-4625-952A-2F489F87ACFA}" type="presParOf" srcId="{73B9DBE7-F216-4177-BDCF-E5B2FDA7E56E}" destId="{F5BD4121-0021-4A45-9C1B-6A55E58EA729}" srcOrd="0" destOrd="0" presId="urn:microsoft.com/office/officeart/2016/7/layout/RepeatingBendingProcessNew"/>
    <dgm:cxn modelId="{65F15E51-E31B-45CB-BB18-E43A3A53E6E2}" type="presParOf" srcId="{52E94165-F31B-4A38-BCA2-6ABD8F67FAF9}" destId="{2C7FF0C2-B833-4F80-A1E4-6771E193CE48}" srcOrd="2" destOrd="0" presId="urn:microsoft.com/office/officeart/2016/7/layout/RepeatingBendingProcessNew"/>
    <dgm:cxn modelId="{F2D43156-1B56-4F2F-9516-EF10492A46C9}" type="presParOf" srcId="{52E94165-F31B-4A38-BCA2-6ABD8F67FAF9}" destId="{1C33B295-52C5-47F6-84A3-35AAB4E025DA}" srcOrd="3" destOrd="0" presId="urn:microsoft.com/office/officeart/2016/7/layout/RepeatingBendingProcessNew"/>
    <dgm:cxn modelId="{34567364-D95A-4CF6-AEA7-A3684A5F1031}" type="presParOf" srcId="{1C33B295-52C5-47F6-84A3-35AAB4E025DA}" destId="{19A30D9D-F6FA-4EE6-B551-C05FD74B3C34}" srcOrd="0" destOrd="0" presId="urn:microsoft.com/office/officeart/2016/7/layout/RepeatingBendingProcessNew"/>
    <dgm:cxn modelId="{04117238-4C24-42C6-9EF9-CCB9AD662096}" type="presParOf" srcId="{52E94165-F31B-4A38-BCA2-6ABD8F67FAF9}" destId="{EAC752EC-6DBF-496B-9C5D-7E6A27EF65FC}" srcOrd="4" destOrd="0" presId="urn:microsoft.com/office/officeart/2016/7/layout/RepeatingBendingProcessNew"/>
    <dgm:cxn modelId="{74C2E0CF-CF73-4094-ACBE-7FAD61D13C83}" type="presParOf" srcId="{52E94165-F31B-4A38-BCA2-6ABD8F67FAF9}" destId="{8E54A8FA-9886-419E-AF0A-EDA61472815D}" srcOrd="5" destOrd="0" presId="urn:microsoft.com/office/officeart/2016/7/layout/RepeatingBendingProcessNew"/>
    <dgm:cxn modelId="{6ECE930E-2CC2-491A-B717-F161F3699114}" type="presParOf" srcId="{8E54A8FA-9886-419E-AF0A-EDA61472815D}" destId="{A906309F-7E5D-410F-873A-E8AC73D72721}" srcOrd="0" destOrd="0" presId="urn:microsoft.com/office/officeart/2016/7/layout/RepeatingBendingProcessNew"/>
    <dgm:cxn modelId="{530C5FA4-36A9-4971-94DD-01E55E03FF31}" type="presParOf" srcId="{52E94165-F31B-4A38-BCA2-6ABD8F67FAF9}" destId="{E0058F87-C8C1-40F5-9CA9-EED3C01004A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5148F8-3426-4D61-B923-6459D932CF6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A901AD-9562-4C86-9395-91AB60CD87E2}">
      <dgm:prSet/>
      <dgm:spPr/>
      <dgm:t>
        <a:bodyPr/>
        <a:lstStyle/>
        <a:p>
          <a:r>
            <a:rPr lang="en-US" dirty="0"/>
            <a:t>1. Implement deep learning techniques for more complex antenna designs.</a:t>
          </a:r>
        </a:p>
      </dgm:t>
    </dgm:pt>
    <dgm:pt modelId="{354C3489-2385-4B04-A2E4-567A029B7962}" type="parTrans" cxnId="{EC0B2C50-6025-4003-A166-06987F5871CD}">
      <dgm:prSet/>
      <dgm:spPr/>
      <dgm:t>
        <a:bodyPr/>
        <a:lstStyle/>
        <a:p>
          <a:endParaRPr lang="en-US"/>
        </a:p>
      </dgm:t>
    </dgm:pt>
    <dgm:pt modelId="{EE8F764E-D8FE-45A7-9703-8550443099CA}" type="sibTrans" cxnId="{EC0B2C50-6025-4003-A166-06987F5871C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82D4BB5F-FEC0-4068-BDF8-B650804001CE}">
      <dgm:prSet/>
      <dgm:spPr/>
      <dgm:t>
        <a:bodyPr/>
        <a:lstStyle/>
        <a:p>
          <a:r>
            <a:rPr lang="en-US" dirty="0"/>
            <a:t>2. Extend machine learning models to optimize other RF components.</a:t>
          </a:r>
        </a:p>
      </dgm:t>
    </dgm:pt>
    <dgm:pt modelId="{7470348F-503B-4E9E-9E72-F40DA41398F2}" type="parTrans" cxnId="{EB8F4934-70BE-4732-8CAF-E326C14B2C91}">
      <dgm:prSet/>
      <dgm:spPr/>
      <dgm:t>
        <a:bodyPr/>
        <a:lstStyle/>
        <a:p>
          <a:endParaRPr lang="en-US"/>
        </a:p>
      </dgm:t>
    </dgm:pt>
    <dgm:pt modelId="{0E4CF8E1-FB63-4AED-BBFE-8E0C27B6A31E}" type="sibTrans" cxnId="{EB8F4934-70BE-4732-8CAF-E326C14B2C91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083FFB49-2CEF-4C33-BD3E-4AF1766018A2}">
      <dgm:prSet/>
      <dgm:spPr/>
      <dgm:t>
        <a:bodyPr/>
        <a:lstStyle/>
        <a:p>
          <a:r>
            <a:rPr lang="en-US" dirty="0"/>
            <a:t>3. Fabricate and test real-world prototypes to validate model predictions.</a:t>
          </a:r>
        </a:p>
      </dgm:t>
    </dgm:pt>
    <dgm:pt modelId="{32F26CCB-6004-41E3-A59A-B7BC377AF4B3}" type="parTrans" cxnId="{C9AEFF66-F7E2-4953-BDE4-981665C6735F}">
      <dgm:prSet/>
      <dgm:spPr/>
      <dgm:t>
        <a:bodyPr/>
        <a:lstStyle/>
        <a:p>
          <a:endParaRPr lang="en-US"/>
        </a:p>
      </dgm:t>
    </dgm:pt>
    <dgm:pt modelId="{3C04C341-FD5E-478A-A507-3FF88788B005}" type="sibTrans" cxnId="{C9AEFF66-F7E2-4953-BDE4-981665C6735F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A10595E6-47EB-497E-9DFB-BA6A17B2CFBC}" type="pres">
      <dgm:prSet presAssocID="{B45148F8-3426-4D61-B923-6459D932CF66}" presName="Name0" presStyleCnt="0">
        <dgm:presLayoutVars>
          <dgm:animLvl val="lvl"/>
          <dgm:resizeHandles val="exact"/>
        </dgm:presLayoutVars>
      </dgm:prSet>
      <dgm:spPr/>
    </dgm:pt>
    <dgm:pt modelId="{99690A2F-0D9A-4D1D-8EC3-49BBB2C339B4}" type="pres">
      <dgm:prSet presAssocID="{A5A901AD-9562-4C86-9395-91AB60CD87E2}" presName="compositeNode" presStyleCnt="0">
        <dgm:presLayoutVars>
          <dgm:bulletEnabled val="1"/>
        </dgm:presLayoutVars>
      </dgm:prSet>
      <dgm:spPr/>
    </dgm:pt>
    <dgm:pt modelId="{FC1727E7-2F95-4E27-9D52-9A9FF6038D12}" type="pres">
      <dgm:prSet presAssocID="{A5A901AD-9562-4C86-9395-91AB60CD87E2}" presName="bgRect" presStyleLbl="bgAccFollowNode1" presStyleIdx="0" presStyleCnt="3"/>
      <dgm:spPr/>
    </dgm:pt>
    <dgm:pt modelId="{5C202117-DC37-4A12-96EF-8BBAC937F131}" type="pres">
      <dgm:prSet presAssocID="{EE8F764E-D8FE-45A7-9703-8550443099C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73B23B9-3805-445A-AD2A-C38A6D3DBE82}" type="pres">
      <dgm:prSet presAssocID="{A5A901AD-9562-4C86-9395-91AB60CD87E2}" presName="bottomLine" presStyleLbl="alignNode1" presStyleIdx="1" presStyleCnt="6">
        <dgm:presLayoutVars/>
      </dgm:prSet>
      <dgm:spPr/>
    </dgm:pt>
    <dgm:pt modelId="{970F3764-F21E-441F-BBAB-A7CD65C32472}" type="pres">
      <dgm:prSet presAssocID="{A5A901AD-9562-4C86-9395-91AB60CD87E2}" presName="nodeText" presStyleLbl="bgAccFollowNode1" presStyleIdx="0" presStyleCnt="3">
        <dgm:presLayoutVars>
          <dgm:bulletEnabled val="1"/>
        </dgm:presLayoutVars>
      </dgm:prSet>
      <dgm:spPr/>
    </dgm:pt>
    <dgm:pt modelId="{70D448E6-9890-4DA1-BEC5-1E62F6788C1D}" type="pres">
      <dgm:prSet presAssocID="{EE8F764E-D8FE-45A7-9703-8550443099CA}" presName="sibTrans" presStyleCnt="0"/>
      <dgm:spPr/>
    </dgm:pt>
    <dgm:pt modelId="{5A20F562-E1A4-45C4-962D-2077E009637F}" type="pres">
      <dgm:prSet presAssocID="{82D4BB5F-FEC0-4068-BDF8-B650804001CE}" presName="compositeNode" presStyleCnt="0">
        <dgm:presLayoutVars>
          <dgm:bulletEnabled val="1"/>
        </dgm:presLayoutVars>
      </dgm:prSet>
      <dgm:spPr/>
    </dgm:pt>
    <dgm:pt modelId="{E856DCD5-B94E-4A86-B194-0EFE28EDB3EF}" type="pres">
      <dgm:prSet presAssocID="{82D4BB5F-FEC0-4068-BDF8-B650804001CE}" presName="bgRect" presStyleLbl="bgAccFollowNode1" presStyleIdx="1" presStyleCnt="3"/>
      <dgm:spPr/>
    </dgm:pt>
    <dgm:pt modelId="{C617A5C3-954D-45C3-A655-7FF0913BD5ED}" type="pres">
      <dgm:prSet presAssocID="{0E4CF8E1-FB63-4AED-BBFE-8E0C27B6A31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5B475BD-389C-40C9-9301-761721AAA499}" type="pres">
      <dgm:prSet presAssocID="{82D4BB5F-FEC0-4068-BDF8-B650804001CE}" presName="bottomLine" presStyleLbl="alignNode1" presStyleIdx="3" presStyleCnt="6">
        <dgm:presLayoutVars/>
      </dgm:prSet>
      <dgm:spPr/>
    </dgm:pt>
    <dgm:pt modelId="{2B289459-722E-402B-9BF7-52CA5DBFFE34}" type="pres">
      <dgm:prSet presAssocID="{82D4BB5F-FEC0-4068-BDF8-B650804001CE}" presName="nodeText" presStyleLbl="bgAccFollowNode1" presStyleIdx="1" presStyleCnt="3">
        <dgm:presLayoutVars>
          <dgm:bulletEnabled val="1"/>
        </dgm:presLayoutVars>
      </dgm:prSet>
      <dgm:spPr/>
    </dgm:pt>
    <dgm:pt modelId="{F444B504-C66D-4B6B-A152-EC43ECDDCFC2}" type="pres">
      <dgm:prSet presAssocID="{0E4CF8E1-FB63-4AED-BBFE-8E0C27B6A31E}" presName="sibTrans" presStyleCnt="0"/>
      <dgm:spPr/>
    </dgm:pt>
    <dgm:pt modelId="{7F857DD9-52C0-48D1-8B51-E5A0E8AC92EC}" type="pres">
      <dgm:prSet presAssocID="{083FFB49-2CEF-4C33-BD3E-4AF1766018A2}" presName="compositeNode" presStyleCnt="0">
        <dgm:presLayoutVars>
          <dgm:bulletEnabled val="1"/>
        </dgm:presLayoutVars>
      </dgm:prSet>
      <dgm:spPr/>
    </dgm:pt>
    <dgm:pt modelId="{7B09B85B-FE58-4D57-8639-F508B14E56E5}" type="pres">
      <dgm:prSet presAssocID="{083FFB49-2CEF-4C33-BD3E-4AF1766018A2}" presName="bgRect" presStyleLbl="bgAccFollowNode1" presStyleIdx="2" presStyleCnt="3"/>
      <dgm:spPr/>
    </dgm:pt>
    <dgm:pt modelId="{B7468707-63DD-4728-AB82-CB129C3FDF40}" type="pres">
      <dgm:prSet presAssocID="{3C04C341-FD5E-478A-A507-3FF88788B00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EDF6B66-EAF7-473D-8824-C8CC43A77F50}" type="pres">
      <dgm:prSet presAssocID="{083FFB49-2CEF-4C33-BD3E-4AF1766018A2}" presName="bottomLine" presStyleLbl="alignNode1" presStyleIdx="5" presStyleCnt="6">
        <dgm:presLayoutVars/>
      </dgm:prSet>
      <dgm:spPr/>
    </dgm:pt>
    <dgm:pt modelId="{BE874510-451E-46B8-B587-61754BC2BA2F}" type="pres">
      <dgm:prSet presAssocID="{083FFB49-2CEF-4C33-BD3E-4AF1766018A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4467E10-848C-4A46-B1F4-8138225981E2}" type="presOf" srcId="{083FFB49-2CEF-4C33-BD3E-4AF1766018A2}" destId="{BE874510-451E-46B8-B587-61754BC2BA2F}" srcOrd="1" destOrd="0" presId="urn:microsoft.com/office/officeart/2016/7/layout/BasicLinearProcessNumbered"/>
    <dgm:cxn modelId="{710BCB28-6109-4E3A-8AF2-ACE270C9B9A1}" type="presOf" srcId="{82D4BB5F-FEC0-4068-BDF8-B650804001CE}" destId="{E856DCD5-B94E-4A86-B194-0EFE28EDB3EF}" srcOrd="0" destOrd="0" presId="urn:microsoft.com/office/officeart/2016/7/layout/BasicLinearProcessNumbered"/>
    <dgm:cxn modelId="{EB8F4934-70BE-4732-8CAF-E326C14B2C91}" srcId="{B45148F8-3426-4D61-B923-6459D932CF66}" destId="{82D4BB5F-FEC0-4068-BDF8-B650804001CE}" srcOrd="1" destOrd="0" parTransId="{7470348F-503B-4E9E-9E72-F40DA41398F2}" sibTransId="{0E4CF8E1-FB63-4AED-BBFE-8E0C27B6A31E}"/>
    <dgm:cxn modelId="{1E055864-8BE4-471D-A4A2-310B803A3759}" type="presOf" srcId="{82D4BB5F-FEC0-4068-BDF8-B650804001CE}" destId="{2B289459-722E-402B-9BF7-52CA5DBFFE34}" srcOrd="1" destOrd="0" presId="urn:microsoft.com/office/officeart/2016/7/layout/BasicLinearProcessNumbered"/>
    <dgm:cxn modelId="{C9AEFF66-F7E2-4953-BDE4-981665C6735F}" srcId="{B45148F8-3426-4D61-B923-6459D932CF66}" destId="{083FFB49-2CEF-4C33-BD3E-4AF1766018A2}" srcOrd="2" destOrd="0" parTransId="{32F26CCB-6004-41E3-A59A-B7BC377AF4B3}" sibTransId="{3C04C341-FD5E-478A-A507-3FF88788B005}"/>
    <dgm:cxn modelId="{9962B748-8AC5-4BD0-83FA-7C4D31551468}" type="presOf" srcId="{3C04C341-FD5E-478A-A507-3FF88788B005}" destId="{B7468707-63DD-4728-AB82-CB129C3FDF40}" srcOrd="0" destOrd="0" presId="urn:microsoft.com/office/officeart/2016/7/layout/BasicLinearProcessNumbered"/>
    <dgm:cxn modelId="{EC0B2C50-6025-4003-A166-06987F5871CD}" srcId="{B45148F8-3426-4D61-B923-6459D932CF66}" destId="{A5A901AD-9562-4C86-9395-91AB60CD87E2}" srcOrd="0" destOrd="0" parTransId="{354C3489-2385-4B04-A2E4-567A029B7962}" sibTransId="{EE8F764E-D8FE-45A7-9703-8550443099CA}"/>
    <dgm:cxn modelId="{01939F8C-3693-4283-8932-6DB850B1319E}" type="presOf" srcId="{A5A901AD-9562-4C86-9395-91AB60CD87E2}" destId="{970F3764-F21E-441F-BBAB-A7CD65C32472}" srcOrd="1" destOrd="0" presId="urn:microsoft.com/office/officeart/2016/7/layout/BasicLinearProcessNumbered"/>
    <dgm:cxn modelId="{19F7EFA8-5976-404F-A489-D0517A445793}" type="presOf" srcId="{EE8F764E-D8FE-45A7-9703-8550443099CA}" destId="{5C202117-DC37-4A12-96EF-8BBAC937F131}" srcOrd="0" destOrd="0" presId="urn:microsoft.com/office/officeart/2016/7/layout/BasicLinearProcessNumbered"/>
    <dgm:cxn modelId="{27D0C6C4-6A18-4E28-AD35-AF7760A07763}" type="presOf" srcId="{B45148F8-3426-4D61-B923-6459D932CF66}" destId="{A10595E6-47EB-497E-9DFB-BA6A17B2CFBC}" srcOrd="0" destOrd="0" presId="urn:microsoft.com/office/officeart/2016/7/layout/BasicLinearProcessNumbered"/>
    <dgm:cxn modelId="{4466B9D3-1C5E-40D7-9E16-E64463066790}" type="presOf" srcId="{0E4CF8E1-FB63-4AED-BBFE-8E0C27B6A31E}" destId="{C617A5C3-954D-45C3-A655-7FF0913BD5ED}" srcOrd="0" destOrd="0" presId="urn:microsoft.com/office/officeart/2016/7/layout/BasicLinearProcessNumbered"/>
    <dgm:cxn modelId="{1E5F20E3-2157-408B-9236-4951F86E1EDD}" type="presOf" srcId="{083FFB49-2CEF-4C33-BD3E-4AF1766018A2}" destId="{7B09B85B-FE58-4D57-8639-F508B14E56E5}" srcOrd="0" destOrd="0" presId="urn:microsoft.com/office/officeart/2016/7/layout/BasicLinearProcessNumbered"/>
    <dgm:cxn modelId="{45E33FF5-8E7B-442D-AFC3-5252AB1FB039}" type="presOf" srcId="{A5A901AD-9562-4C86-9395-91AB60CD87E2}" destId="{FC1727E7-2F95-4E27-9D52-9A9FF6038D12}" srcOrd="0" destOrd="0" presId="urn:microsoft.com/office/officeart/2016/7/layout/BasicLinearProcessNumbered"/>
    <dgm:cxn modelId="{49378B87-D6D0-48BC-90B6-16C389AD9CA0}" type="presParOf" srcId="{A10595E6-47EB-497E-9DFB-BA6A17B2CFBC}" destId="{99690A2F-0D9A-4D1D-8EC3-49BBB2C339B4}" srcOrd="0" destOrd="0" presId="urn:microsoft.com/office/officeart/2016/7/layout/BasicLinearProcessNumbered"/>
    <dgm:cxn modelId="{4D83ACE0-E4F6-4C62-9B03-80DD4E622811}" type="presParOf" srcId="{99690A2F-0D9A-4D1D-8EC3-49BBB2C339B4}" destId="{FC1727E7-2F95-4E27-9D52-9A9FF6038D12}" srcOrd="0" destOrd="0" presId="urn:microsoft.com/office/officeart/2016/7/layout/BasicLinearProcessNumbered"/>
    <dgm:cxn modelId="{3F80D6ED-4B2B-4ECD-94C0-964C0C4FE3D6}" type="presParOf" srcId="{99690A2F-0D9A-4D1D-8EC3-49BBB2C339B4}" destId="{5C202117-DC37-4A12-96EF-8BBAC937F131}" srcOrd="1" destOrd="0" presId="urn:microsoft.com/office/officeart/2016/7/layout/BasicLinearProcessNumbered"/>
    <dgm:cxn modelId="{E0069A03-588D-48C6-870B-7D79F067B60C}" type="presParOf" srcId="{99690A2F-0D9A-4D1D-8EC3-49BBB2C339B4}" destId="{F73B23B9-3805-445A-AD2A-C38A6D3DBE82}" srcOrd="2" destOrd="0" presId="urn:microsoft.com/office/officeart/2016/7/layout/BasicLinearProcessNumbered"/>
    <dgm:cxn modelId="{C8848B9B-29B5-4071-80C3-CA74E6A9DD94}" type="presParOf" srcId="{99690A2F-0D9A-4D1D-8EC3-49BBB2C339B4}" destId="{970F3764-F21E-441F-BBAB-A7CD65C32472}" srcOrd="3" destOrd="0" presId="urn:microsoft.com/office/officeart/2016/7/layout/BasicLinearProcessNumbered"/>
    <dgm:cxn modelId="{19ACA382-B784-408D-B39F-660E32DEEB10}" type="presParOf" srcId="{A10595E6-47EB-497E-9DFB-BA6A17B2CFBC}" destId="{70D448E6-9890-4DA1-BEC5-1E62F6788C1D}" srcOrd="1" destOrd="0" presId="urn:microsoft.com/office/officeart/2016/7/layout/BasicLinearProcessNumbered"/>
    <dgm:cxn modelId="{CD843790-902B-40C0-B5CC-235D2E940E07}" type="presParOf" srcId="{A10595E6-47EB-497E-9DFB-BA6A17B2CFBC}" destId="{5A20F562-E1A4-45C4-962D-2077E009637F}" srcOrd="2" destOrd="0" presId="urn:microsoft.com/office/officeart/2016/7/layout/BasicLinearProcessNumbered"/>
    <dgm:cxn modelId="{9079EF70-1EAD-4EBF-A50A-0355CF53E919}" type="presParOf" srcId="{5A20F562-E1A4-45C4-962D-2077E009637F}" destId="{E856DCD5-B94E-4A86-B194-0EFE28EDB3EF}" srcOrd="0" destOrd="0" presId="urn:microsoft.com/office/officeart/2016/7/layout/BasicLinearProcessNumbered"/>
    <dgm:cxn modelId="{6D6350C2-BE5E-4873-8EA1-66EE99E35D16}" type="presParOf" srcId="{5A20F562-E1A4-45C4-962D-2077E009637F}" destId="{C617A5C3-954D-45C3-A655-7FF0913BD5ED}" srcOrd="1" destOrd="0" presId="urn:microsoft.com/office/officeart/2016/7/layout/BasicLinearProcessNumbered"/>
    <dgm:cxn modelId="{7C24B26B-97EE-4A38-8E4D-0D9E508C241B}" type="presParOf" srcId="{5A20F562-E1A4-45C4-962D-2077E009637F}" destId="{35B475BD-389C-40C9-9301-761721AAA499}" srcOrd="2" destOrd="0" presId="urn:microsoft.com/office/officeart/2016/7/layout/BasicLinearProcessNumbered"/>
    <dgm:cxn modelId="{A1CA5F17-3D96-4AB5-8FD4-E2CDFED5D394}" type="presParOf" srcId="{5A20F562-E1A4-45C4-962D-2077E009637F}" destId="{2B289459-722E-402B-9BF7-52CA5DBFFE34}" srcOrd="3" destOrd="0" presId="urn:microsoft.com/office/officeart/2016/7/layout/BasicLinearProcessNumbered"/>
    <dgm:cxn modelId="{EED2C020-2E38-452F-AB4A-2F4ED1E7DEA9}" type="presParOf" srcId="{A10595E6-47EB-497E-9DFB-BA6A17B2CFBC}" destId="{F444B504-C66D-4B6B-A152-EC43ECDDCFC2}" srcOrd="3" destOrd="0" presId="urn:microsoft.com/office/officeart/2016/7/layout/BasicLinearProcessNumbered"/>
    <dgm:cxn modelId="{B5DFEF86-B2AD-4D52-B5D5-E3A01FB7FE51}" type="presParOf" srcId="{A10595E6-47EB-497E-9DFB-BA6A17B2CFBC}" destId="{7F857DD9-52C0-48D1-8B51-E5A0E8AC92EC}" srcOrd="4" destOrd="0" presId="urn:microsoft.com/office/officeart/2016/7/layout/BasicLinearProcessNumbered"/>
    <dgm:cxn modelId="{436954A6-164C-4DA8-AD9A-7C9FFD430FC4}" type="presParOf" srcId="{7F857DD9-52C0-48D1-8B51-E5A0E8AC92EC}" destId="{7B09B85B-FE58-4D57-8639-F508B14E56E5}" srcOrd="0" destOrd="0" presId="urn:microsoft.com/office/officeart/2016/7/layout/BasicLinearProcessNumbered"/>
    <dgm:cxn modelId="{06166D4E-0E17-4D74-8741-DB3738BC2EA8}" type="presParOf" srcId="{7F857DD9-52C0-48D1-8B51-E5A0E8AC92EC}" destId="{B7468707-63DD-4728-AB82-CB129C3FDF40}" srcOrd="1" destOrd="0" presId="urn:microsoft.com/office/officeart/2016/7/layout/BasicLinearProcessNumbered"/>
    <dgm:cxn modelId="{BF6C34A8-6BDF-496B-B35F-C097AB7D04C2}" type="presParOf" srcId="{7F857DD9-52C0-48D1-8B51-E5A0E8AC92EC}" destId="{EEDF6B66-EAF7-473D-8824-C8CC43A77F50}" srcOrd="2" destOrd="0" presId="urn:microsoft.com/office/officeart/2016/7/layout/BasicLinearProcessNumbered"/>
    <dgm:cxn modelId="{E78318FF-020D-47F1-822F-C90E829719FC}" type="presParOf" srcId="{7F857DD9-52C0-48D1-8B51-E5A0E8AC92EC}" destId="{BE874510-451E-46B8-B587-61754BC2BA2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1E5DC-F4C2-4437-82F9-36052C3A44D5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A29F7-67FA-4226-9D57-A25ABBD59DB1}">
      <dsp:nvSpPr>
        <dsp:cNvPr id="0" name=""/>
        <dsp:cNvSpPr/>
      </dsp:nvSpPr>
      <dsp:spPr>
        <a:xfrm>
          <a:off x="0" y="675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Introduction</a:t>
          </a:r>
        </a:p>
      </dsp:txBody>
      <dsp:txXfrm>
        <a:off x="0" y="675"/>
        <a:ext cx="6900512" cy="553478"/>
      </dsp:txXfrm>
    </dsp:sp>
    <dsp:sp modelId="{FA279EC5-EFA3-4C9C-AC98-E0EDF798567D}">
      <dsp:nvSpPr>
        <dsp:cNvPr id="0" name=""/>
        <dsp:cNvSpPr/>
      </dsp:nvSpPr>
      <dsp:spPr>
        <a:xfrm>
          <a:off x="0" y="554154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1C10-29BC-430A-8ADA-B865EDD1C722}">
      <dsp:nvSpPr>
        <dsp:cNvPr id="0" name=""/>
        <dsp:cNvSpPr/>
      </dsp:nvSpPr>
      <dsp:spPr>
        <a:xfrm>
          <a:off x="0" y="554154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Literature Review</a:t>
          </a:r>
        </a:p>
      </dsp:txBody>
      <dsp:txXfrm>
        <a:off x="0" y="554154"/>
        <a:ext cx="6900512" cy="553478"/>
      </dsp:txXfrm>
    </dsp:sp>
    <dsp:sp modelId="{36A6BE1B-0FF1-4FDD-A8D7-005B484D38B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452B6-CB94-4372-AAE3-3EEE4AE8F396}">
      <dsp:nvSpPr>
        <dsp:cNvPr id="0" name=""/>
        <dsp:cNvSpPr/>
      </dsp:nvSpPr>
      <dsp:spPr>
        <a:xfrm>
          <a:off x="0" y="1107633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Motivation</a:t>
          </a:r>
        </a:p>
      </dsp:txBody>
      <dsp:txXfrm>
        <a:off x="0" y="1107633"/>
        <a:ext cx="6900512" cy="553478"/>
      </dsp:txXfrm>
    </dsp:sp>
    <dsp:sp modelId="{C298FD1A-AB95-46E4-861B-5A2680F6A369}">
      <dsp:nvSpPr>
        <dsp:cNvPr id="0" name=""/>
        <dsp:cNvSpPr/>
      </dsp:nvSpPr>
      <dsp:spPr>
        <a:xfrm>
          <a:off x="0" y="166111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4EE1-06F3-44D8-9488-D43A350FA8A7}">
      <dsp:nvSpPr>
        <dsp:cNvPr id="0" name=""/>
        <dsp:cNvSpPr/>
      </dsp:nvSpPr>
      <dsp:spPr>
        <a:xfrm>
          <a:off x="0" y="1661112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Objective</a:t>
          </a:r>
        </a:p>
      </dsp:txBody>
      <dsp:txXfrm>
        <a:off x="0" y="1661112"/>
        <a:ext cx="6900512" cy="553478"/>
      </dsp:txXfrm>
    </dsp:sp>
    <dsp:sp modelId="{6810AD6E-E7C2-4CFC-8324-63C42172E69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FAB58-16B2-46F3-A5B1-E99D0D5B9AD5}">
      <dsp:nvSpPr>
        <dsp:cNvPr id="0" name=""/>
        <dsp:cNvSpPr/>
      </dsp:nvSpPr>
      <dsp:spPr>
        <a:xfrm>
          <a:off x="0" y="2214591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5. Working Principle</a:t>
          </a:r>
        </a:p>
      </dsp:txBody>
      <dsp:txXfrm>
        <a:off x="0" y="2214591"/>
        <a:ext cx="6900512" cy="553478"/>
      </dsp:txXfrm>
    </dsp:sp>
    <dsp:sp modelId="{863B8EB4-ADB3-459E-9BB3-C6DA45F285B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46AA-7E79-4CE1-9C7D-30CC1698EDB9}">
      <dsp:nvSpPr>
        <dsp:cNvPr id="0" name=""/>
        <dsp:cNvSpPr/>
      </dsp:nvSpPr>
      <dsp:spPr>
        <a:xfrm>
          <a:off x="0" y="2768070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 Software/Hardware Implementation</a:t>
          </a:r>
        </a:p>
      </dsp:txBody>
      <dsp:txXfrm>
        <a:off x="0" y="2768070"/>
        <a:ext cx="6900512" cy="553478"/>
      </dsp:txXfrm>
    </dsp:sp>
    <dsp:sp modelId="{034C1690-A2D6-4319-9777-96B3200364B1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02016-1455-4AEF-A0CE-2811F5962C42}">
      <dsp:nvSpPr>
        <dsp:cNvPr id="0" name=""/>
        <dsp:cNvSpPr/>
      </dsp:nvSpPr>
      <dsp:spPr>
        <a:xfrm>
          <a:off x="0" y="3321549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 Discussion on Results</a:t>
          </a:r>
        </a:p>
      </dsp:txBody>
      <dsp:txXfrm>
        <a:off x="0" y="3321549"/>
        <a:ext cx="6900512" cy="553478"/>
      </dsp:txXfrm>
    </dsp:sp>
    <dsp:sp modelId="{A740845E-B598-4438-B745-DBC3CAADD431}">
      <dsp:nvSpPr>
        <dsp:cNvPr id="0" name=""/>
        <dsp:cNvSpPr/>
      </dsp:nvSpPr>
      <dsp:spPr>
        <a:xfrm>
          <a:off x="0" y="38750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30A1C-CF3B-4098-9388-2E5CA6A99F38}">
      <dsp:nvSpPr>
        <dsp:cNvPr id="0" name=""/>
        <dsp:cNvSpPr/>
      </dsp:nvSpPr>
      <dsp:spPr>
        <a:xfrm>
          <a:off x="0" y="3875028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 Conclusion</a:t>
          </a:r>
        </a:p>
      </dsp:txBody>
      <dsp:txXfrm>
        <a:off x="0" y="3875028"/>
        <a:ext cx="6900512" cy="553478"/>
      </dsp:txXfrm>
    </dsp:sp>
    <dsp:sp modelId="{6E5790FD-6563-456D-87BB-E1BAD21B818A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C445-CA78-4AE3-95B2-B26CA5DDC03F}">
      <dsp:nvSpPr>
        <dsp:cNvPr id="0" name=""/>
        <dsp:cNvSpPr/>
      </dsp:nvSpPr>
      <dsp:spPr>
        <a:xfrm>
          <a:off x="0" y="4428507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 Future Scope</a:t>
          </a:r>
        </a:p>
      </dsp:txBody>
      <dsp:txXfrm>
        <a:off x="0" y="4428507"/>
        <a:ext cx="6900512" cy="553478"/>
      </dsp:txXfrm>
    </dsp:sp>
    <dsp:sp modelId="{C0444BC3-DCA9-4CF5-B435-12EC95F0ECAD}">
      <dsp:nvSpPr>
        <dsp:cNvPr id="0" name=""/>
        <dsp:cNvSpPr/>
      </dsp:nvSpPr>
      <dsp:spPr>
        <a:xfrm>
          <a:off x="0" y="4981986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BE1F-32CE-43FE-A607-F7EDA8A5C403}">
      <dsp:nvSpPr>
        <dsp:cNvPr id="0" name=""/>
        <dsp:cNvSpPr/>
      </dsp:nvSpPr>
      <dsp:spPr>
        <a:xfrm>
          <a:off x="0" y="4981986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10. References</a:t>
          </a:r>
        </a:p>
      </dsp:txBody>
      <dsp:txXfrm>
        <a:off x="0" y="4981986"/>
        <a:ext cx="6900512" cy="553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D4FE2-A4F7-42A6-8C18-927B7CBC0C1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FF9F-242C-4968-9903-BC212474A4E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sp:txBody>
      <dsp:txXfrm>
        <a:off x="696297" y="538547"/>
        <a:ext cx="4171627" cy="2590157"/>
      </dsp:txXfrm>
    </dsp:sp>
    <dsp:sp modelId="{F6AA6FB7-89A8-4ECD-B8D2-2AAE91FA3A8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CE913-2D25-4CBE-85FA-9D9759368E5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project aims to leverage machine learning models to predict antenna performance metrics, thus reducing the reliance on manual simulations.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44AD8-7151-49CE-8E41-DAFBAA55DB3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B28B2-04ED-4EFB-87BA-3239F49617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6F793-5332-4EB5-8541-DBAE3A7CD79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1.Design a rectangular patch antenna optimized to achieve maximum gain, broad bandwidth, and minimal return loss.</a:t>
          </a:r>
          <a:endParaRPr lang="en-US" sz="2400" kern="1200" dirty="0"/>
        </a:p>
      </dsp:txBody>
      <dsp:txXfrm>
        <a:off x="1437631" y="531"/>
        <a:ext cx="9077968" cy="1244702"/>
      </dsp:txXfrm>
    </dsp:sp>
    <dsp:sp modelId="{BE7A75B9-A0F8-495C-99F2-021591B9FEA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7F3B1-2773-4151-8DF6-0A0E1CE325C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7F49A-45CE-41C9-B41C-A36A1CDFB2A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2.Develop machine learning models to predict antenna design parameters based on inputs such as frequency and S11 (return loss).</a:t>
          </a:r>
          <a:endParaRPr lang="en-US" sz="2400" kern="1200" dirty="0"/>
        </a:p>
      </dsp:txBody>
      <dsp:txXfrm>
        <a:off x="1437631" y="1556410"/>
        <a:ext cx="9077968" cy="1244702"/>
      </dsp:txXfrm>
    </dsp:sp>
    <dsp:sp modelId="{EDA5C07E-CBBD-49CA-9F71-F0F24CF34DF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643E9-2E1F-4993-A16D-C18F35894AD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6D68-B401-4CD7-B953-DA49EC64F955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3</a:t>
          </a:r>
          <a:r>
            <a:rPr lang="en-US" sz="2400" kern="1200" dirty="0"/>
            <a:t>. </a:t>
          </a:r>
          <a:r>
            <a:rPr lang="en-US" sz="2400" b="1" kern="1200" dirty="0"/>
            <a:t>Evaluate and select the most accurate model for optimizing antenna design parameters.</a:t>
          </a:r>
          <a:endParaRPr lang="en-US" sz="2400" kern="1200" dirty="0"/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DBE7-F216-4177-BDCF-E5B2FDA7E56E}">
      <dsp:nvSpPr>
        <dsp:cNvPr id="0" name=""/>
        <dsp:cNvSpPr/>
      </dsp:nvSpPr>
      <dsp:spPr>
        <a:xfrm>
          <a:off x="2492914" y="1049991"/>
          <a:ext cx="542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91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50034" y="1092843"/>
        <a:ext cx="28675" cy="5735"/>
      </dsp:txXfrm>
    </dsp:sp>
    <dsp:sp modelId="{8F7D57A6-D212-40D8-A814-341BFE998E5C}">
      <dsp:nvSpPr>
        <dsp:cNvPr id="0" name=""/>
        <dsp:cNvSpPr/>
      </dsp:nvSpPr>
      <dsp:spPr>
        <a:xfrm>
          <a:off x="1168" y="347647"/>
          <a:ext cx="2493546" cy="14961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1. Data Collection</a:t>
          </a:r>
          <a:r>
            <a:rPr lang="en-US" sz="1700" kern="1200" dirty="0"/>
            <a:t>: Generate antenna design data using HFSS software.</a:t>
          </a:r>
        </a:p>
      </dsp:txBody>
      <dsp:txXfrm>
        <a:off x="1168" y="347647"/>
        <a:ext cx="2493546" cy="1496127"/>
      </dsp:txXfrm>
    </dsp:sp>
    <dsp:sp modelId="{1C33B295-52C5-47F6-84A3-35AAB4E025DA}">
      <dsp:nvSpPr>
        <dsp:cNvPr id="0" name=""/>
        <dsp:cNvSpPr/>
      </dsp:nvSpPr>
      <dsp:spPr>
        <a:xfrm>
          <a:off x="1246773" y="1841975"/>
          <a:ext cx="3068229" cy="537125"/>
        </a:xfrm>
        <a:custGeom>
          <a:avLst/>
          <a:gdLst/>
          <a:ahLst/>
          <a:cxnLst/>
          <a:rect l="0" t="0" r="0" b="0"/>
          <a:pathLst>
            <a:path>
              <a:moveTo>
                <a:pt x="3068229" y="0"/>
              </a:moveTo>
              <a:lnTo>
                <a:pt x="3068229" y="285662"/>
              </a:lnTo>
              <a:lnTo>
                <a:pt x="0" y="285662"/>
              </a:lnTo>
              <a:lnTo>
                <a:pt x="0" y="53712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02880" y="2107670"/>
        <a:ext cx="156015" cy="5735"/>
      </dsp:txXfrm>
    </dsp:sp>
    <dsp:sp modelId="{2C7FF0C2-B833-4F80-A1E4-6771E193CE48}">
      <dsp:nvSpPr>
        <dsp:cNvPr id="0" name=""/>
        <dsp:cNvSpPr/>
      </dsp:nvSpPr>
      <dsp:spPr>
        <a:xfrm>
          <a:off x="3068229" y="347647"/>
          <a:ext cx="2493546" cy="149612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Data Preprocessing: </a:t>
          </a:r>
          <a:r>
            <a:rPr lang="en-US" sz="1700" kern="1200" dirty="0"/>
            <a:t>Normalize, scale, and split the data.</a:t>
          </a:r>
        </a:p>
      </dsp:txBody>
      <dsp:txXfrm>
        <a:off x="3068229" y="347647"/>
        <a:ext cx="2493546" cy="1496127"/>
      </dsp:txXfrm>
    </dsp:sp>
    <dsp:sp modelId="{8E54A8FA-9886-419E-AF0A-EDA61472815D}">
      <dsp:nvSpPr>
        <dsp:cNvPr id="0" name=""/>
        <dsp:cNvSpPr/>
      </dsp:nvSpPr>
      <dsp:spPr>
        <a:xfrm>
          <a:off x="2491746" y="3113844"/>
          <a:ext cx="5440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141" y="45720"/>
              </a:lnTo>
              <a:lnTo>
                <a:pt x="289141" y="51510"/>
              </a:lnTo>
              <a:lnTo>
                <a:pt x="544083" y="5151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49420" y="3156697"/>
        <a:ext cx="28735" cy="5735"/>
      </dsp:txXfrm>
    </dsp:sp>
    <dsp:sp modelId="{EAC752EC-6DBF-496B-9C5D-7E6A27EF65FC}">
      <dsp:nvSpPr>
        <dsp:cNvPr id="0" name=""/>
        <dsp:cNvSpPr/>
      </dsp:nvSpPr>
      <dsp:spPr>
        <a:xfrm>
          <a:off x="0" y="2411500"/>
          <a:ext cx="2493546" cy="149612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 Model Training: </a:t>
          </a:r>
          <a:r>
            <a:rPr lang="en-US" sz="1700" kern="1200" dirty="0"/>
            <a:t>Evaluate models such as Linear Regression, ElasticNet, and Random Forest.</a:t>
          </a:r>
        </a:p>
      </dsp:txBody>
      <dsp:txXfrm>
        <a:off x="0" y="2411500"/>
        <a:ext cx="2493546" cy="1496127"/>
      </dsp:txXfrm>
    </dsp:sp>
    <dsp:sp modelId="{E0058F87-C8C1-40F5-9CA9-EED3C01004A2}">
      <dsp:nvSpPr>
        <dsp:cNvPr id="0" name=""/>
        <dsp:cNvSpPr/>
      </dsp:nvSpPr>
      <dsp:spPr>
        <a:xfrm>
          <a:off x="3068229" y="2417290"/>
          <a:ext cx="2493546" cy="149612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4. Model Deployment: </a:t>
          </a:r>
          <a:r>
            <a:rPr lang="en-US" sz="1700" kern="1200" dirty="0"/>
            <a:t>Use trained models to predict antenna performance for new designs.</a:t>
          </a:r>
        </a:p>
      </dsp:txBody>
      <dsp:txXfrm>
        <a:off x="3068229" y="2417290"/>
        <a:ext cx="2493546" cy="1496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27E7-2F95-4E27-9D52-9A9FF6038D12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 Implement deep learning techniques for more complex antenna designs.</a:t>
          </a:r>
        </a:p>
      </dsp:txBody>
      <dsp:txXfrm>
        <a:off x="0" y="1593265"/>
        <a:ext cx="3414946" cy="2515683"/>
      </dsp:txXfrm>
    </dsp:sp>
    <dsp:sp modelId="{5C202117-DC37-4A12-96EF-8BBAC937F131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62759" y="603487"/>
        <a:ext cx="889427" cy="889427"/>
      </dsp:txXfrm>
    </dsp:sp>
    <dsp:sp modelId="{F73B23B9-3805-445A-AD2A-C38A6D3DBE8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DCD5-B94E-4A86-B194-0EFE28EDB3EF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Extend machine learning models to optimize other RF components.</a:t>
          </a:r>
        </a:p>
      </dsp:txBody>
      <dsp:txXfrm>
        <a:off x="3756441" y="1593265"/>
        <a:ext cx="3414946" cy="2515683"/>
      </dsp:txXfrm>
    </dsp:sp>
    <dsp:sp modelId="{C617A5C3-954D-45C3-A655-7FF0913BD5ED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5019200" y="603487"/>
        <a:ext cx="889427" cy="889427"/>
      </dsp:txXfrm>
    </dsp:sp>
    <dsp:sp modelId="{35B475BD-389C-40C9-9301-761721AAA499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9B85B-FE58-4D57-8639-F508B14E56E5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Fabricate and test real-world prototypes to validate model predictions.</a:t>
          </a:r>
        </a:p>
      </dsp:txBody>
      <dsp:txXfrm>
        <a:off x="7512882" y="1593265"/>
        <a:ext cx="3414946" cy="2515683"/>
      </dsp:txXfrm>
    </dsp:sp>
    <dsp:sp modelId="{B7468707-63DD-4728-AB82-CB129C3FDF40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8775641" y="603487"/>
        <a:ext cx="889427" cy="889427"/>
      </dsp:txXfrm>
    </dsp:sp>
    <dsp:sp modelId="{EEDF6B66-EAF7-473D-8824-C8CC43A77F50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5556-AEEE-449E-955E-B1EDE1C50D36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3414B-5DA9-4CC1-A3EB-95AD6868B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2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AF4A-E53A-FE07-F7EA-1590E68A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0D3F-6A78-C170-142E-FA5959B23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44F0-7E4D-2915-2425-F68A10DB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64E6-C0BA-093B-2107-0A6BC252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7BD0-2D78-E8D1-0E86-AF82885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50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B30-3355-4D8E-E4EB-2DB4FCFA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701B-10BE-CCA9-6450-2A66ED8D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547E-D41E-8BEF-0075-B1ADF0FD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072C-7151-6F0D-616C-0CC3F7B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8342-2C24-A40E-AD67-FD6AB67C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3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8B5E8-D79C-3817-01C9-4DAE4B20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9959-C14F-7494-801E-FD0EFBA6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278D-93D0-0E71-C7E3-B6DDFE52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9D69-D26C-24B6-84AD-873BDF8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515F-1ECF-9231-663C-75F60A0A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76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9714-BFEC-F582-0D44-6F3A8687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FAD8-95A4-E98B-75DE-02C984C8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B0F5-E43C-26BF-D05B-56A43673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B5B2-A984-C49D-68FB-04B1557A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BE03-674E-BCB1-D165-805977A5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7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EA44-A4E3-2502-F870-7C4C284B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97F-52DA-39BA-D625-370222AC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8EC0-EC2A-728E-DBDD-F4C8FEB8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4502-44E7-4EE8-0E3C-5B88FC3B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883E-75AE-0013-2BE7-5426E149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8B45-BEED-B80F-D941-265E90CB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403D-78DD-1941-5B32-402761BC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5CE0-5F4C-9423-B0BC-FCBFF07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F342-D68E-135E-8FB8-01299287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9572-F105-84E1-8C39-CEAD7FD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0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45E0-1F91-25ED-2493-AB55A653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F951-AAAA-FA4D-7741-02C3F58AA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5A7F-405B-210B-CC13-851B486D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E01B-CF32-AB08-67FD-1E0EC00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6B88-7CEA-A49B-722F-F54D660D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E00E-3241-39C9-A4BD-348EC9D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3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CE03-FEFF-6BED-5C19-A36FDD73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D5BF-E7A4-AB2B-44AE-8194872E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B8297-7005-9003-F83B-B8E6A4D4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29F9-D067-5710-7391-06BEF1DB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893B-DE11-0606-08ED-60E54D45E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878AB-6A74-C162-35DD-E2E302E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EB5C-90F9-6CA4-528C-79E8FC6A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B942F-0EB8-1D65-E405-F78FC124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4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B577-C41B-E98E-26D5-F923AB92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D6B9F-132C-70C9-52F5-73BE520E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1231-5125-A895-CFA0-9CA0B18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2A4F0-242B-C85A-D9EA-4377AD5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4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13B92-2E2B-8ECF-8A19-8E25B211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C0EE9-9CC1-DF27-0DAF-A786143E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DE88-0169-7083-380E-F6E16C7F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C08B-7507-451D-3A6A-D672551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DC33-B9BA-5E4F-F132-0851A2DE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402D-8F70-05E4-7AFD-8794D564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EA814-D7A6-3040-4322-D6C2B19C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72FA-58CB-8D86-B250-4AE6EFE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871B-0C0A-9B60-9256-754CDE47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10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75B2-3108-383D-2A18-0BB5FDFC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0229-D959-E00D-1642-0A949D4C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AD4D2-F514-6F05-E835-A869D88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4487-7EB7-D918-DDAD-87F0342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5C53-4F39-7743-2805-3339B56A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DE93-2DAB-9A97-F877-433B6E8F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7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9363-2E32-45AE-F0D0-65BCDE8A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0B75-20B2-46C9-C692-78C78F42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C963-A938-32BD-0C2B-ABB1C4E0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CCBA-6AF0-445D-AC3E-383424C8E42D}" type="datetimeFigureOut">
              <a:rPr lang="en-IN" smtClean="0"/>
              <a:t>14-11-2024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00ED-ADCE-5E04-60C1-00D8DAFD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930-29BC-0082-04DD-DE604BCAB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3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aeue.2021.153739" TargetMode="External"/><Relationship Id="rId3" Type="http://schemas.openxmlformats.org/officeDocument/2006/relationships/hyperlink" Target="https://doi.org/10.1088/1742-6596/1964/6/062098" TargetMode="External"/><Relationship Id="rId7" Type="http://schemas.openxmlformats.org/officeDocument/2006/relationships/hyperlink" Target="https://doi.org/10.18421/TEM112-24" TargetMode="External"/><Relationship Id="rId2" Type="http://schemas.openxmlformats.org/officeDocument/2006/relationships/hyperlink" Target="https://doi.org/10.1007/s12046-024-02433-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016/j.iswa.2024.200326" TargetMode="External"/><Relationship Id="rId5" Type="http://schemas.openxmlformats.org/officeDocument/2006/relationships/hyperlink" Target="https://doi.org/10.1038/s41598-023-%2039730-1" TargetMode="External"/><Relationship Id="rId4" Type="http://schemas.openxmlformats.org/officeDocument/2006/relationships/hyperlink" Target="https://doi.org/10.1088/1402-4896/ad1d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24000" y="-201167"/>
            <a:ext cx="9144000" cy="867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Seminar on</a:t>
            </a:r>
            <a:endParaRPr lang="en-IN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Machine Learning based </a:t>
            </a:r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Design Selection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262433" y="5143512"/>
            <a:ext cx="785818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Engineering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 Ramdeobaba College of Engineering and Management,</a:t>
            </a:r>
            <a:endParaRPr dirty="0"/>
          </a:p>
          <a:p>
            <a:pPr algn="ctr"/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Ramdeo Tekadi, Gittikhadan, Katol Road, Nagpur 440013, India.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2021-22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91" name="Google Shape;91;p13" descr="G:\Downloads\Ramdeobaba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834" y="428604"/>
            <a:ext cx="1343842" cy="13573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452662" y="1598708"/>
            <a:ext cx="7477722" cy="251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VII Semester Bachelor of Engineering (B.E.)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Engineering </a:t>
            </a:r>
            <a:endParaRPr lang="en-US" dirty="0">
              <a:sym typeface="Times New Roman"/>
            </a:endParaRPr>
          </a:p>
          <a:p>
            <a:pPr algn="ctr"/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 PHASE- I (ENP 455)</a:t>
            </a:r>
          </a:p>
          <a:p>
            <a:pPr algn="ctr"/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CHIRAG DAVE                B-05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BHAVESH MODANI            B-13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AAYUSH VISHWAKARMA      B- 25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OMKAR MARKANDEY        B- 61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 by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Dr.(Mrs.) A.A Khurshid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endParaRPr sz="20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3D67D-4AEF-C171-C61D-63580CED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FB38E0-3A0E-18F3-BE09-ADB6B4534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F2D8-54BD-C8F9-D514-1EAC97AF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39AAB-6EEF-0AEB-B406-813FB3A49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E5AA0C-33C5-B10E-994A-A54BA8A0395F}"/>
              </a:ext>
            </a:extLst>
          </p:cNvPr>
          <p:cNvSpPr/>
          <p:nvPr/>
        </p:nvSpPr>
        <p:spPr>
          <a:xfrm>
            <a:off x="397764" y="376476"/>
            <a:ext cx="11393424" cy="3146274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Support Vector Machines (SVM): </a:t>
            </a:r>
            <a:r>
              <a:rPr lang="en-US" dirty="0"/>
              <a:t>Utilized to validate </a:t>
            </a:r>
          </a:p>
          <a:p>
            <a:r>
              <a:rPr lang="en-US" dirty="0"/>
              <a:t>predictions and serve as a comparative model.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MLP Regressor (Neural Network)</a:t>
            </a:r>
            <a:r>
              <a:rPr lang="en-US" dirty="0"/>
              <a:t>: Applied for deep </a:t>
            </a:r>
          </a:p>
          <a:p>
            <a:r>
              <a:rPr lang="en-US" dirty="0"/>
              <a:t>learning-based predictions, providing an advanced </a:t>
            </a:r>
          </a:p>
          <a:p>
            <a:r>
              <a:rPr lang="en-US" dirty="0"/>
              <a:t>approach for complex patterns in the dataset.</a:t>
            </a:r>
          </a:p>
          <a:p>
            <a:endParaRPr lang="en-US" dirty="0"/>
          </a:p>
          <a:p>
            <a:r>
              <a:rPr lang="en-US" b="1" dirty="0"/>
              <a:t>Prediction Example: </a:t>
            </a:r>
            <a:r>
              <a:rPr lang="en-US" dirty="0"/>
              <a:t>Predicted Design Parameters for 5 </a:t>
            </a:r>
          </a:p>
          <a:p>
            <a:r>
              <a:rPr lang="en-US" dirty="0"/>
              <a:t>GHz Frequency and -20 dB S11.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E46B5D-1AFF-0A1C-29A7-69AC4D4726D1}"/>
              </a:ext>
            </a:extLst>
          </p:cNvPr>
          <p:cNvSpPr/>
          <p:nvPr/>
        </p:nvSpPr>
        <p:spPr>
          <a:xfrm>
            <a:off x="397764" y="3617238"/>
            <a:ext cx="11393424" cy="3146274"/>
          </a:xfrm>
          <a:prstGeom prst="roundRect">
            <a:avLst>
              <a:gd name="adj" fmla="val 1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3. HFSS Testing: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Validate the predicted design parameters</a:t>
            </a:r>
          </a:p>
          <a:p>
            <a:r>
              <a:rPr lang="en-US" dirty="0"/>
              <a:t> through simulation.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S11 at 5 GHz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Parameter Input</a:t>
            </a:r>
            <a:r>
              <a:rPr lang="en-US" dirty="0"/>
              <a:t>: Entered the predicted parameters </a:t>
            </a:r>
          </a:p>
          <a:p>
            <a:pPr lvl="1"/>
            <a:r>
              <a:rPr lang="en-US" dirty="0"/>
              <a:t>(length, width, slot dimensions) into HFSS.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Frequency Sweep</a:t>
            </a:r>
            <a:r>
              <a:rPr lang="en-US" dirty="0"/>
              <a:t>: Ran a frequency sweep,</a:t>
            </a:r>
          </a:p>
          <a:p>
            <a:pPr lvl="1"/>
            <a:r>
              <a:rPr lang="en-US" dirty="0"/>
              <a:t> centering around 5 GHz.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S11 Analysis</a:t>
            </a:r>
            <a:r>
              <a:rPr lang="en-US" dirty="0"/>
              <a:t>: Assessed the S11 plot at 5 GHz to confirm</a:t>
            </a:r>
          </a:p>
          <a:p>
            <a:pPr lvl="1"/>
            <a:r>
              <a:rPr lang="en-US" dirty="0"/>
              <a:t> return loss within the desired range.</a:t>
            </a:r>
          </a:p>
          <a:p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A6BCB5-A26F-B33A-F27E-961E5FDF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7" y="425965"/>
            <a:ext cx="5218193" cy="30472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16BDDD-334B-34D8-55E9-8B6161B3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/>
          <a:stretch/>
        </p:blipFill>
        <p:spPr>
          <a:xfrm>
            <a:off x="6530323" y="3687783"/>
            <a:ext cx="5017787" cy="30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FB42-B614-498C-B56E-FCA39227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82296"/>
            <a:ext cx="5983224" cy="922592"/>
          </a:xfrm>
        </p:spPr>
        <p:txBody>
          <a:bodyPr/>
          <a:lstStyle/>
          <a:p>
            <a:r>
              <a:rPr lang="en-US" dirty="0"/>
              <a:t>Discussion on results: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7430DD-3881-D779-FBD6-2692D11DC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4915"/>
              </p:ext>
            </p:extLst>
          </p:nvPr>
        </p:nvGraphicFramePr>
        <p:xfrm>
          <a:off x="3235452" y="1340081"/>
          <a:ext cx="858926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96">
                  <a:extLst>
                    <a:ext uri="{9D8B030D-6E8A-4147-A177-3AD203B41FA5}">
                      <a16:colId xmlns:a16="http://schemas.microsoft.com/office/drawing/2014/main" val="165175854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41098883"/>
                    </a:ext>
                  </a:extLst>
                </a:gridCol>
                <a:gridCol w="1843024">
                  <a:extLst>
                    <a:ext uri="{9D8B030D-6E8A-4147-A177-3AD203B41FA5}">
                      <a16:colId xmlns:a16="http://schemas.microsoft.com/office/drawing/2014/main" val="307867091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151271065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1281703747"/>
                    </a:ext>
                  </a:extLst>
                </a:gridCol>
              </a:tblGrid>
              <a:tr h="123005"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  <a:p>
                      <a:r>
                        <a:rPr lang="en-US" dirty="0"/>
                        <a:t>Algorithms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800" b="1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31824"/>
                  </a:ext>
                </a:extLst>
              </a:tr>
              <a:tr h="794241">
                <a:tc>
                  <a:txBody>
                    <a:bodyPr/>
                    <a:lstStyle/>
                    <a:p>
                      <a:r>
                        <a:rPr lang="en-US" sz="1600" b="1" dirty="0"/>
                        <a:t>1. Random Forest Regressor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[0.0280041, 0.01308373, 0.00504998, 0.00420239]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[0.00795011, 0.00555168, 0.00086204, 0.0002196 ]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[0.08916338, 0.07450962, 0.02936049, 0.01481903]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0.9997930814891894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1486"/>
                  </a:ext>
                </a:extLst>
              </a:tr>
              <a:tr h="898822">
                <a:tc>
                  <a:txBody>
                    <a:bodyPr/>
                    <a:lstStyle/>
                    <a:p>
                      <a:r>
                        <a:rPr lang="en-US" sz="1600" b="1" dirty="0"/>
                        <a:t>2. XgBoost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[0.47336509, 0.57463428, 0.22648307, 0.00472059]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[5.52530845e+00 8.82579782e+00 1.37407017e+00 2.71113096e-04]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[2.35059747, 2.97082443, 1.17220739, 0.01646551]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0.7768778800964355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277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r>
                        <a:rPr lang="en-US" sz="1600" b="1" dirty="0"/>
                        <a:t>3. Support Vector Machine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[2.77968274, 3.63106002, 1.31859811, 0.035]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[2.04601460e+01 3.42224728e+01 5.52755682e+00 1.22500000e-03]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[4.5232893, 5.84999768, 2.35107567, 0.035 ]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0.14568448485423371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50126"/>
                  </a:ext>
                </a:extLst>
              </a:tr>
              <a:tr h="949054">
                <a:tc>
                  <a:txBody>
                    <a:bodyPr/>
                    <a:lstStyle/>
                    <a:p>
                      <a:r>
                        <a:rPr lang="en-US" sz="1600" b="1" dirty="0"/>
                        <a:t>4. MLP Regressor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[2.41759892, 4.18092414, 1.54397727, 0.03990916]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[1.30493043e+01 2.58655972e+01 4.50904341e+00 2.62179690e-03]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[3.61238207, 5.08582316, 2.12345083, 0.05120349]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0.38383779115412636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85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843FE7-BC1A-1B7F-AF25-36FE57840B8E}"/>
              </a:ext>
            </a:extLst>
          </p:cNvPr>
          <p:cNvSpPr txBox="1"/>
          <p:nvPr/>
        </p:nvSpPr>
        <p:spPr>
          <a:xfrm>
            <a:off x="93850" y="987819"/>
            <a:ext cx="2978534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/>
              <a:t>Comparison of Algorithms:</a:t>
            </a:r>
          </a:p>
          <a:p>
            <a:pPr marL="342900" indent="-342900">
              <a:buAutoNum type="arabicParenR"/>
            </a:pPr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Error Metrics were calculated for each design parameter i.e. Length of Patch, Width of Patch, Slot Length, Sloth Width.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 Based on Error Metrics such as Mean Absolute Error(MAE), Mean Squared Error, Root Mean Squared Error(RMSE), Coefficient of determination(</a:t>
            </a:r>
            <a:r>
              <a:rPr lang="en-IN" sz="1600" i="0" kern="1200" dirty="0">
                <a:effectLst/>
                <a:latin typeface="+mn-lt"/>
                <a:ea typeface="+mn-ea"/>
                <a:cs typeface="+mn-cs"/>
              </a:rPr>
              <a:t>R</a:t>
            </a:r>
            <a:r>
              <a:rPr lang="en-IN" sz="1600" i="0" kern="1200" baseline="30000" dirty="0">
                <a:effectLst/>
                <a:latin typeface="+mn-lt"/>
                <a:ea typeface="+mn-ea"/>
                <a:cs typeface="+mn-cs"/>
              </a:rPr>
              <a:t>2).</a:t>
            </a:r>
          </a:p>
          <a:p>
            <a:endParaRPr lang="en-IN" sz="1600" i="0" kern="1200" baseline="30000" dirty="0"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aseline="30000" dirty="0"/>
              <a:t>Best Results came out for Random Forest regressor using which the design parameters were predicted further.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093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8926B-E467-8869-FEF4-B5CC75AE8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68022"/>
              </p:ext>
            </p:extLst>
          </p:nvPr>
        </p:nvGraphicFramePr>
        <p:xfrm>
          <a:off x="36576" y="539496"/>
          <a:ext cx="6281928" cy="2670048"/>
        </p:xfrm>
        <a:graphic>
          <a:graphicData uri="http://schemas.openxmlformats.org/drawingml/2006/table">
            <a:tbl>
              <a:tblPr/>
              <a:tblGrid>
                <a:gridCol w="6281928">
                  <a:extLst>
                    <a:ext uri="{9D8B030D-6E8A-4147-A177-3AD203B41FA5}">
                      <a16:colId xmlns:a16="http://schemas.microsoft.com/office/drawing/2014/main" val="3191236379"/>
                    </a:ext>
                  </a:extLst>
                </a:gridCol>
              </a:tblGrid>
              <a:tr h="26700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74253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E0CC-B894-4459-93E7-12C73FDB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7" y="182388"/>
            <a:ext cx="7562088" cy="3257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/>
              <a:t>2. Predicted Parameters: </a:t>
            </a:r>
            <a:r>
              <a:rPr lang="en-US" sz="2600" dirty="0"/>
              <a:t>For Freq: 4.5-6GHz, s11:(-10)-(-25)dB </a:t>
            </a:r>
          </a:p>
          <a:p>
            <a:pPr marL="0" indent="0">
              <a:buNone/>
            </a:pPr>
            <a:r>
              <a:rPr lang="en-US" sz="2200" dirty="0"/>
              <a:t>Freq(GHz)  s11(dB)  length of patch   width of patch  Slot length    slot width </a:t>
            </a:r>
          </a:p>
          <a:p>
            <a:pPr marL="0" indent="0">
              <a:buNone/>
            </a:pPr>
            <a:r>
              <a:rPr lang="en-US" sz="2200" dirty="0"/>
              <a:t>0       4.500   -25.00      37.680782          48.482224       10.599922    2.859924 </a:t>
            </a:r>
          </a:p>
          <a:p>
            <a:pPr marL="0" indent="0">
              <a:buNone/>
            </a:pPr>
            <a:r>
              <a:rPr lang="en-US" sz="2200" dirty="0"/>
              <a:t>1       4.500   -21.25      37.788395          48.490101       10.599922    2.859924  </a:t>
            </a:r>
          </a:p>
          <a:p>
            <a:pPr marL="0" indent="0">
              <a:buNone/>
            </a:pPr>
            <a:r>
              <a:rPr lang="en-US" sz="2200" dirty="0"/>
              <a:t>2       4.500   -17.50      37.788395          48.490101       10.599922    2.858300  </a:t>
            </a:r>
          </a:p>
          <a:p>
            <a:pPr marL="0" indent="0">
              <a:buNone/>
            </a:pPr>
            <a:r>
              <a:rPr lang="en-US" sz="2200" dirty="0"/>
              <a:t>3       4.500   -13.75       37.790062          48.490128      10.600206     2.859971 </a:t>
            </a:r>
          </a:p>
          <a:p>
            <a:pPr marL="0" indent="0">
              <a:buNone/>
            </a:pPr>
            <a:r>
              <a:rPr lang="en-US" sz="2200" dirty="0"/>
              <a:t>4       4.500   -10.00       37.789337          48.489819      10.599922     2.859924 </a:t>
            </a:r>
          </a:p>
          <a:p>
            <a:pPr marL="0" indent="0">
              <a:buNone/>
            </a:pPr>
            <a:r>
              <a:rPr lang="en-US" sz="2200" dirty="0"/>
              <a:t>5.      4.875   -25.00       37.680782          48.482224     10.599922      2.859924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                and so on………</a:t>
            </a:r>
          </a:p>
          <a:p>
            <a:pPr marL="0" indent="0">
              <a:buNone/>
            </a:pPr>
            <a:r>
              <a:rPr lang="en-US" sz="25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311564-0118-2463-D4AB-513B2763E978}"/>
              </a:ext>
            </a:extLst>
          </p:cNvPr>
          <p:cNvSpPr/>
          <p:nvPr/>
        </p:nvSpPr>
        <p:spPr>
          <a:xfrm>
            <a:off x="219456" y="2523744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E4AF04-D176-10C5-4F59-1E71C6EB7B53}"/>
              </a:ext>
            </a:extLst>
          </p:cNvPr>
          <p:cNvSpPr/>
          <p:nvPr/>
        </p:nvSpPr>
        <p:spPr>
          <a:xfrm>
            <a:off x="219456" y="2752344"/>
            <a:ext cx="73152" cy="73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A8D2D-B4DA-A9D3-CFF5-8090C214D6F5}"/>
              </a:ext>
            </a:extLst>
          </p:cNvPr>
          <p:cNvSpPr/>
          <p:nvPr/>
        </p:nvSpPr>
        <p:spPr>
          <a:xfrm>
            <a:off x="219456" y="3010344"/>
            <a:ext cx="73152" cy="731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3B5C8-38A4-EDDE-D10D-32EC884CF6D4}"/>
              </a:ext>
            </a:extLst>
          </p:cNvPr>
          <p:cNvSpPr txBox="1"/>
          <p:nvPr/>
        </p:nvSpPr>
        <p:spPr>
          <a:xfrm>
            <a:off x="36576" y="3377088"/>
            <a:ext cx="5330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HFSS Simulations: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testing the parameters on a rectangular patch antenna for the Freq- 5GHz and s11- -20dB in HFSS, we obtained following s11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Antenna parameters were set according to needs like length of substrate, width of substrate etc., and dielectric constant was same i.e. 4.4(FR4).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Antenna resonated at a frequency of 5.8 GHz with a return of loss of around -21 dB.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C269C1-EB4D-BB74-6BE9-6A99B916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/>
          <a:stretch/>
        </p:blipFill>
        <p:spPr>
          <a:xfrm>
            <a:off x="5319156" y="3315818"/>
            <a:ext cx="6767535" cy="35421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0EDDCA-0A33-2CD8-D89B-40E0DD14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12" y="733980"/>
            <a:ext cx="5577932" cy="26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3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AA9A6-B414-FAB2-07A9-4955E8B4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501984"/>
            <a:ext cx="3346326" cy="768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A71-E4AC-7F47-16BD-E576EBA6EE80}"/>
              </a:ext>
            </a:extLst>
          </p:cNvPr>
          <p:cNvSpPr txBox="1"/>
          <p:nvPr/>
        </p:nvSpPr>
        <p:spPr>
          <a:xfrm>
            <a:off x="4208650" y="330935"/>
            <a:ext cx="772935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 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project successfully applied machine learning models—Random Forest(Best prediction), XGBoost, SVM, and MLP Neural Network—to predict optimal design parameters for a microstrip antenna, streamlining the traditional design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Testing the predicted parameters for a target of 5 GHz and S11 -20 dB in HFSS resulted in a resonant frequency of 5.8 GHz with S11 at -21 dB, demonstrating the model’s effectiveness in predicting near-target parameters.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B) Challenges Faced: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Limited Data &amp; Feature Selection : Insufficient samples initially required simulation-based data augmentation &amp; Identifying critical features like S11 was essential to avoid misleading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Accuracy Limitations: Achieving exact target frequency predictions (e.g., 5 GHz) proved difficult, often needing fine-tuning.</a:t>
            </a:r>
            <a:endParaRPr lang="en-US" sz="1700" b="1" dirty="0"/>
          </a:p>
          <a:p>
            <a:endParaRPr lang="en-US" b="1" dirty="0"/>
          </a:p>
          <a:p>
            <a:r>
              <a:rPr lang="en-US" b="1" dirty="0"/>
              <a:t>C) Future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Dataset Expansion: Incorporating more samples with varied dielectric constants and substrates for broader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Hyperparameter Optimization and additional feature Engineering: Fine-tuning each model’s parameters more extensively could further enhance prediction accuracy  &amp; Exploring other features, like substrate material type or additional geometric factors, could refine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4006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DFE5-5CC4-18A0-2020-B94EC55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4022DD8-FF66-5D74-3ADC-C29B12307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3579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25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BCD30-9E80-60A6-5BB0-557D2230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8BC343-2361-8A27-BB39-4E8FD653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116" y="2085782"/>
            <a:ext cx="11305032" cy="4705241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dirty="0"/>
              <a:t>[1] J. M. Joshiba and D. Judson, "An Eye Bolt Shape Slotted Microstrip Patch Antenna Design and Return Loss Prediction Using Machine Learning," Sadhana, vol. 49, no. 77, pp. 1-5, 2024. </a:t>
            </a:r>
            <a:r>
              <a:rPr lang="en-IN" sz="2600" dirty="0">
                <a:hlinkClick r:id="rId2"/>
              </a:rPr>
              <a:t>https://doi.org/10.1007/s12046-024-02433-y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[2] N. S. Kumar and U. D. Yalavarthi, "A Comprehensive Review on Machine Learning-Based Optimization Algorithms for Antenna Design," ICACSE Journal of Physics: Conference Series, vol. 1964, no. 062098, pp. 1-6, 2021. </a:t>
            </a:r>
            <a:r>
              <a:rPr lang="en-IN" sz="2600" dirty="0">
                <a:hlinkClick r:id="rId3"/>
              </a:rPr>
              <a:t>https://doi.org/10.1088/1742-6596/1964/6/062098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[3] M. A. Haque, M. A. Rahman, S. S. Al-Bawri, et al., "Machine Learning-Based Approach for Bandwidth and Frequency Prediction for N77 Band 5G Antenna," Physica Scripta, vol. 99, no. 026005, pp. 1-11, 2024. </a:t>
            </a:r>
            <a:r>
              <a:rPr lang="en-IN" sz="2600" dirty="0">
                <a:hlinkClick r:id="rId4"/>
              </a:rPr>
              <a:t>https://doi.org/10.1088/1402-4896/ad1d40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[4] J. L. Pérez et al., "Design and Optimization of Quasi-Yagi-Uda Antennas for 5G n78 Band Using Machine Learning," IEEE Access, vol. 11, pp. 3289-3301, 2023. </a:t>
            </a:r>
            <a:r>
              <a:rPr lang="en-IN" sz="2600" dirty="0">
                <a:hlinkClick r:id="rId5"/>
              </a:rPr>
              <a:t>https://doi.org/10.1038/s41598-023- 39730-1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[5] P. Smith, J. Kim, and A. B. Rogers, "Machine Learning-Assisted Optimization of Antennas for Biomedical and Sub-6GHz Applications," IEEE Transactions on Antennas and Propagation, vol. 71, no. 4, pp. 2000-2012, Apr. 2023. </a:t>
            </a:r>
          </a:p>
          <a:p>
            <a:pPr marL="0" indent="0">
              <a:buNone/>
            </a:pPr>
            <a:r>
              <a:rPr lang="en-IN" sz="2600" dirty="0"/>
              <a:t>[6] Prabhakar, D., Karunakar, P., Rao, S. V. R., &amp; Srinivas, K. “Prediction of microstrip antenna dimension using optimized auto-metric Graph Neural Network”. Intelligent Systems with Applications, 21, 200326, 2021. </a:t>
            </a:r>
            <a:r>
              <a:rPr lang="en-IN" sz="2600" dirty="0">
                <a:hlinkClick r:id="rId6"/>
              </a:rPr>
              <a:t>https://doi.org/10.1016/j.iswa.2024.200326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[7] M. Sadiq, N. B. Sulaiman, M. M. Isa, and M. N. Hamidon, "A review on machine learning in smart antenna: Methods and techniques," Heliyon, vol. 8, no. 9, pp. 1–15, Sep. 2022. </a:t>
            </a:r>
            <a:r>
              <a:rPr lang="en-IN" sz="2600" dirty="0">
                <a:hlinkClick r:id="rId7"/>
              </a:rPr>
              <a:t>https://doi.org/10.18421/TEM112-24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[8] Y. Kim, "Application of machine learning to antenna design and radar signal processing: A review", IEICE ISAP Archives(Conference), 2018. </a:t>
            </a:r>
          </a:p>
          <a:p>
            <a:pPr marL="0" indent="0">
              <a:buNone/>
            </a:pPr>
            <a:r>
              <a:rPr lang="en-IN" sz="2600" dirty="0"/>
              <a:t>[9] Sharma, K., &amp; Pandey, G. P. “Efficient modelling of compact microstrip antenna using machine learning”. International Journal of Electronics and Communications (AEÜ), 135, 153739, 2021. </a:t>
            </a:r>
            <a:r>
              <a:rPr lang="en-IN" sz="2600" dirty="0">
                <a:hlinkClick r:id="rId8"/>
              </a:rPr>
              <a:t>https://doi.org/10.1016/j.aeue.2021.153739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3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32C5-8AB6-C042-728E-210CDD55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D7B9DB4-C044-02E3-850C-FEBB8C0C559F}"/>
              </a:ext>
            </a:extLst>
          </p:cNvPr>
          <p:cNvGraphicFramePr/>
          <p:nvPr/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8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FB43-8F5F-A454-77C3-87261C17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47D1742E-239A-F5AD-0D1F-A2A1422CE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24466"/>
              </p:ext>
            </p:extLst>
          </p:nvPr>
        </p:nvGraphicFramePr>
        <p:xfrm>
          <a:off x="904602" y="275978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2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2C2D51-7E9D-CAE4-1914-6DA2AB3A131E}"/>
              </a:ext>
            </a:extLst>
          </p:cNvPr>
          <p:cNvSpPr txBox="1">
            <a:spLocks/>
          </p:cNvSpPr>
          <p:nvPr/>
        </p:nvSpPr>
        <p:spPr>
          <a:xfrm>
            <a:off x="280416" y="27431"/>
            <a:ext cx="10515600" cy="9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Literature Review</a:t>
            </a:r>
          </a:p>
        </p:txBody>
      </p:sp>
      <p:graphicFrame>
        <p:nvGraphicFramePr>
          <p:cNvPr id="8" name="Google Shape;195;p17">
            <a:extLst>
              <a:ext uri="{FF2B5EF4-FFF2-40B4-BE49-F238E27FC236}">
                <a16:creationId xmlns:a16="http://schemas.microsoft.com/office/drawing/2014/main" id="{0157F85F-E428-35A8-B5E6-ADB44BF43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11022"/>
              </p:ext>
            </p:extLst>
          </p:nvPr>
        </p:nvGraphicFramePr>
        <p:xfrm>
          <a:off x="280416" y="1601065"/>
          <a:ext cx="11602211" cy="4884475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3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Robot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Nature of Work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points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1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Bolt Shape Slotted Microstrip Patch Antenna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for return loss prediction, 5.5 dB gain, 87% efficiency"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M. Joshiba and D. Judson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Sadhana 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(2024)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93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Various Antenna Types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S. Kumar and U. D. Yalavarthi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ICACSE Journal of Physics: Conference Series (2021)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Yagi-Uda Antenna for N77 5G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Regression, 3.3–4.2 GHz bandwidth, 7.95 dB gain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M. A. Haque, M. A. Rahman, S. S. Al-</a:t>
                      </a:r>
                      <a:r>
                        <a:rPr lang="es-ES" sz="1800" dirty="0" err="1"/>
                        <a:t>Bawri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 Scripta(2024)</a:t>
                      </a:r>
                      <a:endParaRPr sz="14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58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Quasi-Yagi-Uda Antennas for 5G n78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gain prediction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J. L. Pérez et al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Access(2023)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9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95;p17">
            <a:extLst>
              <a:ext uri="{FF2B5EF4-FFF2-40B4-BE49-F238E27FC236}">
                <a16:creationId xmlns:a16="http://schemas.microsoft.com/office/drawing/2014/main" id="{795268EA-B4CD-76E7-DD03-8DF41865F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691232"/>
              </p:ext>
            </p:extLst>
          </p:nvPr>
        </p:nvGraphicFramePr>
        <p:xfrm>
          <a:off x="230123" y="231369"/>
          <a:ext cx="11731753" cy="6395262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Antennas for Biomedical and Sub-6GHz Applications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Linear Regression for resonant frequency and gain prediction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P. Smith, J. Kim, and A. B. Rogers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Antennas and Propagation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(2023)</a:t>
                      </a:r>
                      <a:endParaRPr sz="16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12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Auto-Metric Graph Neural Network with Sheep Flock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Prabhakar, D., Karunakar, P., Rao, S. V. R., &amp; Srinivas, K.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Intelligent Systems with Applications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646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 for interference rejection, spectrum efficiency, and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 dirty="0"/>
                        <a:t>M. Sadiq, N. B. Sulaiman, M. M. Isa, and M. N. Hamidon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Heliyon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(2022)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12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 Design and Radar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for design optimization and radar target classification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Kim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IEICE ISAP Archives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(2018)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727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 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resonant frequency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Sharma, K., &amp; Pandey, G. P.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Electronics and Communications(2021)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Claw building a card house">
            <a:extLst>
              <a:ext uri="{FF2B5EF4-FFF2-40B4-BE49-F238E27FC236}">
                <a16:creationId xmlns:a16="http://schemas.microsoft.com/office/drawing/2014/main" id="{5997D973-EE86-403D-0EEA-A660CB39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" b="495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155C7-5E57-6679-2742-801B9BA3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36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2842-6EA9-7579-ADAF-B95C5046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6" y="1773190"/>
            <a:ext cx="5247340" cy="3119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Traditional antenna design is time-consuming, resource-intensive, and reliant on expert knowledge. </a:t>
            </a:r>
          </a:p>
          <a:p>
            <a:r>
              <a:rPr lang="en-US" sz="1800" dirty="0"/>
              <a:t>This project aims to streamline the process of predicting antenna design parameters by using machine learning models trained on frequency and S11 (return loss) data.</a:t>
            </a:r>
          </a:p>
          <a:p>
            <a:r>
              <a:rPr lang="en-US" sz="1800" dirty="0"/>
              <a:t>By automating optimization, the project seeks to reduce design time and cost while improving accuracy, offering a faster and more efficient approach to antenna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373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1C766-01C9-ED52-DD81-790F49BC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825937DD-7DCF-72C3-4F71-F07B0F6FF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6082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32EC-E8B5-EF83-1B81-92875370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36" y="177497"/>
            <a:ext cx="6218264" cy="1075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Working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43A3-09C7-2C88-EE0E-FA1F508F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24" y="1066285"/>
            <a:ext cx="5885196" cy="561421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Data Collection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A dataset is created from multiple antenna designs, capturing performance metrics like gain, bandwidth, and return loss.</a:t>
            </a:r>
          </a:p>
          <a:p>
            <a:pPr marL="0" indent="0" algn="just">
              <a:buNone/>
            </a:pPr>
            <a:r>
              <a:rPr lang="en-US" sz="1800" b="1" dirty="0"/>
              <a:t>2. </a:t>
            </a:r>
            <a:r>
              <a:rPr lang="en-US" sz="2000" b="1" dirty="0"/>
              <a:t>Data Preprocessing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dataset is cleaned, normalized, and split into training, validation, and test sets.</a:t>
            </a:r>
          </a:p>
          <a:p>
            <a:pPr marL="0" indent="0" algn="just">
              <a:buNone/>
            </a:pPr>
            <a:r>
              <a:rPr lang="en-US" sz="1800" b="1" dirty="0"/>
              <a:t>3</a:t>
            </a:r>
            <a:r>
              <a:rPr lang="en-US" sz="1800" dirty="0"/>
              <a:t>.</a:t>
            </a:r>
            <a:r>
              <a:rPr lang="en-US" sz="1800" b="1" dirty="0"/>
              <a:t> </a:t>
            </a:r>
            <a:r>
              <a:rPr lang="en-US" sz="2000" b="1" dirty="0"/>
              <a:t>Model Selection and Training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Various machine learning models (Linear Regression, Random Forest, ElasticNet) are trained to predict performance metrics based on the design parameters. </a:t>
            </a:r>
          </a:p>
          <a:p>
            <a:pPr marL="0" indent="0" algn="just">
              <a:buNone/>
            </a:pPr>
            <a:r>
              <a:rPr lang="en-US" sz="1800" b="1" dirty="0"/>
              <a:t>4. </a:t>
            </a:r>
            <a:r>
              <a:rPr lang="en-US" sz="2000" b="1" dirty="0"/>
              <a:t>Optimization and Prediction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trained models predict the performance of new antenna designs, offering optimizations for key metrics like gain or return loss.</a:t>
            </a:r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8C3FF8BD-DB39-693D-EAEE-082BF356D1A0}"/>
              </a:ext>
            </a:extLst>
          </p:cNvPr>
          <p:cNvGraphicFramePr/>
          <p:nvPr/>
        </p:nvGraphicFramePr>
        <p:xfrm>
          <a:off x="6421963" y="1298467"/>
          <a:ext cx="5562944" cy="426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12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DA5F-021B-CF0F-EE8D-8B4DD10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8" y="416220"/>
            <a:ext cx="5386832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4DCA8-003C-CDB4-8BD8-3CA75EC16B9C}"/>
              </a:ext>
            </a:extLst>
          </p:cNvPr>
          <p:cNvSpPr/>
          <p:nvPr/>
        </p:nvSpPr>
        <p:spPr>
          <a:xfrm>
            <a:off x="539496" y="1609313"/>
            <a:ext cx="10899648" cy="2242522"/>
          </a:xfrm>
          <a:prstGeom prst="roundRect">
            <a:avLst>
              <a:gd name="adj" fmla="val 1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1. Dataset:</a:t>
            </a:r>
          </a:p>
          <a:p>
            <a:r>
              <a:rPr lang="en-US" dirty="0"/>
              <a:t>The dataset was filtered to include samples with</a:t>
            </a:r>
          </a:p>
          <a:p>
            <a:r>
              <a:rPr lang="en-US" dirty="0"/>
              <a:t> </a:t>
            </a:r>
            <a:r>
              <a:rPr lang="en-US" b="1" dirty="0"/>
              <a:t>S11 values less than -10 dB</a:t>
            </a:r>
            <a:r>
              <a:rPr lang="en-US" dirty="0"/>
              <a:t>, focusing on high-performance </a:t>
            </a:r>
          </a:p>
          <a:p>
            <a:r>
              <a:rPr lang="en-US" dirty="0"/>
              <a:t>antenna designs.</a:t>
            </a:r>
          </a:p>
          <a:p>
            <a:r>
              <a:rPr lang="en-US" b="1" dirty="0"/>
              <a:t>Key Parameters</a:t>
            </a:r>
            <a:r>
              <a:rPr lang="en-US" dirty="0"/>
              <a:t>: Frequency(1-3GHz), patch dimensions (length</a:t>
            </a:r>
          </a:p>
          <a:p>
            <a:r>
              <a:rPr lang="en-US" dirty="0"/>
              <a:t> and width), slot dimensions and  S11 (Return Loss).</a:t>
            </a:r>
          </a:p>
          <a:p>
            <a:r>
              <a:rPr lang="en-US" b="1" dirty="0"/>
              <a:t>Total Samples</a:t>
            </a:r>
            <a:r>
              <a:rPr lang="en-US" dirty="0"/>
              <a:t>: Approximately 10,000 samples.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E0D1A4-9DE8-AF77-2701-E4DB1FF5A197}"/>
              </a:ext>
            </a:extLst>
          </p:cNvPr>
          <p:cNvSpPr/>
          <p:nvPr/>
        </p:nvSpPr>
        <p:spPr>
          <a:xfrm>
            <a:off x="539496" y="3968014"/>
            <a:ext cx="10899648" cy="266599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2. Algorithms Used: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: Employed for multi-output</a:t>
            </a:r>
          </a:p>
          <a:p>
            <a:r>
              <a:rPr lang="en-US" dirty="0"/>
              <a:t> regression, effective for predicting multiple design </a:t>
            </a:r>
          </a:p>
          <a:p>
            <a:r>
              <a:rPr lang="en-US" dirty="0"/>
              <a:t>Parameters simultaneously.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XGBoost</a:t>
            </a:r>
            <a:r>
              <a:rPr lang="en-US" dirty="0"/>
              <a:t>: Used to enhance predictive performance, </a:t>
            </a:r>
          </a:p>
          <a:p>
            <a:r>
              <a:rPr lang="en-US" dirty="0"/>
              <a:t>capturing complex relationships between frequency </a:t>
            </a:r>
          </a:p>
          <a:p>
            <a:r>
              <a:rPr lang="en-US" dirty="0"/>
              <a:t>and design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23720-8A4A-0983-C63D-059E063B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00" y="4064193"/>
            <a:ext cx="5093208" cy="247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2B590-F25A-B08E-9EA7-17754291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5" y="1609313"/>
            <a:ext cx="4584013" cy="22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2222</Words>
  <Application>Microsoft Office PowerPoint</Application>
  <PresentationFormat>Widescreen</PresentationFormat>
  <Paragraphs>269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Table of Contents</vt:lpstr>
      <vt:lpstr>Introduction</vt:lpstr>
      <vt:lpstr>PowerPoint Presentation</vt:lpstr>
      <vt:lpstr>PowerPoint Presentation</vt:lpstr>
      <vt:lpstr>Motivation</vt:lpstr>
      <vt:lpstr>Objective</vt:lpstr>
      <vt:lpstr>Working Principle</vt:lpstr>
      <vt:lpstr>Software Implementation</vt:lpstr>
      <vt:lpstr>PowerPoint Presentation</vt:lpstr>
      <vt:lpstr>Discussion on results:</vt:lpstr>
      <vt:lpstr>PowerPoint Presentation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Antenna Design Selection</dc:title>
  <dc:creator>bhavesh modani</dc:creator>
  <cp:lastModifiedBy>Chirag Dave</cp:lastModifiedBy>
  <cp:revision>71</cp:revision>
  <dcterms:created xsi:type="dcterms:W3CDTF">2024-09-17T09:56:56Z</dcterms:created>
  <dcterms:modified xsi:type="dcterms:W3CDTF">2024-11-14T12:36:07Z</dcterms:modified>
</cp:coreProperties>
</file>