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Dosis"/>
      <p:regular r:id="rId29"/>
      <p:bold r:id="rId30"/>
    </p:embeddedFont>
    <p:embeddedFont>
      <p:font typeface="Mountains of Christmas"/>
      <p:regular r:id="rId31"/>
      <p:bold r:id="rId32"/>
    </p:embeddedFont>
    <p:embeddedFont>
      <p:font typeface="Patua One"/>
      <p:regular r:id="rId33"/>
    </p:embeddedFont>
    <p:embeddedFont>
      <p:font typeface="Roboto"/>
      <p:regular r:id="rId34"/>
      <p:bold r:id="rId35"/>
      <p:italic r:id="rId36"/>
      <p:boldItalic r:id="rId37"/>
    </p:embeddedFont>
    <p:embeddedFont>
      <p:font typeface="Nunito"/>
      <p:regular r:id="rId38"/>
      <p:bold r:id="rId39"/>
      <p:italic r:id="rId40"/>
      <p:boldItalic r:id="rId41"/>
    </p:embeddedFont>
    <p:embeddedFont>
      <p:font typeface="Poppins"/>
      <p:regular r:id="rId42"/>
      <p:bold r:id="rId43"/>
      <p:italic r:id="rId44"/>
      <p:boldItalic r:id="rId45"/>
    </p:embeddedFont>
    <p:embeddedFont>
      <p:font typeface="Hind Siliguri Medium"/>
      <p:regular r:id="rId46"/>
      <p:bold r:id="rId47"/>
    </p:embeddedFont>
    <p:embeddedFont>
      <p:font typeface="Nunito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6">
          <p15:clr>
            <a:srgbClr val="9AA0A6"/>
          </p15:clr>
        </p15:guide>
        <p15:guide id="2" orient="horz" pos="244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06" orient="horz"/>
        <p:guide pos="244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42" Type="http://schemas.openxmlformats.org/officeDocument/2006/relationships/font" Target="fonts/Poppins-regular.fntdata"/><Relationship Id="rId41" Type="http://schemas.openxmlformats.org/officeDocument/2006/relationships/font" Target="fonts/Nunito-boldItalic.fntdata"/><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HindSiliguriMedium-regular.fntdata"/><Relationship Id="rId45"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Sans-regular.fntdata"/><Relationship Id="rId47" Type="http://schemas.openxmlformats.org/officeDocument/2006/relationships/font" Target="fonts/HindSiliguriMedium-bold.fntdata"/><Relationship Id="rId49" Type="http://schemas.openxmlformats.org/officeDocument/2006/relationships/font" Target="fonts/Nunito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untainsofChristmas-regular.fntdata"/><Relationship Id="rId30" Type="http://schemas.openxmlformats.org/officeDocument/2006/relationships/font" Target="fonts/Dosis-bold.fntdata"/><Relationship Id="rId33" Type="http://schemas.openxmlformats.org/officeDocument/2006/relationships/font" Target="fonts/PatuaOne-regular.fntdata"/><Relationship Id="rId32" Type="http://schemas.openxmlformats.org/officeDocument/2006/relationships/font" Target="fonts/MountainsofChristmas-bold.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Nunito-bold.fntdata"/><Relationship Id="rId38" Type="http://schemas.openxmlformats.org/officeDocument/2006/relationships/font" Target="fonts/Nuni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Dosis-regular.fntdata"/><Relationship Id="rId51" Type="http://schemas.openxmlformats.org/officeDocument/2006/relationships/font" Target="fonts/NunitoSans-boldItalic.fntdata"/><Relationship Id="rId50" Type="http://schemas.openxmlformats.org/officeDocument/2006/relationships/font" Target="fonts/Nuni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5" name="Shape 5455"/>
        <p:cNvGrpSpPr/>
        <p:nvPr/>
      </p:nvGrpSpPr>
      <p:grpSpPr>
        <a:xfrm>
          <a:off x="0" y="0"/>
          <a:ext cx="0" cy="0"/>
          <a:chOff x="0" y="0"/>
          <a:chExt cx="0" cy="0"/>
        </a:xfrm>
      </p:grpSpPr>
      <p:sp>
        <p:nvSpPr>
          <p:cNvPr id="5456" name="Google Shape;5456;gc624a2eb9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7" name="Google Shape;5457;gc624a2eb9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1" name="Shape 5611"/>
        <p:cNvGrpSpPr/>
        <p:nvPr/>
      </p:nvGrpSpPr>
      <p:grpSpPr>
        <a:xfrm>
          <a:off x="0" y="0"/>
          <a:ext cx="0" cy="0"/>
          <a:chOff x="0" y="0"/>
          <a:chExt cx="0" cy="0"/>
        </a:xfrm>
      </p:grpSpPr>
      <p:sp>
        <p:nvSpPr>
          <p:cNvPr id="5612" name="Google Shape;5612;g13736b68e7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3" name="Google Shape;5613;g13736b68e7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2" name="Shape 5622"/>
        <p:cNvGrpSpPr/>
        <p:nvPr/>
      </p:nvGrpSpPr>
      <p:grpSpPr>
        <a:xfrm>
          <a:off x="0" y="0"/>
          <a:ext cx="0" cy="0"/>
          <a:chOff x="0" y="0"/>
          <a:chExt cx="0" cy="0"/>
        </a:xfrm>
      </p:grpSpPr>
      <p:sp>
        <p:nvSpPr>
          <p:cNvPr id="5623" name="Google Shape;5623;g13736b68e7b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4" name="Google Shape;5624;g13736b68e7b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9" name="Shape 5629"/>
        <p:cNvGrpSpPr/>
        <p:nvPr/>
      </p:nvGrpSpPr>
      <p:grpSpPr>
        <a:xfrm>
          <a:off x="0" y="0"/>
          <a:ext cx="0" cy="0"/>
          <a:chOff x="0" y="0"/>
          <a:chExt cx="0" cy="0"/>
        </a:xfrm>
      </p:grpSpPr>
      <p:sp>
        <p:nvSpPr>
          <p:cNvPr id="5630" name="Google Shape;5630;g13736b68e7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1" name="Google Shape;5631;g13736b68e7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0" name="Shape 5640"/>
        <p:cNvGrpSpPr/>
        <p:nvPr/>
      </p:nvGrpSpPr>
      <p:grpSpPr>
        <a:xfrm>
          <a:off x="0" y="0"/>
          <a:ext cx="0" cy="0"/>
          <a:chOff x="0" y="0"/>
          <a:chExt cx="0" cy="0"/>
        </a:xfrm>
      </p:grpSpPr>
      <p:sp>
        <p:nvSpPr>
          <p:cNvPr id="5641" name="Google Shape;5641;g137382a95c3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2" name="Google Shape;5642;g137382a95c3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2" name="Shape 5652"/>
        <p:cNvGrpSpPr/>
        <p:nvPr/>
      </p:nvGrpSpPr>
      <p:grpSpPr>
        <a:xfrm>
          <a:off x="0" y="0"/>
          <a:ext cx="0" cy="0"/>
          <a:chOff x="0" y="0"/>
          <a:chExt cx="0" cy="0"/>
        </a:xfrm>
      </p:grpSpPr>
      <p:sp>
        <p:nvSpPr>
          <p:cNvPr id="5653" name="Google Shape;5653;g137382a9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4" name="Google Shape;5654;g137382a9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0" name="Shape 5670"/>
        <p:cNvGrpSpPr/>
        <p:nvPr/>
      </p:nvGrpSpPr>
      <p:grpSpPr>
        <a:xfrm>
          <a:off x="0" y="0"/>
          <a:ext cx="0" cy="0"/>
          <a:chOff x="0" y="0"/>
          <a:chExt cx="0" cy="0"/>
        </a:xfrm>
      </p:grpSpPr>
      <p:sp>
        <p:nvSpPr>
          <p:cNvPr id="5671" name="Google Shape;5671;g13736b68e7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2" name="Google Shape;5672;g13736b68e7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9" name="Shape 5679"/>
        <p:cNvGrpSpPr/>
        <p:nvPr/>
      </p:nvGrpSpPr>
      <p:grpSpPr>
        <a:xfrm>
          <a:off x="0" y="0"/>
          <a:ext cx="0" cy="0"/>
          <a:chOff x="0" y="0"/>
          <a:chExt cx="0" cy="0"/>
        </a:xfrm>
      </p:grpSpPr>
      <p:sp>
        <p:nvSpPr>
          <p:cNvPr id="5680" name="Google Shape;5680;g13736b68e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1" name="Google Shape;5681;g13736b68e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7" name="Shape 5687"/>
        <p:cNvGrpSpPr/>
        <p:nvPr/>
      </p:nvGrpSpPr>
      <p:grpSpPr>
        <a:xfrm>
          <a:off x="0" y="0"/>
          <a:ext cx="0" cy="0"/>
          <a:chOff x="0" y="0"/>
          <a:chExt cx="0" cy="0"/>
        </a:xfrm>
      </p:grpSpPr>
      <p:sp>
        <p:nvSpPr>
          <p:cNvPr id="5688" name="Google Shape;5688;g137382a95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9" name="Google Shape;5689;g137382a95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6" name="Shape 5696"/>
        <p:cNvGrpSpPr/>
        <p:nvPr/>
      </p:nvGrpSpPr>
      <p:grpSpPr>
        <a:xfrm>
          <a:off x="0" y="0"/>
          <a:ext cx="0" cy="0"/>
          <a:chOff x="0" y="0"/>
          <a:chExt cx="0" cy="0"/>
        </a:xfrm>
      </p:grpSpPr>
      <p:sp>
        <p:nvSpPr>
          <p:cNvPr id="5697" name="Google Shape;5697;g13736b68e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8" name="Google Shape;5698;g13736b68e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6" name="Shape 5706"/>
        <p:cNvGrpSpPr/>
        <p:nvPr/>
      </p:nvGrpSpPr>
      <p:grpSpPr>
        <a:xfrm>
          <a:off x="0" y="0"/>
          <a:ext cx="0" cy="0"/>
          <a:chOff x="0" y="0"/>
          <a:chExt cx="0" cy="0"/>
        </a:xfrm>
      </p:grpSpPr>
      <p:sp>
        <p:nvSpPr>
          <p:cNvPr id="5707" name="Google Shape;5707;g137382a9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8" name="Google Shape;5708;g137382a9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8" name="Shape 5508"/>
        <p:cNvGrpSpPr/>
        <p:nvPr/>
      </p:nvGrpSpPr>
      <p:grpSpPr>
        <a:xfrm>
          <a:off x="0" y="0"/>
          <a:ext cx="0" cy="0"/>
          <a:chOff x="0" y="0"/>
          <a:chExt cx="0" cy="0"/>
        </a:xfrm>
      </p:grpSpPr>
      <p:sp>
        <p:nvSpPr>
          <p:cNvPr id="5509" name="Google Shape;5509;gc9a1aaa55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0" name="Google Shape;5510;gc9a1aaa55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Some general overview of the project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4" name="Shape 5714"/>
        <p:cNvGrpSpPr/>
        <p:nvPr/>
      </p:nvGrpSpPr>
      <p:grpSpPr>
        <a:xfrm>
          <a:off x="0" y="0"/>
          <a:ext cx="0" cy="0"/>
          <a:chOff x="0" y="0"/>
          <a:chExt cx="0" cy="0"/>
        </a:xfrm>
      </p:grpSpPr>
      <p:sp>
        <p:nvSpPr>
          <p:cNvPr id="5715" name="Google Shape;5715;g137382a95c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6" name="Google Shape;5716;g137382a95c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5" name="Shape 5725"/>
        <p:cNvGrpSpPr/>
        <p:nvPr/>
      </p:nvGrpSpPr>
      <p:grpSpPr>
        <a:xfrm>
          <a:off x="0" y="0"/>
          <a:ext cx="0" cy="0"/>
          <a:chOff x="0" y="0"/>
          <a:chExt cx="0" cy="0"/>
        </a:xfrm>
      </p:grpSpPr>
      <p:sp>
        <p:nvSpPr>
          <p:cNvPr id="5726" name="Google Shape;5726;gc9a1aaa555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7" name="Google Shape;5727;gc9a1aaa555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6" name="Shape 5836"/>
        <p:cNvGrpSpPr/>
        <p:nvPr/>
      </p:nvGrpSpPr>
      <p:grpSpPr>
        <a:xfrm>
          <a:off x="0" y="0"/>
          <a:ext cx="0" cy="0"/>
          <a:chOff x="0" y="0"/>
          <a:chExt cx="0" cy="0"/>
        </a:xfrm>
      </p:grpSpPr>
      <p:sp>
        <p:nvSpPr>
          <p:cNvPr id="5837" name="Google Shape;5837;gc9a1aaa555_0_1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8" name="Google Shape;5838;gc9a1aaa555_0_1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1" name="Shape 5851"/>
        <p:cNvGrpSpPr/>
        <p:nvPr/>
      </p:nvGrpSpPr>
      <p:grpSpPr>
        <a:xfrm>
          <a:off x="0" y="0"/>
          <a:ext cx="0" cy="0"/>
          <a:chOff x="0" y="0"/>
          <a:chExt cx="0" cy="0"/>
        </a:xfrm>
      </p:grpSpPr>
      <p:sp>
        <p:nvSpPr>
          <p:cNvPr id="5852" name="Google Shape;5852;gc977d987b3_1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3" name="Google Shape;5853;gc977d987b3_1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4" name="Shape 5514"/>
        <p:cNvGrpSpPr/>
        <p:nvPr/>
      </p:nvGrpSpPr>
      <p:grpSpPr>
        <a:xfrm>
          <a:off x="0" y="0"/>
          <a:ext cx="0" cy="0"/>
          <a:chOff x="0" y="0"/>
          <a:chExt cx="0" cy="0"/>
        </a:xfrm>
      </p:grpSpPr>
      <p:sp>
        <p:nvSpPr>
          <p:cNvPr id="5515" name="Google Shape;5515;gc718aa7c6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6" name="Google Shape;5516;gc718aa7c6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4" name="Shape 5524"/>
        <p:cNvGrpSpPr/>
        <p:nvPr/>
      </p:nvGrpSpPr>
      <p:grpSpPr>
        <a:xfrm>
          <a:off x="0" y="0"/>
          <a:ext cx="0" cy="0"/>
          <a:chOff x="0" y="0"/>
          <a:chExt cx="0" cy="0"/>
        </a:xfrm>
      </p:grpSpPr>
      <p:sp>
        <p:nvSpPr>
          <p:cNvPr id="5525" name="Google Shape;5525;gc9a1aaa55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6" name="Google Shape;5526;gc9a1aaa55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7" name="Shape 5567"/>
        <p:cNvGrpSpPr/>
        <p:nvPr/>
      </p:nvGrpSpPr>
      <p:grpSpPr>
        <a:xfrm>
          <a:off x="0" y="0"/>
          <a:ext cx="0" cy="0"/>
          <a:chOff x="0" y="0"/>
          <a:chExt cx="0" cy="0"/>
        </a:xfrm>
      </p:grpSpPr>
      <p:sp>
        <p:nvSpPr>
          <p:cNvPr id="5568" name="Google Shape;5568;g13736b68e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9" name="Google Shape;5569;g13736b68e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7" name="Shape 5577"/>
        <p:cNvGrpSpPr/>
        <p:nvPr/>
      </p:nvGrpSpPr>
      <p:grpSpPr>
        <a:xfrm>
          <a:off x="0" y="0"/>
          <a:ext cx="0" cy="0"/>
          <a:chOff x="0" y="0"/>
          <a:chExt cx="0" cy="0"/>
        </a:xfrm>
      </p:grpSpPr>
      <p:sp>
        <p:nvSpPr>
          <p:cNvPr id="5578" name="Google Shape;5578;gc9a1aaa55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9" name="Google Shape;5579;gc9a1aaa55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212121"/>
              </a:buClr>
              <a:buSzPts val="1200"/>
              <a:buFont typeface="Roboto"/>
              <a:buAutoNum type="arabicPeriod"/>
            </a:pPr>
            <a:r>
              <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9" name="Shape 5589"/>
        <p:cNvGrpSpPr/>
        <p:nvPr/>
      </p:nvGrpSpPr>
      <p:grpSpPr>
        <a:xfrm>
          <a:off x="0" y="0"/>
          <a:ext cx="0" cy="0"/>
          <a:chOff x="0" y="0"/>
          <a:chExt cx="0" cy="0"/>
        </a:xfrm>
      </p:grpSpPr>
      <p:sp>
        <p:nvSpPr>
          <p:cNvPr id="5590" name="Google Shape;5590;gc9a1aaa55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1" name="Google Shape;5591;gc9a1aaa55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6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6" name="Shape 5596"/>
        <p:cNvGrpSpPr/>
        <p:nvPr/>
      </p:nvGrpSpPr>
      <p:grpSpPr>
        <a:xfrm>
          <a:off x="0" y="0"/>
          <a:ext cx="0" cy="0"/>
          <a:chOff x="0" y="0"/>
          <a:chExt cx="0" cy="0"/>
        </a:xfrm>
      </p:grpSpPr>
      <p:sp>
        <p:nvSpPr>
          <p:cNvPr id="5597" name="Google Shape;5597;g13736b68e7b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8" name="Google Shape;5598;g13736b68e7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4" name="Shape 5604"/>
        <p:cNvGrpSpPr/>
        <p:nvPr/>
      </p:nvGrpSpPr>
      <p:grpSpPr>
        <a:xfrm>
          <a:off x="0" y="0"/>
          <a:ext cx="0" cy="0"/>
          <a:chOff x="0" y="0"/>
          <a:chExt cx="0" cy="0"/>
        </a:xfrm>
      </p:grpSpPr>
      <p:sp>
        <p:nvSpPr>
          <p:cNvPr id="5605" name="Google Shape;5605;g13736b68e7b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6" name="Google Shape;5606;g13736b68e7b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grpSp>
        <p:nvGrpSpPr>
          <p:cNvPr id="15" name="Google Shape;15;p2"/>
          <p:cNvGrpSpPr/>
          <p:nvPr/>
        </p:nvGrpSpPr>
        <p:grpSpPr>
          <a:xfrm>
            <a:off x="-31525" y="-228650"/>
            <a:ext cx="9175500" cy="6099300"/>
            <a:chOff x="-31525" y="-228650"/>
            <a:chExt cx="9175500" cy="6099300"/>
          </a:xfrm>
        </p:grpSpPr>
        <p:sp>
          <p:nvSpPr>
            <p:cNvPr id="16" name="Google Shape;16;p2"/>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10" y="-228620"/>
              <a:ext cx="9143697" cy="6099216"/>
              <a:chOff x="238125" y="471975"/>
              <a:chExt cx="7132925" cy="4757950"/>
            </a:xfrm>
          </p:grpSpPr>
          <p:sp>
            <p:nvSpPr>
              <p:cNvPr id="18" name="Google Shape;18;p2"/>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201120" y="-173787"/>
              <a:ext cx="8824055" cy="6026084"/>
              <a:chOff x="395025" y="514750"/>
              <a:chExt cx="6883575" cy="4700900"/>
            </a:xfrm>
          </p:grpSpPr>
          <p:sp>
            <p:nvSpPr>
              <p:cNvPr id="23" name="Google Shape;23;p2"/>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3" name="Google Shape;203;p2"/>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txBox="1"/>
          <p:nvPr>
            <p:ph type="ctrTitle"/>
          </p:nvPr>
        </p:nvSpPr>
        <p:spPr>
          <a:xfrm>
            <a:off x="709729" y="1111975"/>
            <a:ext cx="3747900" cy="2366100"/>
          </a:xfrm>
          <a:prstGeom prst="rect">
            <a:avLst/>
          </a:prstGeom>
          <a:noFill/>
        </p:spPr>
        <p:txBody>
          <a:bodyPr anchorCtr="0" anchor="ctr" bIns="91425" lIns="91425" spcFirstLastPara="1" rIns="91425" wrap="square" tIns="91425">
            <a:noAutofit/>
          </a:bodyPr>
          <a:lstStyle>
            <a:lvl1pPr lvl="0">
              <a:spcBef>
                <a:spcPts val="0"/>
              </a:spcBef>
              <a:spcAft>
                <a:spcPts val="0"/>
              </a:spcAft>
              <a:buSzPts val="5200"/>
              <a:buNone/>
              <a:defRPr b="0" sz="4800">
                <a:latin typeface="Dosis"/>
                <a:ea typeface="Dosis"/>
                <a:cs typeface="Dosis"/>
                <a:sym typeface="Dosi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5" name="Google Shape;205;p2"/>
          <p:cNvSpPr txBox="1"/>
          <p:nvPr>
            <p:ph idx="1" type="subTitle"/>
          </p:nvPr>
        </p:nvSpPr>
        <p:spPr>
          <a:xfrm>
            <a:off x="709726" y="3365100"/>
            <a:ext cx="3483900" cy="4794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400"/>
              <a:buFont typeface="Hind Siliguri Medium"/>
              <a:buNone/>
              <a:defRPr>
                <a:latin typeface="Nunito"/>
                <a:ea typeface="Nunito"/>
                <a:cs typeface="Nunito"/>
                <a:sym typeface="Nunito"/>
              </a:defRPr>
            </a:lvl1pPr>
            <a:lvl2pPr lvl="1"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2pPr>
            <a:lvl3pPr lvl="2"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3pPr>
            <a:lvl4pPr lvl="3"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4pPr>
            <a:lvl5pPr lvl="4"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5pPr>
            <a:lvl6pPr lvl="5"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6pPr>
            <a:lvl7pPr lvl="6"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7pPr>
            <a:lvl8pPr lvl="7"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8pPr>
            <a:lvl9pPr lvl="8"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9pPr>
          </a:lstStyle>
          <a:p/>
        </p:txBody>
      </p:sp>
      <p:sp>
        <p:nvSpPr>
          <p:cNvPr id="206" name="Google Shape;206;p2"/>
          <p:cNvSpPr/>
          <p:nvPr/>
        </p:nvSpPr>
        <p:spPr>
          <a:xfrm>
            <a:off x="326550" y="4254975"/>
            <a:ext cx="272051" cy="27230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1" name="Shape 1811"/>
        <p:cNvGrpSpPr/>
        <p:nvPr/>
      </p:nvGrpSpPr>
      <p:grpSpPr>
        <a:xfrm>
          <a:off x="0" y="0"/>
          <a:ext cx="0" cy="0"/>
          <a:chOff x="0" y="0"/>
          <a:chExt cx="0" cy="0"/>
        </a:xfrm>
      </p:grpSpPr>
      <p:grpSp>
        <p:nvGrpSpPr>
          <p:cNvPr id="1812" name="Google Shape;1812;p11"/>
          <p:cNvGrpSpPr/>
          <p:nvPr/>
        </p:nvGrpSpPr>
        <p:grpSpPr>
          <a:xfrm>
            <a:off x="-31525" y="-228650"/>
            <a:ext cx="9175500" cy="6099300"/>
            <a:chOff x="-31525" y="-228650"/>
            <a:chExt cx="9175500" cy="6099300"/>
          </a:xfrm>
        </p:grpSpPr>
        <p:sp>
          <p:nvSpPr>
            <p:cNvPr id="1813" name="Google Shape;1813;p11"/>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4" name="Google Shape;1814;p11"/>
            <p:cNvGrpSpPr/>
            <p:nvPr/>
          </p:nvGrpSpPr>
          <p:grpSpPr>
            <a:xfrm>
              <a:off x="-10" y="-228620"/>
              <a:ext cx="9143697" cy="6099216"/>
              <a:chOff x="238125" y="471975"/>
              <a:chExt cx="7132925" cy="4757950"/>
            </a:xfrm>
          </p:grpSpPr>
          <p:sp>
            <p:nvSpPr>
              <p:cNvPr id="1815" name="Google Shape;1815;p11"/>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1"/>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1"/>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8" name="Google Shape;1818;p11"/>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9" name="Google Shape;1819;p11"/>
            <p:cNvGrpSpPr/>
            <p:nvPr/>
          </p:nvGrpSpPr>
          <p:grpSpPr>
            <a:xfrm>
              <a:off x="201120" y="-173787"/>
              <a:ext cx="8824055" cy="6026084"/>
              <a:chOff x="395025" y="514750"/>
              <a:chExt cx="6883575" cy="4700900"/>
            </a:xfrm>
          </p:grpSpPr>
          <p:sp>
            <p:nvSpPr>
              <p:cNvPr id="1820" name="Google Shape;1820;p11"/>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1"/>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1"/>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1"/>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1"/>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1"/>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1"/>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1"/>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1"/>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1"/>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1"/>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1"/>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1"/>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1"/>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1"/>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1"/>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1"/>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1"/>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1"/>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1"/>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1"/>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1"/>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1"/>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1"/>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1"/>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1"/>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1"/>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1"/>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1"/>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1"/>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1"/>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1"/>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1"/>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1"/>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1"/>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1"/>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1"/>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1"/>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1"/>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1"/>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1"/>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1"/>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1"/>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1"/>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1"/>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1"/>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1"/>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1"/>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1"/>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1"/>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1"/>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1"/>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1"/>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1"/>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1"/>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1"/>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1"/>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1"/>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1"/>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1"/>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1"/>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1"/>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1"/>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1"/>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1"/>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1"/>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1"/>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1"/>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1"/>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1"/>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1"/>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1"/>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1"/>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1"/>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1"/>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1"/>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1"/>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1"/>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1"/>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1"/>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1"/>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1"/>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1"/>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1"/>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1"/>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1"/>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1"/>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1"/>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1"/>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1"/>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1"/>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1"/>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1"/>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1"/>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1"/>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1"/>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1"/>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1"/>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1"/>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1"/>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1"/>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1"/>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1"/>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1"/>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1"/>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1"/>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1"/>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1"/>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1"/>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1"/>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1"/>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1"/>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1"/>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1"/>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1"/>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1"/>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1"/>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1"/>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1"/>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1"/>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1"/>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1"/>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1"/>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1"/>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1"/>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1"/>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1"/>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1"/>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1"/>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1"/>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1"/>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1"/>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1"/>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1"/>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1"/>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1"/>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1"/>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1"/>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1"/>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1"/>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1"/>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1"/>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1"/>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1"/>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1"/>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1"/>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1"/>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1"/>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1"/>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1"/>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1"/>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1"/>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1"/>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1"/>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1"/>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1"/>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1"/>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1"/>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1"/>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1"/>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1"/>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1"/>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1"/>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1"/>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1"/>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1"/>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1"/>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1"/>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1"/>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1"/>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1"/>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1"/>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1"/>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1"/>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1"/>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1"/>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1"/>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1"/>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1"/>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1"/>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00" name="Google Shape;2000;p11"/>
          <p:cNvGrpSpPr/>
          <p:nvPr/>
        </p:nvGrpSpPr>
        <p:grpSpPr>
          <a:xfrm>
            <a:off x="606079" y="443167"/>
            <a:ext cx="7825193" cy="4279202"/>
            <a:chOff x="606079" y="443167"/>
            <a:chExt cx="7825193" cy="4279202"/>
          </a:xfrm>
        </p:grpSpPr>
        <p:grpSp>
          <p:nvGrpSpPr>
            <p:cNvPr id="2001" name="Google Shape;2001;p11"/>
            <p:cNvGrpSpPr/>
            <p:nvPr/>
          </p:nvGrpSpPr>
          <p:grpSpPr>
            <a:xfrm flipH="1">
              <a:off x="6953201" y="490179"/>
              <a:ext cx="1478072" cy="614129"/>
              <a:chOff x="219125" y="484675"/>
              <a:chExt cx="1622650" cy="674200"/>
            </a:xfrm>
          </p:grpSpPr>
          <p:sp>
            <p:nvSpPr>
              <p:cNvPr id="2002" name="Google Shape;2002;p11"/>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2003" name="Google Shape;2003;p11"/>
              <p:cNvGrpSpPr/>
              <p:nvPr/>
            </p:nvGrpSpPr>
            <p:grpSpPr>
              <a:xfrm>
                <a:off x="219125" y="484675"/>
                <a:ext cx="1622650" cy="674200"/>
                <a:chOff x="219125" y="484675"/>
                <a:chExt cx="1622650" cy="674200"/>
              </a:xfrm>
            </p:grpSpPr>
            <p:sp>
              <p:nvSpPr>
                <p:cNvPr id="2004" name="Google Shape;2004;p11"/>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1"/>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1"/>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07" name="Google Shape;2007;p11"/>
            <p:cNvGrpSpPr/>
            <p:nvPr/>
          </p:nvGrpSpPr>
          <p:grpSpPr>
            <a:xfrm flipH="1">
              <a:off x="809166" y="3652325"/>
              <a:ext cx="740188" cy="1070044"/>
              <a:chOff x="8233275" y="1900925"/>
              <a:chExt cx="753525" cy="1089325"/>
            </a:xfrm>
          </p:grpSpPr>
          <p:sp>
            <p:nvSpPr>
              <p:cNvPr id="2008" name="Google Shape;2008;p11"/>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2009" name="Google Shape;2009;p11"/>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1"/>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1"/>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11"/>
            <p:cNvGrpSpPr/>
            <p:nvPr/>
          </p:nvGrpSpPr>
          <p:grpSpPr>
            <a:xfrm flipH="1">
              <a:off x="4253890" y="485627"/>
              <a:ext cx="740177" cy="816582"/>
              <a:chOff x="6715777" y="3950739"/>
              <a:chExt cx="586325" cy="646900"/>
            </a:xfrm>
          </p:grpSpPr>
          <p:sp>
            <p:nvSpPr>
              <p:cNvPr id="2013" name="Google Shape;2013;p11"/>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2014" name="Google Shape;2014;p11"/>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2015" name="Google Shape;2015;p11"/>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1"/>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1"/>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1"/>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1"/>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0" name="Google Shape;2020;p11"/>
            <p:cNvGrpSpPr/>
            <p:nvPr/>
          </p:nvGrpSpPr>
          <p:grpSpPr>
            <a:xfrm flipH="1">
              <a:off x="606079" y="443167"/>
              <a:ext cx="740215" cy="1050616"/>
              <a:chOff x="8082452" y="285774"/>
              <a:chExt cx="498898" cy="708105"/>
            </a:xfrm>
          </p:grpSpPr>
          <p:grpSp>
            <p:nvGrpSpPr>
              <p:cNvPr id="2021" name="Google Shape;2021;p11"/>
              <p:cNvGrpSpPr/>
              <p:nvPr/>
            </p:nvGrpSpPr>
            <p:grpSpPr>
              <a:xfrm>
                <a:off x="8082452" y="285774"/>
                <a:ext cx="498898" cy="708105"/>
                <a:chOff x="7865075" y="285763"/>
                <a:chExt cx="716293" cy="1016662"/>
              </a:xfrm>
            </p:grpSpPr>
            <p:sp>
              <p:nvSpPr>
                <p:cNvPr id="2022" name="Google Shape;2022;p11"/>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2023" name="Google Shape;2023;p11"/>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1"/>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1"/>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1"/>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7" name="Google Shape;2027;p11"/>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8" name="Google Shape;2028;p11"/>
            <p:cNvGrpSpPr/>
            <p:nvPr/>
          </p:nvGrpSpPr>
          <p:grpSpPr>
            <a:xfrm flipH="1" rot="-5400000">
              <a:off x="7726664" y="4111407"/>
              <a:ext cx="373126" cy="529592"/>
              <a:chOff x="8082452" y="285774"/>
              <a:chExt cx="498898" cy="708105"/>
            </a:xfrm>
          </p:grpSpPr>
          <p:grpSp>
            <p:nvGrpSpPr>
              <p:cNvPr id="2029" name="Google Shape;2029;p11"/>
              <p:cNvGrpSpPr/>
              <p:nvPr/>
            </p:nvGrpSpPr>
            <p:grpSpPr>
              <a:xfrm>
                <a:off x="8082452" y="285774"/>
                <a:ext cx="498898" cy="708105"/>
                <a:chOff x="7865075" y="285763"/>
                <a:chExt cx="716293" cy="1016662"/>
              </a:xfrm>
            </p:grpSpPr>
            <p:sp>
              <p:nvSpPr>
                <p:cNvPr id="2030" name="Google Shape;2030;p11"/>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2031" name="Google Shape;2031;p11"/>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1"/>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1"/>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1"/>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5" name="Google Shape;2035;p11"/>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6" name="Google Shape;2036;p11"/>
          <p:cNvGrpSpPr/>
          <p:nvPr/>
        </p:nvGrpSpPr>
        <p:grpSpPr>
          <a:xfrm>
            <a:off x="1238467" y="607425"/>
            <a:ext cx="7192819" cy="4139024"/>
            <a:chOff x="1238467" y="607425"/>
            <a:chExt cx="7192819" cy="4139024"/>
          </a:xfrm>
        </p:grpSpPr>
        <p:sp>
          <p:nvSpPr>
            <p:cNvPr id="2037" name="Google Shape;2037;p11"/>
            <p:cNvSpPr/>
            <p:nvPr/>
          </p:nvSpPr>
          <p:spPr>
            <a:xfrm flipH="1">
              <a:off x="1238467" y="3398239"/>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1"/>
            <p:cNvSpPr/>
            <p:nvPr/>
          </p:nvSpPr>
          <p:spPr>
            <a:xfrm flipH="1">
              <a:off x="5999052" y="607425"/>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1"/>
            <p:cNvSpPr/>
            <p:nvPr/>
          </p:nvSpPr>
          <p:spPr>
            <a:xfrm flipH="1">
              <a:off x="1671363" y="828788"/>
              <a:ext cx="279126" cy="2793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1"/>
            <p:cNvSpPr/>
            <p:nvPr/>
          </p:nvSpPr>
          <p:spPr>
            <a:xfrm flipH="1">
              <a:off x="7901684" y="1133002"/>
              <a:ext cx="529602" cy="5300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1"/>
            <p:cNvSpPr/>
            <p:nvPr/>
          </p:nvSpPr>
          <p:spPr>
            <a:xfrm flipH="1">
              <a:off x="1617735" y="4132351"/>
              <a:ext cx="613535" cy="6140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1"/>
            <p:cNvSpPr/>
            <p:nvPr/>
          </p:nvSpPr>
          <p:spPr>
            <a:xfrm flipH="1">
              <a:off x="6816584" y="3391525"/>
              <a:ext cx="740159" cy="740827"/>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11"/>
          <p:cNvSpPr txBox="1"/>
          <p:nvPr>
            <p:ph idx="1" type="subTitle"/>
          </p:nvPr>
        </p:nvSpPr>
        <p:spPr>
          <a:xfrm>
            <a:off x="1426025" y="3139998"/>
            <a:ext cx="6292200" cy="438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atin typeface="Hind Siliguri Medium"/>
                <a:ea typeface="Hind Siliguri Medium"/>
                <a:cs typeface="Hind Siliguri Medium"/>
                <a:sym typeface="Hind Siliguri Medium"/>
              </a:defRPr>
            </a:lvl2pPr>
            <a:lvl3pPr lvl="2" rtl="0" algn="ctr">
              <a:lnSpc>
                <a:spcPct val="115000"/>
              </a:lnSpc>
              <a:spcBef>
                <a:spcPts val="0"/>
              </a:spcBef>
              <a:spcAft>
                <a:spcPts val="0"/>
              </a:spcAft>
              <a:buNone/>
              <a:defRPr>
                <a:latin typeface="Hind Siliguri Medium"/>
                <a:ea typeface="Hind Siliguri Medium"/>
                <a:cs typeface="Hind Siliguri Medium"/>
                <a:sym typeface="Hind Siliguri Medium"/>
              </a:defRPr>
            </a:lvl3pPr>
            <a:lvl4pPr lvl="3" rtl="0" algn="ctr">
              <a:lnSpc>
                <a:spcPct val="115000"/>
              </a:lnSpc>
              <a:spcBef>
                <a:spcPts val="0"/>
              </a:spcBef>
              <a:spcAft>
                <a:spcPts val="0"/>
              </a:spcAft>
              <a:buNone/>
              <a:defRPr>
                <a:latin typeface="Hind Siliguri Medium"/>
                <a:ea typeface="Hind Siliguri Medium"/>
                <a:cs typeface="Hind Siliguri Medium"/>
                <a:sym typeface="Hind Siliguri Medium"/>
              </a:defRPr>
            </a:lvl4pPr>
            <a:lvl5pPr lvl="4" rtl="0" algn="ctr">
              <a:lnSpc>
                <a:spcPct val="115000"/>
              </a:lnSpc>
              <a:spcBef>
                <a:spcPts val="0"/>
              </a:spcBef>
              <a:spcAft>
                <a:spcPts val="0"/>
              </a:spcAft>
              <a:buNone/>
              <a:defRPr>
                <a:latin typeface="Hind Siliguri Medium"/>
                <a:ea typeface="Hind Siliguri Medium"/>
                <a:cs typeface="Hind Siliguri Medium"/>
                <a:sym typeface="Hind Siliguri Medium"/>
              </a:defRPr>
            </a:lvl5pPr>
            <a:lvl6pPr lvl="5" rtl="0" algn="ctr">
              <a:lnSpc>
                <a:spcPct val="115000"/>
              </a:lnSpc>
              <a:spcBef>
                <a:spcPts val="0"/>
              </a:spcBef>
              <a:spcAft>
                <a:spcPts val="0"/>
              </a:spcAft>
              <a:buNone/>
              <a:defRPr>
                <a:latin typeface="Hind Siliguri Medium"/>
                <a:ea typeface="Hind Siliguri Medium"/>
                <a:cs typeface="Hind Siliguri Medium"/>
                <a:sym typeface="Hind Siliguri Medium"/>
              </a:defRPr>
            </a:lvl6pPr>
            <a:lvl7pPr lvl="6" rtl="0" algn="ctr">
              <a:lnSpc>
                <a:spcPct val="115000"/>
              </a:lnSpc>
              <a:spcBef>
                <a:spcPts val="0"/>
              </a:spcBef>
              <a:spcAft>
                <a:spcPts val="0"/>
              </a:spcAft>
              <a:buNone/>
              <a:defRPr>
                <a:latin typeface="Hind Siliguri Medium"/>
                <a:ea typeface="Hind Siliguri Medium"/>
                <a:cs typeface="Hind Siliguri Medium"/>
                <a:sym typeface="Hind Siliguri Medium"/>
              </a:defRPr>
            </a:lvl7pPr>
            <a:lvl8pPr lvl="7" rtl="0" algn="ctr">
              <a:lnSpc>
                <a:spcPct val="115000"/>
              </a:lnSpc>
              <a:spcBef>
                <a:spcPts val="0"/>
              </a:spcBef>
              <a:spcAft>
                <a:spcPts val="0"/>
              </a:spcAft>
              <a:buNone/>
              <a:defRPr>
                <a:latin typeface="Hind Siliguri Medium"/>
                <a:ea typeface="Hind Siliguri Medium"/>
                <a:cs typeface="Hind Siliguri Medium"/>
                <a:sym typeface="Hind Siliguri Medium"/>
              </a:defRPr>
            </a:lvl8pPr>
            <a:lvl9pPr lvl="8" rtl="0" algn="ctr">
              <a:lnSpc>
                <a:spcPct val="115000"/>
              </a:lnSpc>
              <a:spcBef>
                <a:spcPts val="0"/>
              </a:spcBef>
              <a:spcAft>
                <a:spcPts val="0"/>
              </a:spcAft>
              <a:buNone/>
              <a:defRPr>
                <a:latin typeface="Hind Siliguri Medium"/>
                <a:ea typeface="Hind Siliguri Medium"/>
                <a:cs typeface="Hind Siliguri Medium"/>
                <a:sym typeface="Hind Siliguri Medium"/>
              </a:defRPr>
            </a:lvl9pPr>
          </a:lstStyle>
          <a:p/>
        </p:txBody>
      </p:sp>
      <p:sp>
        <p:nvSpPr>
          <p:cNvPr id="2044" name="Google Shape;2044;p11"/>
          <p:cNvSpPr txBox="1"/>
          <p:nvPr>
            <p:ph hasCustomPrompt="1" type="title"/>
          </p:nvPr>
        </p:nvSpPr>
        <p:spPr>
          <a:xfrm>
            <a:off x="713225" y="1494275"/>
            <a:ext cx="7717800" cy="1670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045" name="Google Shape;2045;p11"/>
          <p:cNvGrpSpPr/>
          <p:nvPr/>
        </p:nvGrpSpPr>
        <p:grpSpPr>
          <a:xfrm>
            <a:off x="2012692" y="4056853"/>
            <a:ext cx="5165195" cy="5165195"/>
            <a:chOff x="-1258000" y="444900"/>
            <a:chExt cx="3166500" cy="3166500"/>
          </a:xfrm>
        </p:grpSpPr>
        <p:sp>
          <p:nvSpPr>
            <p:cNvPr id="2046" name="Google Shape;2046;p11"/>
            <p:cNvSpPr/>
            <p:nvPr/>
          </p:nvSpPr>
          <p:spPr>
            <a:xfrm>
              <a:off x="-1258000" y="444900"/>
              <a:ext cx="3166500" cy="316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1"/>
            <p:cNvSpPr/>
            <p:nvPr/>
          </p:nvSpPr>
          <p:spPr>
            <a:xfrm>
              <a:off x="-1163375" y="539400"/>
              <a:ext cx="2977500" cy="297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1"/>
            <p:cNvSpPr/>
            <p:nvPr/>
          </p:nvSpPr>
          <p:spPr>
            <a:xfrm>
              <a:off x="-1070605" y="632156"/>
              <a:ext cx="2791800" cy="27918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1"/>
            <p:cNvSpPr/>
            <p:nvPr/>
          </p:nvSpPr>
          <p:spPr>
            <a:xfrm>
              <a:off x="-1087025" y="615751"/>
              <a:ext cx="2824800" cy="282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1"/>
            <p:cNvSpPr/>
            <p:nvPr/>
          </p:nvSpPr>
          <p:spPr>
            <a:xfrm>
              <a:off x="-999001" y="703700"/>
              <a:ext cx="2648700" cy="2648700"/>
            </a:xfrm>
            <a:prstGeom prst="ellipse">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1"/>
            <p:cNvSpPr/>
            <p:nvPr/>
          </p:nvSpPr>
          <p:spPr>
            <a:xfrm>
              <a:off x="-999012" y="699692"/>
              <a:ext cx="2648700" cy="2648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2" name="Google Shape;2052;p11"/>
            <p:cNvGrpSpPr/>
            <p:nvPr/>
          </p:nvGrpSpPr>
          <p:grpSpPr>
            <a:xfrm>
              <a:off x="-915045" y="787710"/>
              <a:ext cx="2480778" cy="2480778"/>
              <a:chOff x="4053950" y="1851775"/>
              <a:chExt cx="447600" cy="447600"/>
            </a:xfrm>
          </p:grpSpPr>
          <p:sp>
            <p:nvSpPr>
              <p:cNvPr id="2053" name="Google Shape;2053;p11"/>
              <p:cNvSpPr/>
              <p:nvPr/>
            </p:nvSpPr>
            <p:spPr>
              <a:xfrm>
                <a:off x="4053950" y="1851775"/>
                <a:ext cx="447600" cy="447600"/>
              </a:xfrm>
              <a:custGeom>
                <a:rect b="b" l="l" r="r" t="t"/>
                <a:pathLst>
                  <a:path extrusionOk="0" h="17904" w="17904">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1"/>
              <p:cNvSpPr/>
              <p:nvPr/>
            </p:nvSpPr>
            <p:spPr>
              <a:xfrm>
                <a:off x="4076100" y="1874625"/>
                <a:ext cx="402600" cy="401900"/>
              </a:xfrm>
              <a:custGeom>
                <a:rect b="b" l="l" r="r" t="t"/>
                <a:pathLst>
                  <a:path extrusionOk="0" h="16076" w="16104">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1"/>
              <p:cNvSpPr/>
              <p:nvPr/>
            </p:nvSpPr>
            <p:spPr>
              <a:xfrm>
                <a:off x="4319475" y="1880343"/>
                <a:ext cx="152775" cy="315500"/>
              </a:xfrm>
              <a:custGeom>
                <a:rect b="b" l="l" r="r" t="t"/>
                <a:pathLst>
                  <a:path extrusionOk="0" h="12620" w="6111">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1"/>
              <p:cNvSpPr/>
              <p:nvPr/>
            </p:nvSpPr>
            <p:spPr>
              <a:xfrm>
                <a:off x="4143932" y="1874618"/>
                <a:ext cx="180600" cy="229900"/>
              </a:xfrm>
              <a:custGeom>
                <a:rect b="b" l="l" r="r" t="t"/>
                <a:pathLst>
                  <a:path extrusionOk="0" h="9196" w="7224">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1"/>
              <p:cNvSpPr/>
              <p:nvPr/>
            </p:nvSpPr>
            <p:spPr>
              <a:xfrm>
                <a:off x="4076100" y="1968825"/>
                <a:ext cx="275550" cy="306275"/>
              </a:xfrm>
              <a:custGeom>
                <a:rect b="b" l="l" r="r" t="t"/>
                <a:pathLst>
                  <a:path extrusionOk="0" h="12251" w="11022">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8" name="Google Shape;2058;p11"/>
          <p:cNvGrpSpPr/>
          <p:nvPr/>
        </p:nvGrpSpPr>
        <p:grpSpPr>
          <a:xfrm>
            <a:off x="2563736" y="519371"/>
            <a:ext cx="576423" cy="560984"/>
            <a:chOff x="6135492" y="1597374"/>
            <a:chExt cx="758751" cy="738429"/>
          </a:xfrm>
        </p:grpSpPr>
        <p:sp>
          <p:nvSpPr>
            <p:cNvPr id="2059" name="Google Shape;2059;p11"/>
            <p:cNvSpPr/>
            <p:nvPr/>
          </p:nvSpPr>
          <p:spPr>
            <a:xfrm>
              <a:off x="6135492" y="1597374"/>
              <a:ext cx="758751" cy="738429"/>
            </a:xfrm>
            <a:custGeom>
              <a:rect b="b" l="l" r="r" t="t"/>
              <a:pathLst>
                <a:path extrusionOk="0" h="5087" w="5227">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1"/>
            <p:cNvSpPr/>
            <p:nvPr/>
          </p:nvSpPr>
          <p:spPr>
            <a:xfrm>
              <a:off x="6313895" y="1597664"/>
              <a:ext cx="435190" cy="112644"/>
            </a:xfrm>
            <a:custGeom>
              <a:rect b="b" l="l" r="r" t="t"/>
              <a:pathLst>
                <a:path extrusionOk="0" h="776" w="2998">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5"/>
            </a:solidFill>
            <a:ln>
              <a:noFill/>
            </a:ln>
            <a:effectLst>
              <a:outerShdw blurRad="57150" rotWithShape="0" algn="bl" dir="5400000" dist="190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061" name="Google Shape;2061;p11"/>
            <p:cNvSpPr/>
            <p:nvPr/>
          </p:nvSpPr>
          <p:spPr>
            <a:xfrm>
              <a:off x="6148121" y="1755164"/>
              <a:ext cx="733639" cy="391206"/>
            </a:xfrm>
            <a:custGeom>
              <a:rect b="b" l="l" r="r" t="t"/>
              <a:pathLst>
                <a:path extrusionOk="0" h="2695" w="5054">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5"/>
            </a:solidFill>
            <a:ln>
              <a:noFill/>
            </a:ln>
            <a:effectLst>
              <a:outerShdw blurRad="57150" rotWithShape="0" algn="bl" dir="5400000" dist="190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062" name="Google Shape;2062;p11"/>
            <p:cNvSpPr/>
            <p:nvPr/>
          </p:nvSpPr>
          <p:spPr>
            <a:xfrm>
              <a:off x="6405056" y="2077857"/>
              <a:ext cx="460012" cy="257659"/>
            </a:xfrm>
            <a:custGeom>
              <a:rect b="b" l="l" r="r" t="t"/>
              <a:pathLst>
                <a:path extrusionOk="0" h="1775" w="3169">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5"/>
            </a:solidFill>
            <a:ln>
              <a:noFill/>
            </a:ln>
            <a:effectLst>
              <a:outerShdw blurRad="57150" rotWithShape="0" algn="bl" dir="5400000" dist="190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063" name="Shape 20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5_1_2">
    <p:spTree>
      <p:nvGrpSpPr>
        <p:cNvPr id="2064" name="Shape 2064"/>
        <p:cNvGrpSpPr/>
        <p:nvPr/>
      </p:nvGrpSpPr>
      <p:grpSpPr>
        <a:xfrm>
          <a:off x="0" y="0"/>
          <a:ext cx="0" cy="0"/>
          <a:chOff x="0" y="0"/>
          <a:chExt cx="0" cy="0"/>
        </a:xfrm>
      </p:grpSpPr>
      <p:grpSp>
        <p:nvGrpSpPr>
          <p:cNvPr id="2065" name="Google Shape;2065;p13"/>
          <p:cNvGrpSpPr/>
          <p:nvPr/>
        </p:nvGrpSpPr>
        <p:grpSpPr>
          <a:xfrm>
            <a:off x="-31525" y="-228650"/>
            <a:ext cx="9175500" cy="6099300"/>
            <a:chOff x="-31525" y="-228650"/>
            <a:chExt cx="9175500" cy="6099300"/>
          </a:xfrm>
        </p:grpSpPr>
        <p:sp>
          <p:nvSpPr>
            <p:cNvPr id="2066" name="Google Shape;2066;p13"/>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7" name="Google Shape;2067;p13"/>
            <p:cNvGrpSpPr/>
            <p:nvPr/>
          </p:nvGrpSpPr>
          <p:grpSpPr>
            <a:xfrm>
              <a:off x="-10" y="-228620"/>
              <a:ext cx="9143697" cy="6099216"/>
              <a:chOff x="238125" y="471975"/>
              <a:chExt cx="7132925" cy="4757950"/>
            </a:xfrm>
          </p:grpSpPr>
          <p:sp>
            <p:nvSpPr>
              <p:cNvPr id="2068" name="Google Shape;2068;p13"/>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1" name="Google Shape;2071;p13"/>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2" name="Google Shape;2072;p13"/>
            <p:cNvGrpSpPr/>
            <p:nvPr/>
          </p:nvGrpSpPr>
          <p:grpSpPr>
            <a:xfrm>
              <a:off x="201120" y="-173787"/>
              <a:ext cx="8824055" cy="6026084"/>
              <a:chOff x="395025" y="514750"/>
              <a:chExt cx="6883575" cy="4700900"/>
            </a:xfrm>
          </p:grpSpPr>
          <p:sp>
            <p:nvSpPr>
              <p:cNvPr id="2073" name="Google Shape;2073;p13"/>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3"/>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3"/>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3"/>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3"/>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3"/>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3"/>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3"/>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3"/>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3"/>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3"/>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3"/>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3"/>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3"/>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3"/>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3"/>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3"/>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3"/>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3"/>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3"/>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3"/>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3"/>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3"/>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3"/>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3"/>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3"/>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3"/>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3"/>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3"/>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3"/>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3"/>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3"/>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3"/>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3"/>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3"/>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3"/>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3"/>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3"/>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3"/>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3"/>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3"/>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3"/>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3"/>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3"/>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3"/>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3"/>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3"/>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3"/>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3"/>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3"/>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3"/>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3"/>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3"/>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3"/>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3"/>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3"/>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3"/>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3"/>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3"/>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3"/>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3"/>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3"/>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3"/>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3"/>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3"/>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3"/>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3"/>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3"/>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3"/>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3"/>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3"/>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3"/>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3"/>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3"/>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3"/>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3"/>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3"/>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3"/>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3"/>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3"/>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3"/>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3"/>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3"/>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3"/>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3"/>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3"/>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3"/>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3"/>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3"/>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3"/>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3"/>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3"/>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3"/>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3"/>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3"/>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3"/>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3"/>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3"/>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3"/>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3"/>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3"/>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3"/>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3"/>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3"/>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3"/>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3"/>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3"/>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3"/>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3"/>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3"/>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3"/>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3"/>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3"/>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3"/>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3"/>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3"/>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3"/>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3"/>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3"/>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3"/>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3"/>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3"/>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3"/>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3"/>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3"/>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3"/>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3"/>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3"/>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3"/>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3"/>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3"/>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3"/>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3"/>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3"/>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3"/>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3"/>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3"/>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3"/>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3"/>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3"/>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3"/>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3"/>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3"/>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3"/>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3"/>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3"/>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3"/>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3"/>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3"/>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3"/>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3"/>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3"/>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3"/>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3"/>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3"/>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53" name="Google Shape;2253;p13"/>
          <p:cNvGrpSpPr/>
          <p:nvPr/>
        </p:nvGrpSpPr>
        <p:grpSpPr>
          <a:xfrm>
            <a:off x="274813" y="285764"/>
            <a:ext cx="8605925" cy="4712003"/>
            <a:chOff x="274813" y="285764"/>
            <a:chExt cx="8605925" cy="4712003"/>
          </a:xfrm>
        </p:grpSpPr>
        <p:sp>
          <p:nvSpPr>
            <p:cNvPr id="2254" name="Google Shape;2254;p13"/>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5" name="Google Shape;2255;p13"/>
            <p:cNvGrpSpPr/>
            <p:nvPr/>
          </p:nvGrpSpPr>
          <p:grpSpPr>
            <a:xfrm>
              <a:off x="275106" y="285764"/>
              <a:ext cx="858544" cy="356719"/>
              <a:chOff x="219125" y="484675"/>
              <a:chExt cx="1622650" cy="674200"/>
            </a:xfrm>
          </p:grpSpPr>
          <p:sp>
            <p:nvSpPr>
              <p:cNvPr id="2256" name="Google Shape;2256;p13"/>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2257" name="Google Shape;2257;p13"/>
              <p:cNvGrpSpPr/>
              <p:nvPr/>
            </p:nvGrpSpPr>
            <p:grpSpPr>
              <a:xfrm>
                <a:off x="219125" y="484675"/>
                <a:ext cx="1622650" cy="674200"/>
                <a:chOff x="219125" y="484675"/>
                <a:chExt cx="1622650" cy="674200"/>
              </a:xfrm>
            </p:grpSpPr>
            <p:sp>
              <p:nvSpPr>
                <p:cNvPr id="2258" name="Google Shape;2258;p13"/>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3"/>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3"/>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61" name="Google Shape;2261;p13"/>
            <p:cNvGrpSpPr/>
            <p:nvPr/>
          </p:nvGrpSpPr>
          <p:grpSpPr>
            <a:xfrm>
              <a:off x="8381813" y="4276523"/>
              <a:ext cx="498909" cy="721242"/>
              <a:chOff x="8233275" y="1900925"/>
              <a:chExt cx="753525" cy="1089325"/>
            </a:xfrm>
          </p:grpSpPr>
          <p:sp>
            <p:nvSpPr>
              <p:cNvPr id="2262" name="Google Shape;2262;p13"/>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2263" name="Google Shape;2263;p13"/>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3"/>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3"/>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6" name="Google Shape;2266;p13"/>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7" name="Google Shape;2267;p13"/>
            <p:cNvGrpSpPr/>
            <p:nvPr/>
          </p:nvGrpSpPr>
          <p:grpSpPr>
            <a:xfrm>
              <a:off x="274834" y="4514403"/>
              <a:ext cx="438102" cy="483364"/>
              <a:chOff x="6715777" y="3950739"/>
              <a:chExt cx="586325" cy="646900"/>
            </a:xfrm>
          </p:grpSpPr>
          <p:sp>
            <p:nvSpPr>
              <p:cNvPr id="2268" name="Google Shape;2268;p13"/>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2269" name="Google Shape;2269;p13"/>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2270" name="Google Shape;2270;p13"/>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3"/>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3"/>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3"/>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3"/>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5" name="Google Shape;2275;p13"/>
            <p:cNvGrpSpPr/>
            <p:nvPr/>
          </p:nvGrpSpPr>
          <p:grpSpPr>
            <a:xfrm>
              <a:off x="8082452" y="285774"/>
              <a:ext cx="498898" cy="708105"/>
              <a:chOff x="8082452" y="285774"/>
              <a:chExt cx="498898" cy="708105"/>
            </a:xfrm>
          </p:grpSpPr>
          <p:grpSp>
            <p:nvGrpSpPr>
              <p:cNvPr id="2276" name="Google Shape;2276;p13"/>
              <p:cNvGrpSpPr/>
              <p:nvPr/>
            </p:nvGrpSpPr>
            <p:grpSpPr>
              <a:xfrm>
                <a:off x="8082452" y="285774"/>
                <a:ext cx="498898" cy="708105"/>
                <a:chOff x="7865075" y="285763"/>
                <a:chExt cx="716293" cy="1016662"/>
              </a:xfrm>
            </p:grpSpPr>
            <p:sp>
              <p:nvSpPr>
                <p:cNvPr id="2277" name="Google Shape;2277;p13"/>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2278" name="Google Shape;2278;p13"/>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3"/>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3"/>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3"/>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2" name="Google Shape;2282;p13"/>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13"/>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3"/>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5" name="Google Shape;2285;p13"/>
          <p:cNvSpPr txBox="1"/>
          <p:nvPr>
            <p:ph idx="1" type="subTitle"/>
          </p:nvPr>
        </p:nvSpPr>
        <p:spPr>
          <a:xfrm>
            <a:off x="2017400" y="3305425"/>
            <a:ext cx="2148900" cy="356700"/>
          </a:xfrm>
          <a:prstGeom prst="rect">
            <a:avLst/>
          </a:prstGeom>
          <a:solidFill>
            <a:schemeClr val="accent3"/>
          </a:solidFill>
          <a:ln>
            <a:noFill/>
          </a:ln>
        </p:spPr>
        <p:txBody>
          <a:bodyPr anchorCtr="0" anchor="ctr" bIns="91425" lIns="91425" spcFirstLastPara="1" rIns="91425" wrap="square" tIns="91425">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rtl="0" algn="ctr">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rtl="0" algn="ctr">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p:txBody>
      </p:sp>
      <p:sp>
        <p:nvSpPr>
          <p:cNvPr id="2286" name="Google Shape;2286;p13"/>
          <p:cNvSpPr txBox="1"/>
          <p:nvPr>
            <p:ph idx="2" type="subTitle"/>
          </p:nvPr>
        </p:nvSpPr>
        <p:spPr>
          <a:xfrm>
            <a:off x="2017400" y="3744749"/>
            <a:ext cx="21489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2287" name="Google Shape;2287;p13"/>
          <p:cNvSpPr txBox="1"/>
          <p:nvPr>
            <p:ph idx="3" type="subTitle"/>
          </p:nvPr>
        </p:nvSpPr>
        <p:spPr>
          <a:xfrm>
            <a:off x="5933550" y="1744625"/>
            <a:ext cx="2148900" cy="356700"/>
          </a:xfrm>
          <a:prstGeom prst="rect">
            <a:avLst/>
          </a:prstGeom>
          <a:solidFill>
            <a:schemeClr val="accent3"/>
          </a:solidFill>
          <a:ln>
            <a:noFill/>
          </a:ln>
        </p:spPr>
        <p:txBody>
          <a:bodyPr anchorCtr="0" anchor="ctr" bIns="91425" lIns="91425" spcFirstLastPara="1" rIns="91425" wrap="square" tIns="91425">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rtl="0" algn="ctr">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rtl="0" algn="ctr">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p:txBody>
      </p:sp>
      <p:sp>
        <p:nvSpPr>
          <p:cNvPr id="2288" name="Google Shape;2288;p13"/>
          <p:cNvSpPr txBox="1"/>
          <p:nvPr>
            <p:ph idx="4" type="subTitle"/>
          </p:nvPr>
        </p:nvSpPr>
        <p:spPr>
          <a:xfrm>
            <a:off x="5933550" y="2186375"/>
            <a:ext cx="2148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2289" name="Google Shape;2289;p13"/>
          <p:cNvSpPr txBox="1"/>
          <p:nvPr>
            <p:ph idx="5" type="subTitle"/>
          </p:nvPr>
        </p:nvSpPr>
        <p:spPr>
          <a:xfrm>
            <a:off x="5933550" y="3305425"/>
            <a:ext cx="2148900" cy="356700"/>
          </a:xfrm>
          <a:prstGeom prst="rect">
            <a:avLst/>
          </a:prstGeom>
          <a:solidFill>
            <a:schemeClr val="accent3"/>
          </a:solidFill>
          <a:ln>
            <a:noFill/>
          </a:ln>
        </p:spPr>
        <p:txBody>
          <a:bodyPr anchorCtr="0" anchor="ctr" bIns="91425" lIns="91425" spcFirstLastPara="1" rIns="91425" wrap="square" tIns="91425">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rtl="0" algn="ctr">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rtl="0" algn="ctr">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p:txBody>
      </p:sp>
      <p:sp>
        <p:nvSpPr>
          <p:cNvPr id="2290" name="Google Shape;2290;p13"/>
          <p:cNvSpPr txBox="1"/>
          <p:nvPr>
            <p:ph idx="6" type="subTitle"/>
          </p:nvPr>
        </p:nvSpPr>
        <p:spPr>
          <a:xfrm>
            <a:off x="5933550" y="3744749"/>
            <a:ext cx="2148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2291" name="Google Shape;2291;p13"/>
          <p:cNvSpPr txBox="1"/>
          <p:nvPr>
            <p:ph idx="7" type="subTitle"/>
          </p:nvPr>
        </p:nvSpPr>
        <p:spPr>
          <a:xfrm>
            <a:off x="2017400" y="1744625"/>
            <a:ext cx="2148900" cy="356700"/>
          </a:xfrm>
          <a:prstGeom prst="rect">
            <a:avLst/>
          </a:prstGeom>
          <a:solidFill>
            <a:schemeClr val="accent3"/>
          </a:solidFill>
          <a:ln>
            <a:noFill/>
          </a:ln>
        </p:spPr>
        <p:txBody>
          <a:bodyPr anchorCtr="0" anchor="ctr" bIns="91425" lIns="91425" spcFirstLastPara="1" rIns="91425" wrap="square" tIns="91425">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rtl="0" algn="ctr">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rtl="0" algn="ctr">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rtl="0" algn="ctr">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p:txBody>
      </p:sp>
      <p:sp>
        <p:nvSpPr>
          <p:cNvPr id="2292" name="Google Shape;2292;p13"/>
          <p:cNvSpPr txBox="1"/>
          <p:nvPr>
            <p:ph idx="8" type="subTitle"/>
          </p:nvPr>
        </p:nvSpPr>
        <p:spPr>
          <a:xfrm>
            <a:off x="2017400" y="2186375"/>
            <a:ext cx="2148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2293" name="Google Shape;2293;p1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b="0">
                <a:latin typeface="Dosis"/>
                <a:ea typeface="Dosis"/>
                <a:cs typeface="Dosis"/>
                <a:sym typeface="Dosis"/>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2294" name="Google Shape;2294;p13"/>
          <p:cNvSpPr txBox="1"/>
          <p:nvPr>
            <p:ph hasCustomPrompt="1" idx="9" type="title"/>
          </p:nvPr>
        </p:nvSpPr>
        <p:spPr>
          <a:xfrm>
            <a:off x="5019528" y="1735350"/>
            <a:ext cx="721200" cy="356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Hind Siliguri Medium"/>
              <a:buNone/>
              <a:defRPr sz="2400">
                <a:latin typeface="Dosis"/>
                <a:ea typeface="Dosis"/>
                <a:cs typeface="Dosis"/>
                <a:sym typeface="Dosis"/>
              </a:defRPr>
            </a:lvl1pPr>
            <a:lvl2pPr lvl="1"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2pPr>
            <a:lvl3pPr lvl="2"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3pPr>
            <a:lvl4pPr lvl="3"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4pPr>
            <a:lvl5pPr lvl="4"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5pPr>
            <a:lvl6pPr lvl="5"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6pPr>
            <a:lvl7pPr lvl="6"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7pPr>
            <a:lvl8pPr lvl="7"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8pPr>
            <a:lvl9pPr lvl="8"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9pPr>
          </a:lstStyle>
          <a:p>
            <a:r>
              <a:t>xx%</a:t>
            </a:r>
          </a:p>
        </p:txBody>
      </p:sp>
      <p:sp>
        <p:nvSpPr>
          <p:cNvPr id="2295" name="Google Shape;2295;p13"/>
          <p:cNvSpPr txBox="1"/>
          <p:nvPr>
            <p:ph hasCustomPrompt="1" idx="13" type="title"/>
          </p:nvPr>
        </p:nvSpPr>
        <p:spPr>
          <a:xfrm>
            <a:off x="5019528" y="3304650"/>
            <a:ext cx="721200" cy="356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Hind Siliguri Medium"/>
              <a:buNone/>
              <a:defRPr sz="2400">
                <a:latin typeface="Dosis"/>
                <a:ea typeface="Dosis"/>
                <a:cs typeface="Dosis"/>
                <a:sym typeface="Dosis"/>
              </a:defRPr>
            </a:lvl1pPr>
            <a:lvl2pPr lvl="1"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2pPr>
            <a:lvl3pPr lvl="2"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3pPr>
            <a:lvl4pPr lvl="3"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4pPr>
            <a:lvl5pPr lvl="4"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5pPr>
            <a:lvl6pPr lvl="5"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6pPr>
            <a:lvl7pPr lvl="6"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7pPr>
            <a:lvl8pPr lvl="7"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8pPr>
            <a:lvl9pPr lvl="8"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9pPr>
          </a:lstStyle>
          <a:p>
            <a:r>
              <a:t>xx%</a:t>
            </a:r>
          </a:p>
        </p:txBody>
      </p:sp>
      <p:sp>
        <p:nvSpPr>
          <p:cNvPr id="2296" name="Google Shape;2296;p13"/>
          <p:cNvSpPr txBox="1"/>
          <p:nvPr>
            <p:ph hasCustomPrompt="1" idx="14" type="title"/>
          </p:nvPr>
        </p:nvSpPr>
        <p:spPr>
          <a:xfrm>
            <a:off x="1148153" y="1735350"/>
            <a:ext cx="721200" cy="356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Hind Siliguri Medium"/>
              <a:buNone/>
              <a:defRPr sz="2400">
                <a:latin typeface="Dosis"/>
                <a:ea typeface="Dosis"/>
                <a:cs typeface="Dosis"/>
                <a:sym typeface="Dosis"/>
              </a:defRPr>
            </a:lvl1pPr>
            <a:lvl2pPr lvl="1"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2pPr>
            <a:lvl3pPr lvl="2"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3pPr>
            <a:lvl4pPr lvl="3"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4pPr>
            <a:lvl5pPr lvl="4"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5pPr>
            <a:lvl6pPr lvl="5"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6pPr>
            <a:lvl7pPr lvl="6"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7pPr>
            <a:lvl8pPr lvl="7"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8pPr>
            <a:lvl9pPr lvl="8"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9pPr>
          </a:lstStyle>
          <a:p>
            <a:r>
              <a:t>xx%</a:t>
            </a:r>
          </a:p>
        </p:txBody>
      </p:sp>
      <p:sp>
        <p:nvSpPr>
          <p:cNvPr id="2297" name="Google Shape;2297;p13"/>
          <p:cNvSpPr txBox="1"/>
          <p:nvPr>
            <p:ph hasCustomPrompt="1" idx="15" type="title"/>
          </p:nvPr>
        </p:nvSpPr>
        <p:spPr>
          <a:xfrm>
            <a:off x="1148153" y="3304650"/>
            <a:ext cx="721200" cy="356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Font typeface="Hind Siliguri Medium"/>
              <a:buNone/>
              <a:defRPr sz="2400">
                <a:latin typeface="Dosis"/>
                <a:ea typeface="Dosis"/>
                <a:cs typeface="Dosis"/>
                <a:sym typeface="Dosis"/>
              </a:defRPr>
            </a:lvl1pPr>
            <a:lvl2pPr lvl="1"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2pPr>
            <a:lvl3pPr lvl="2"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3pPr>
            <a:lvl4pPr lvl="3"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4pPr>
            <a:lvl5pPr lvl="4"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5pPr>
            <a:lvl6pPr lvl="5"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6pPr>
            <a:lvl7pPr lvl="6"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7pPr>
            <a:lvl8pPr lvl="7"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8pPr>
            <a:lvl9pPr lvl="8" rtl="0" algn="ctr">
              <a:spcBef>
                <a:spcPts val="0"/>
              </a:spcBef>
              <a:spcAft>
                <a:spcPts val="0"/>
              </a:spcAft>
              <a:buSzPts val="2000"/>
              <a:buFont typeface="Hind Siliguri Medium"/>
              <a:buNone/>
              <a:defRPr b="0" sz="2000">
                <a:latin typeface="Hind Siliguri Medium"/>
                <a:ea typeface="Hind Siliguri Medium"/>
                <a:cs typeface="Hind Siliguri Medium"/>
                <a:sym typeface="Hind Siliguri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2298" name="Shape 2298"/>
        <p:cNvGrpSpPr/>
        <p:nvPr/>
      </p:nvGrpSpPr>
      <p:grpSpPr>
        <a:xfrm>
          <a:off x="0" y="0"/>
          <a:ext cx="0" cy="0"/>
          <a:chOff x="0" y="0"/>
          <a:chExt cx="0" cy="0"/>
        </a:xfrm>
      </p:grpSpPr>
      <p:grpSp>
        <p:nvGrpSpPr>
          <p:cNvPr id="2299" name="Google Shape;2299;p14"/>
          <p:cNvGrpSpPr/>
          <p:nvPr/>
        </p:nvGrpSpPr>
        <p:grpSpPr>
          <a:xfrm>
            <a:off x="-31525" y="-228650"/>
            <a:ext cx="9175500" cy="6099300"/>
            <a:chOff x="-31525" y="-228650"/>
            <a:chExt cx="9175500" cy="6099300"/>
          </a:xfrm>
        </p:grpSpPr>
        <p:sp>
          <p:nvSpPr>
            <p:cNvPr id="2300" name="Google Shape;2300;p14"/>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1" name="Google Shape;2301;p14"/>
            <p:cNvGrpSpPr/>
            <p:nvPr/>
          </p:nvGrpSpPr>
          <p:grpSpPr>
            <a:xfrm>
              <a:off x="-10" y="-228620"/>
              <a:ext cx="9143697" cy="6099216"/>
              <a:chOff x="238125" y="471975"/>
              <a:chExt cx="7132925" cy="4757950"/>
            </a:xfrm>
          </p:grpSpPr>
          <p:sp>
            <p:nvSpPr>
              <p:cNvPr id="2302" name="Google Shape;2302;p14"/>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4"/>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4"/>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5" name="Google Shape;2305;p14"/>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6" name="Google Shape;2306;p14"/>
            <p:cNvGrpSpPr/>
            <p:nvPr/>
          </p:nvGrpSpPr>
          <p:grpSpPr>
            <a:xfrm>
              <a:off x="201120" y="-173787"/>
              <a:ext cx="8824055" cy="6026084"/>
              <a:chOff x="395025" y="514750"/>
              <a:chExt cx="6883575" cy="4700900"/>
            </a:xfrm>
          </p:grpSpPr>
          <p:sp>
            <p:nvSpPr>
              <p:cNvPr id="2307" name="Google Shape;2307;p14"/>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4"/>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4"/>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4"/>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4"/>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4"/>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4"/>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4"/>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4"/>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4"/>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4"/>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4"/>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4"/>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4"/>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4"/>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4"/>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4"/>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4"/>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4"/>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4"/>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4"/>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4"/>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4"/>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4"/>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4"/>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4"/>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4"/>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4"/>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4"/>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4"/>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4"/>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4"/>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4"/>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4"/>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4"/>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4"/>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4"/>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4"/>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4"/>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4"/>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4"/>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4"/>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4"/>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4"/>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4"/>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4"/>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4"/>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4"/>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4"/>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4"/>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4"/>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4"/>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4"/>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4"/>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4"/>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4"/>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4"/>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4"/>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4"/>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4"/>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4"/>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4"/>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4"/>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4"/>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4"/>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4"/>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4"/>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4"/>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4"/>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4"/>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4"/>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4"/>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4"/>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4"/>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4"/>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4"/>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4"/>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4"/>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4"/>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4"/>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4"/>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4"/>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4"/>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4"/>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4"/>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4"/>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4"/>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4"/>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4"/>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4"/>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4"/>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4"/>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4"/>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4"/>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4"/>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4"/>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4"/>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4"/>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4"/>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4"/>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4"/>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4"/>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4"/>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4"/>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4"/>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4"/>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4"/>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4"/>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4"/>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4"/>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4"/>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4"/>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4"/>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4"/>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4"/>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4"/>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4"/>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4"/>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4"/>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4"/>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4"/>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4"/>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4"/>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4"/>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4"/>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4"/>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4"/>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4"/>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4"/>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4"/>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4"/>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4"/>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4"/>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4"/>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4"/>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4"/>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4"/>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4"/>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4"/>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4"/>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4"/>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4"/>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4"/>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4"/>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4"/>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4"/>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4"/>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4"/>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4"/>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4"/>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4"/>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4"/>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4"/>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4"/>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4"/>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4"/>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4"/>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4"/>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4"/>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4"/>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4"/>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4"/>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4"/>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4"/>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4"/>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4"/>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4"/>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4"/>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4"/>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4"/>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4"/>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4"/>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4"/>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4"/>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4"/>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4"/>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4"/>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4"/>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4"/>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4"/>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87" name="Google Shape;2487;p14"/>
          <p:cNvGrpSpPr/>
          <p:nvPr/>
        </p:nvGrpSpPr>
        <p:grpSpPr>
          <a:xfrm>
            <a:off x="-2493951" y="-952995"/>
            <a:ext cx="12235103" cy="8604060"/>
            <a:chOff x="-2493951" y="-952995"/>
            <a:chExt cx="12235103" cy="8604060"/>
          </a:xfrm>
        </p:grpSpPr>
        <p:grpSp>
          <p:nvGrpSpPr>
            <p:cNvPr id="2488" name="Google Shape;2488;p14"/>
            <p:cNvGrpSpPr/>
            <p:nvPr/>
          </p:nvGrpSpPr>
          <p:grpSpPr>
            <a:xfrm>
              <a:off x="-2493951" y="2659394"/>
              <a:ext cx="4991671" cy="4991671"/>
              <a:chOff x="-1258000" y="444900"/>
              <a:chExt cx="3166500" cy="3166500"/>
            </a:xfrm>
          </p:grpSpPr>
          <p:sp>
            <p:nvSpPr>
              <p:cNvPr id="2489" name="Google Shape;2489;p14"/>
              <p:cNvSpPr/>
              <p:nvPr/>
            </p:nvSpPr>
            <p:spPr>
              <a:xfrm>
                <a:off x="-1258000" y="444900"/>
                <a:ext cx="3166500" cy="316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4"/>
              <p:cNvSpPr/>
              <p:nvPr/>
            </p:nvSpPr>
            <p:spPr>
              <a:xfrm>
                <a:off x="-1163375" y="539400"/>
                <a:ext cx="2977500" cy="297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4"/>
              <p:cNvSpPr/>
              <p:nvPr/>
            </p:nvSpPr>
            <p:spPr>
              <a:xfrm>
                <a:off x="-1070605" y="632156"/>
                <a:ext cx="2791800" cy="2791800"/>
              </a:xfrm>
              <a:prstGeom prst="ellipse">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4"/>
              <p:cNvSpPr/>
              <p:nvPr/>
            </p:nvSpPr>
            <p:spPr>
              <a:xfrm>
                <a:off x="-1087025" y="615751"/>
                <a:ext cx="2824800" cy="282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4"/>
              <p:cNvSpPr/>
              <p:nvPr/>
            </p:nvSpPr>
            <p:spPr>
              <a:xfrm>
                <a:off x="-999001" y="703700"/>
                <a:ext cx="2648700" cy="2648700"/>
              </a:xfrm>
              <a:prstGeom prst="ellipse">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4"/>
              <p:cNvSpPr/>
              <p:nvPr/>
            </p:nvSpPr>
            <p:spPr>
              <a:xfrm>
                <a:off x="-999012" y="703750"/>
                <a:ext cx="2648700" cy="2648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5" name="Google Shape;2495;p14"/>
              <p:cNvGrpSpPr/>
              <p:nvPr/>
            </p:nvGrpSpPr>
            <p:grpSpPr>
              <a:xfrm>
                <a:off x="-915045" y="787710"/>
                <a:ext cx="2480778" cy="2480778"/>
                <a:chOff x="4053950" y="1851775"/>
                <a:chExt cx="447600" cy="447600"/>
              </a:xfrm>
            </p:grpSpPr>
            <p:sp>
              <p:nvSpPr>
                <p:cNvPr id="2496" name="Google Shape;2496;p14"/>
                <p:cNvSpPr/>
                <p:nvPr/>
              </p:nvSpPr>
              <p:spPr>
                <a:xfrm>
                  <a:off x="4053950" y="1851775"/>
                  <a:ext cx="447600" cy="447600"/>
                </a:xfrm>
                <a:custGeom>
                  <a:rect b="b" l="l" r="r" t="t"/>
                  <a:pathLst>
                    <a:path extrusionOk="0" h="17904" w="17904">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4"/>
                <p:cNvSpPr/>
                <p:nvPr/>
              </p:nvSpPr>
              <p:spPr>
                <a:xfrm>
                  <a:off x="4076100" y="1874625"/>
                  <a:ext cx="402600" cy="401900"/>
                </a:xfrm>
                <a:custGeom>
                  <a:rect b="b" l="l" r="r" t="t"/>
                  <a:pathLst>
                    <a:path extrusionOk="0" h="16076" w="16104">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4"/>
                <p:cNvSpPr/>
                <p:nvPr/>
              </p:nvSpPr>
              <p:spPr>
                <a:xfrm>
                  <a:off x="4319475" y="1881075"/>
                  <a:ext cx="152775" cy="315500"/>
                </a:xfrm>
                <a:custGeom>
                  <a:rect b="b" l="l" r="r" t="t"/>
                  <a:pathLst>
                    <a:path extrusionOk="0" h="12620" w="6111">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4"/>
                <p:cNvSpPr/>
                <p:nvPr/>
              </p:nvSpPr>
              <p:spPr>
                <a:xfrm>
                  <a:off x="4143200" y="1875350"/>
                  <a:ext cx="180600" cy="229900"/>
                </a:xfrm>
                <a:custGeom>
                  <a:rect b="b" l="l" r="r" t="t"/>
                  <a:pathLst>
                    <a:path extrusionOk="0" h="9196" w="7224">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4"/>
                <p:cNvSpPr/>
                <p:nvPr/>
              </p:nvSpPr>
              <p:spPr>
                <a:xfrm>
                  <a:off x="4076100" y="1968825"/>
                  <a:ext cx="275550" cy="306275"/>
                </a:xfrm>
                <a:custGeom>
                  <a:rect b="b" l="l" r="r" t="t"/>
                  <a:pathLst>
                    <a:path extrusionOk="0" h="12251" w="11022">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01" name="Google Shape;2501;p14"/>
            <p:cNvGrpSpPr/>
            <p:nvPr/>
          </p:nvGrpSpPr>
          <p:grpSpPr>
            <a:xfrm flipH="1">
              <a:off x="713218" y="-952995"/>
              <a:ext cx="2146916" cy="1873435"/>
              <a:chOff x="7370668" y="1170600"/>
              <a:chExt cx="2146916" cy="1873435"/>
            </a:xfrm>
          </p:grpSpPr>
          <p:sp>
            <p:nvSpPr>
              <p:cNvPr id="2502" name="Google Shape;2502;p14"/>
              <p:cNvSpPr/>
              <p:nvPr/>
            </p:nvSpPr>
            <p:spPr>
              <a:xfrm>
                <a:off x="7644151" y="1232874"/>
                <a:ext cx="1620711" cy="1620566"/>
              </a:xfrm>
              <a:custGeom>
                <a:rect b="b" l="l" r="r" t="t"/>
                <a:pathLst>
                  <a:path extrusionOk="0" h="11164" w="11165">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5"/>
              </a:solidFill>
              <a:ln>
                <a:noFill/>
              </a:ln>
              <a:effectLst>
                <a:outerShdw blurRad="57150" rotWithShape="0" algn="bl" dir="5400000" dist="19050">
                  <a:srgbClr val="000000">
                    <a:alpha val="3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4"/>
              <p:cNvSpPr/>
              <p:nvPr/>
            </p:nvSpPr>
            <p:spPr>
              <a:xfrm>
                <a:off x="7988328" y="1232874"/>
                <a:ext cx="1036297" cy="315433"/>
              </a:xfrm>
              <a:custGeom>
                <a:rect b="b" l="l" r="r" t="t"/>
                <a:pathLst>
                  <a:path extrusionOk="0" h="2173" w="7139">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accent6"/>
              </a:solidFill>
              <a:ln>
                <a:noFill/>
              </a:ln>
              <a:effectLst>
                <a:outerShdw blurRad="57150" rotWithShape="0" algn="bl" dir="5400000" dist="19050">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4"/>
              <p:cNvSpPr/>
              <p:nvPr/>
            </p:nvSpPr>
            <p:spPr>
              <a:xfrm>
                <a:off x="8124925" y="2463696"/>
                <a:ext cx="1019604" cy="389755"/>
              </a:xfrm>
              <a:custGeom>
                <a:rect b="b" l="l" r="r" t="t"/>
                <a:pathLst>
                  <a:path extrusionOk="0" h="2685" w="7024">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accent6"/>
              </a:solidFill>
              <a:ln>
                <a:noFill/>
              </a:ln>
              <a:effectLst>
                <a:outerShdw blurRad="57150" rotWithShape="0" algn="bl" dir="5400000" dist="19050">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4"/>
              <p:cNvSpPr/>
              <p:nvPr/>
            </p:nvSpPr>
            <p:spPr>
              <a:xfrm>
                <a:off x="7644151" y="1667922"/>
                <a:ext cx="1620711" cy="743074"/>
              </a:xfrm>
              <a:custGeom>
                <a:rect b="b" l="l" r="r" t="t"/>
                <a:pathLst>
                  <a:path extrusionOk="0" h="5119" w="11165">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accent6"/>
              </a:solidFill>
              <a:ln>
                <a:noFill/>
              </a:ln>
              <a:effectLst>
                <a:outerShdw blurRad="57150" rotWithShape="0" algn="bl" dir="5400000" dist="19050">
                  <a:srgbClr val="000000">
                    <a:alpha val="2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4"/>
              <p:cNvSpPr/>
              <p:nvPr/>
            </p:nvSpPr>
            <p:spPr>
              <a:xfrm>
                <a:off x="7370668" y="1170600"/>
                <a:ext cx="2146916" cy="1873435"/>
              </a:xfrm>
              <a:custGeom>
                <a:rect b="b" l="l" r="r" t="t"/>
                <a:pathLst>
                  <a:path extrusionOk="0" h="12906" w="1479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4"/>
              <p:cNvSpPr/>
              <p:nvPr/>
            </p:nvSpPr>
            <p:spPr>
              <a:xfrm>
                <a:off x="7403765" y="1199777"/>
                <a:ext cx="2080723" cy="1809419"/>
              </a:xfrm>
              <a:custGeom>
                <a:rect b="b" l="l" r="r" t="t"/>
                <a:pathLst>
                  <a:path extrusionOk="0" h="12465" w="14334">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8" name="Google Shape;2508;p14"/>
            <p:cNvGrpSpPr/>
            <p:nvPr/>
          </p:nvGrpSpPr>
          <p:grpSpPr>
            <a:xfrm>
              <a:off x="8561294" y="3555309"/>
              <a:ext cx="1179858" cy="1148257"/>
              <a:chOff x="6135492" y="1597374"/>
              <a:chExt cx="758751" cy="738429"/>
            </a:xfrm>
          </p:grpSpPr>
          <p:sp>
            <p:nvSpPr>
              <p:cNvPr id="2509" name="Google Shape;2509;p14"/>
              <p:cNvSpPr/>
              <p:nvPr/>
            </p:nvSpPr>
            <p:spPr>
              <a:xfrm>
                <a:off x="6135492" y="1597374"/>
                <a:ext cx="758751" cy="738429"/>
              </a:xfrm>
              <a:custGeom>
                <a:rect b="b" l="l" r="r" t="t"/>
                <a:pathLst>
                  <a:path extrusionOk="0" h="5087" w="5227">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4"/>
              <p:cNvSpPr/>
              <p:nvPr/>
            </p:nvSpPr>
            <p:spPr>
              <a:xfrm>
                <a:off x="6313895" y="1597664"/>
                <a:ext cx="435190" cy="112644"/>
              </a:xfrm>
              <a:custGeom>
                <a:rect b="b" l="l" r="r" t="t"/>
                <a:pathLst>
                  <a:path extrusionOk="0" h="776" w="2998">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4"/>
              </a:solidFill>
              <a:ln>
                <a:noFill/>
              </a:ln>
              <a:effectLst>
                <a:outerShdw blurRad="57150" rotWithShape="0" algn="bl" dir="5400000" dist="190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511" name="Google Shape;2511;p14"/>
              <p:cNvSpPr/>
              <p:nvPr/>
            </p:nvSpPr>
            <p:spPr>
              <a:xfrm>
                <a:off x="6148121" y="1755164"/>
                <a:ext cx="733639" cy="391206"/>
              </a:xfrm>
              <a:custGeom>
                <a:rect b="b" l="l" r="r" t="t"/>
                <a:pathLst>
                  <a:path extrusionOk="0" h="2695" w="5054">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4"/>
              </a:solidFill>
              <a:ln>
                <a:noFill/>
              </a:ln>
              <a:effectLst>
                <a:outerShdw blurRad="57150" rotWithShape="0" algn="bl" dir="5400000" dist="190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512" name="Google Shape;2512;p14"/>
              <p:cNvSpPr/>
              <p:nvPr/>
            </p:nvSpPr>
            <p:spPr>
              <a:xfrm>
                <a:off x="6405056" y="2077857"/>
                <a:ext cx="460012" cy="257659"/>
              </a:xfrm>
              <a:custGeom>
                <a:rect b="b" l="l" r="r" t="t"/>
                <a:pathLst>
                  <a:path extrusionOk="0" h="1775" w="3169">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4"/>
              </a:solidFill>
              <a:ln>
                <a:noFill/>
              </a:ln>
              <a:effectLst>
                <a:outerShdw blurRad="57150" rotWithShape="0" algn="bl" dir="5400000" dist="19050">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grpSp>
      <p:grpSp>
        <p:nvGrpSpPr>
          <p:cNvPr id="2513" name="Google Shape;2513;p14"/>
          <p:cNvGrpSpPr/>
          <p:nvPr/>
        </p:nvGrpSpPr>
        <p:grpSpPr>
          <a:xfrm>
            <a:off x="713222" y="255088"/>
            <a:ext cx="8081392" cy="4448488"/>
            <a:chOff x="713222" y="255088"/>
            <a:chExt cx="8081392" cy="4448488"/>
          </a:xfrm>
        </p:grpSpPr>
        <p:sp>
          <p:nvSpPr>
            <p:cNvPr id="2514" name="Google Shape;2514;p14"/>
            <p:cNvSpPr/>
            <p:nvPr/>
          </p:nvSpPr>
          <p:spPr>
            <a:xfrm>
              <a:off x="713222" y="1088575"/>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4"/>
            <p:cNvSpPr/>
            <p:nvPr/>
          </p:nvSpPr>
          <p:spPr>
            <a:xfrm>
              <a:off x="2748254" y="4173502"/>
              <a:ext cx="529602" cy="5300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4"/>
            <p:cNvSpPr/>
            <p:nvPr/>
          </p:nvSpPr>
          <p:spPr>
            <a:xfrm>
              <a:off x="8415347" y="255088"/>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7" name="Google Shape;2517;p14"/>
          <p:cNvSpPr txBox="1"/>
          <p:nvPr>
            <p:ph idx="1" type="subTitle"/>
          </p:nvPr>
        </p:nvSpPr>
        <p:spPr>
          <a:xfrm>
            <a:off x="2766250" y="985175"/>
            <a:ext cx="5653200" cy="2427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Font typeface="Patua One"/>
              <a:buNone/>
              <a:defRPr sz="3000"/>
            </a:lvl1pPr>
            <a:lvl2pPr lvl="1" rtl="0" algn="r">
              <a:spcBef>
                <a:spcPts val="0"/>
              </a:spcBef>
              <a:spcAft>
                <a:spcPts val="0"/>
              </a:spcAft>
              <a:buSzPts val="2700"/>
              <a:buFont typeface="Patua One"/>
              <a:buNone/>
              <a:defRPr sz="2700">
                <a:latin typeface="Patua One"/>
                <a:ea typeface="Patua One"/>
                <a:cs typeface="Patua One"/>
                <a:sym typeface="Patua One"/>
              </a:defRPr>
            </a:lvl2pPr>
            <a:lvl3pPr lvl="2" rtl="0" algn="r">
              <a:spcBef>
                <a:spcPts val="1600"/>
              </a:spcBef>
              <a:spcAft>
                <a:spcPts val="0"/>
              </a:spcAft>
              <a:buSzPts val="2700"/>
              <a:buFont typeface="Patua One"/>
              <a:buNone/>
              <a:defRPr sz="2700">
                <a:latin typeface="Patua One"/>
                <a:ea typeface="Patua One"/>
                <a:cs typeface="Patua One"/>
                <a:sym typeface="Patua One"/>
              </a:defRPr>
            </a:lvl3pPr>
            <a:lvl4pPr lvl="3" rtl="0" algn="r">
              <a:spcBef>
                <a:spcPts val="1600"/>
              </a:spcBef>
              <a:spcAft>
                <a:spcPts val="0"/>
              </a:spcAft>
              <a:buSzPts val="2700"/>
              <a:buFont typeface="Patua One"/>
              <a:buNone/>
              <a:defRPr sz="2700">
                <a:latin typeface="Patua One"/>
                <a:ea typeface="Patua One"/>
                <a:cs typeface="Patua One"/>
                <a:sym typeface="Patua One"/>
              </a:defRPr>
            </a:lvl4pPr>
            <a:lvl5pPr lvl="4" rtl="0" algn="r">
              <a:spcBef>
                <a:spcPts val="1600"/>
              </a:spcBef>
              <a:spcAft>
                <a:spcPts val="0"/>
              </a:spcAft>
              <a:buSzPts val="2700"/>
              <a:buFont typeface="Patua One"/>
              <a:buNone/>
              <a:defRPr sz="2700">
                <a:latin typeface="Patua One"/>
                <a:ea typeface="Patua One"/>
                <a:cs typeface="Patua One"/>
                <a:sym typeface="Patua One"/>
              </a:defRPr>
            </a:lvl5pPr>
            <a:lvl6pPr lvl="5" rtl="0" algn="r">
              <a:spcBef>
                <a:spcPts val="1600"/>
              </a:spcBef>
              <a:spcAft>
                <a:spcPts val="0"/>
              </a:spcAft>
              <a:buSzPts val="2700"/>
              <a:buFont typeface="Patua One"/>
              <a:buNone/>
              <a:defRPr sz="2700">
                <a:latin typeface="Patua One"/>
                <a:ea typeface="Patua One"/>
                <a:cs typeface="Patua One"/>
                <a:sym typeface="Patua One"/>
              </a:defRPr>
            </a:lvl6pPr>
            <a:lvl7pPr lvl="6" rtl="0" algn="r">
              <a:spcBef>
                <a:spcPts val="1600"/>
              </a:spcBef>
              <a:spcAft>
                <a:spcPts val="0"/>
              </a:spcAft>
              <a:buSzPts val="2700"/>
              <a:buFont typeface="Patua One"/>
              <a:buNone/>
              <a:defRPr sz="2700">
                <a:latin typeface="Patua One"/>
                <a:ea typeface="Patua One"/>
                <a:cs typeface="Patua One"/>
                <a:sym typeface="Patua One"/>
              </a:defRPr>
            </a:lvl7pPr>
            <a:lvl8pPr lvl="7" rtl="0" algn="r">
              <a:spcBef>
                <a:spcPts val="1600"/>
              </a:spcBef>
              <a:spcAft>
                <a:spcPts val="0"/>
              </a:spcAft>
              <a:buSzPts val="2700"/>
              <a:buFont typeface="Patua One"/>
              <a:buNone/>
              <a:defRPr sz="2700">
                <a:latin typeface="Patua One"/>
                <a:ea typeface="Patua One"/>
                <a:cs typeface="Patua One"/>
                <a:sym typeface="Patua One"/>
              </a:defRPr>
            </a:lvl8pPr>
            <a:lvl9pPr lvl="8" rtl="0" algn="r">
              <a:spcBef>
                <a:spcPts val="1600"/>
              </a:spcBef>
              <a:spcAft>
                <a:spcPts val="1600"/>
              </a:spcAft>
              <a:buSzPts val="2700"/>
              <a:buFont typeface="Patua One"/>
              <a:buNone/>
              <a:defRPr sz="2700">
                <a:latin typeface="Patua One"/>
                <a:ea typeface="Patua One"/>
                <a:cs typeface="Patua One"/>
                <a:sym typeface="Patua One"/>
              </a:defRPr>
            </a:lvl9pPr>
          </a:lstStyle>
          <a:p/>
        </p:txBody>
      </p:sp>
      <p:sp>
        <p:nvSpPr>
          <p:cNvPr id="2518" name="Google Shape;2518;p14"/>
          <p:cNvSpPr txBox="1"/>
          <p:nvPr>
            <p:ph type="title"/>
          </p:nvPr>
        </p:nvSpPr>
        <p:spPr>
          <a:xfrm>
            <a:off x="5283342" y="3488275"/>
            <a:ext cx="3132000" cy="540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400"/>
              <a:buFont typeface="Nunito Sans"/>
              <a:buNone/>
              <a:defRPr sz="2000"/>
            </a:lvl1pPr>
            <a:lvl2pPr lvl="1"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2pPr>
            <a:lvl3pPr lvl="2"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3pPr>
            <a:lvl4pPr lvl="3"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4pPr>
            <a:lvl5pPr lvl="4"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5pPr>
            <a:lvl6pPr lvl="5"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6pPr>
            <a:lvl7pPr lvl="6"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7pPr>
            <a:lvl8pPr lvl="7"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8pPr>
            <a:lvl9pPr lvl="8"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2519" name="Shape 2519"/>
        <p:cNvGrpSpPr/>
        <p:nvPr/>
      </p:nvGrpSpPr>
      <p:grpSpPr>
        <a:xfrm>
          <a:off x="0" y="0"/>
          <a:ext cx="0" cy="0"/>
          <a:chOff x="0" y="0"/>
          <a:chExt cx="0" cy="0"/>
        </a:xfrm>
      </p:grpSpPr>
      <p:grpSp>
        <p:nvGrpSpPr>
          <p:cNvPr id="2520" name="Google Shape;2520;p15"/>
          <p:cNvGrpSpPr/>
          <p:nvPr/>
        </p:nvGrpSpPr>
        <p:grpSpPr>
          <a:xfrm>
            <a:off x="-31525" y="-228650"/>
            <a:ext cx="9175500" cy="6099300"/>
            <a:chOff x="-31525" y="-228650"/>
            <a:chExt cx="9175500" cy="6099300"/>
          </a:xfrm>
        </p:grpSpPr>
        <p:sp>
          <p:nvSpPr>
            <p:cNvPr id="2521" name="Google Shape;2521;p15"/>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2" name="Google Shape;2522;p15"/>
            <p:cNvGrpSpPr/>
            <p:nvPr/>
          </p:nvGrpSpPr>
          <p:grpSpPr>
            <a:xfrm>
              <a:off x="-10" y="-228620"/>
              <a:ext cx="9143697" cy="6099216"/>
              <a:chOff x="238125" y="471975"/>
              <a:chExt cx="7132925" cy="4757950"/>
            </a:xfrm>
          </p:grpSpPr>
          <p:sp>
            <p:nvSpPr>
              <p:cNvPr id="2523" name="Google Shape;2523;p15"/>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5"/>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5"/>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6" name="Google Shape;2526;p15"/>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7" name="Google Shape;2527;p15"/>
            <p:cNvGrpSpPr/>
            <p:nvPr/>
          </p:nvGrpSpPr>
          <p:grpSpPr>
            <a:xfrm>
              <a:off x="201120" y="-173787"/>
              <a:ext cx="8824055" cy="6026084"/>
              <a:chOff x="395025" y="514750"/>
              <a:chExt cx="6883575" cy="4700900"/>
            </a:xfrm>
          </p:grpSpPr>
          <p:sp>
            <p:nvSpPr>
              <p:cNvPr id="2528" name="Google Shape;2528;p15"/>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5"/>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5"/>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5"/>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5"/>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5"/>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5"/>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5"/>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5"/>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5"/>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5"/>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5"/>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5"/>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5"/>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5"/>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5"/>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5"/>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5"/>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5"/>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5"/>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5"/>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5"/>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5"/>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5"/>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5"/>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5"/>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5"/>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5"/>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5"/>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5"/>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5"/>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5"/>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5"/>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5"/>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5"/>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5"/>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5"/>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5"/>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5"/>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5"/>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5"/>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5"/>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5"/>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5"/>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5"/>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5"/>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5"/>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5"/>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5"/>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5"/>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5"/>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5"/>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5"/>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5"/>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5"/>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5"/>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5"/>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5"/>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5"/>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5"/>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5"/>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5"/>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5"/>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5"/>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5"/>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5"/>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5"/>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5"/>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5"/>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5"/>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5"/>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5"/>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5"/>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5"/>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5"/>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5"/>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5"/>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5"/>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5"/>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5"/>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5"/>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5"/>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5"/>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5"/>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5"/>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5"/>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5"/>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5"/>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5"/>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5"/>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5"/>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5"/>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5"/>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5"/>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5"/>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5"/>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5"/>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5"/>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5"/>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5"/>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5"/>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5"/>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5"/>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5"/>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5"/>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5"/>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5"/>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5"/>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5"/>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5"/>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5"/>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5"/>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5"/>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5"/>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5"/>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5"/>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5"/>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5"/>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5"/>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5"/>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5"/>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5"/>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5"/>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5"/>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5"/>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5"/>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5"/>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5"/>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5"/>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5"/>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5"/>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5"/>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5"/>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5"/>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5"/>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5"/>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5"/>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5"/>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5"/>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5"/>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5"/>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5"/>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5"/>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5"/>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5"/>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5"/>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5"/>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5"/>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5"/>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5"/>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5"/>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5"/>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5"/>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5"/>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5"/>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5"/>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5"/>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5"/>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5"/>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5"/>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5"/>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5"/>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5"/>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5"/>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5"/>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5"/>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5"/>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5"/>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5"/>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5"/>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5"/>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5"/>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5"/>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5"/>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5"/>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5"/>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5"/>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5"/>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5"/>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5"/>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08" name="Google Shape;2708;p15"/>
          <p:cNvGrpSpPr/>
          <p:nvPr/>
        </p:nvGrpSpPr>
        <p:grpSpPr>
          <a:xfrm>
            <a:off x="274813" y="250324"/>
            <a:ext cx="8605925" cy="4747443"/>
            <a:chOff x="274813" y="250324"/>
            <a:chExt cx="8605925" cy="4747443"/>
          </a:xfrm>
        </p:grpSpPr>
        <p:sp>
          <p:nvSpPr>
            <p:cNvPr id="2709" name="Google Shape;2709;p15"/>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0" name="Google Shape;2710;p15"/>
            <p:cNvGrpSpPr/>
            <p:nvPr/>
          </p:nvGrpSpPr>
          <p:grpSpPr>
            <a:xfrm>
              <a:off x="275106" y="285764"/>
              <a:ext cx="858544" cy="356719"/>
              <a:chOff x="219125" y="484675"/>
              <a:chExt cx="1622650" cy="674200"/>
            </a:xfrm>
          </p:grpSpPr>
          <p:sp>
            <p:nvSpPr>
              <p:cNvPr id="2711" name="Google Shape;2711;p15"/>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2712" name="Google Shape;2712;p15"/>
              <p:cNvGrpSpPr/>
              <p:nvPr/>
            </p:nvGrpSpPr>
            <p:grpSpPr>
              <a:xfrm>
                <a:off x="219125" y="484675"/>
                <a:ext cx="1622650" cy="674200"/>
                <a:chOff x="219125" y="484675"/>
                <a:chExt cx="1622650" cy="674200"/>
              </a:xfrm>
            </p:grpSpPr>
            <p:sp>
              <p:nvSpPr>
                <p:cNvPr id="2713" name="Google Shape;2713;p15"/>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5"/>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5"/>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16" name="Google Shape;2716;p15"/>
            <p:cNvGrpSpPr/>
            <p:nvPr/>
          </p:nvGrpSpPr>
          <p:grpSpPr>
            <a:xfrm>
              <a:off x="8381813" y="4276523"/>
              <a:ext cx="498909" cy="721242"/>
              <a:chOff x="8233275" y="1900925"/>
              <a:chExt cx="753525" cy="1089325"/>
            </a:xfrm>
          </p:grpSpPr>
          <p:sp>
            <p:nvSpPr>
              <p:cNvPr id="2717" name="Google Shape;2717;p15"/>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2718" name="Google Shape;2718;p15"/>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5"/>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5"/>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1" name="Google Shape;2721;p15"/>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2" name="Google Shape;2722;p15"/>
            <p:cNvGrpSpPr/>
            <p:nvPr/>
          </p:nvGrpSpPr>
          <p:grpSpPr>
            <a:xfrm>
              <a:off x="274834" y="4514403"/>
              <a:ext cx="438102" cy="483364"/>
              <a:chOff x="6715777" y="3950739"/>
              <a:chExt cx="586325" cy="646900"/>
            </a:xfrm>
          </p:grpSpPr>
          <p:sp>
            <p:nvSpPr>
              <p:cNvPr id="2723" name="Google Shape;2723;p15"/>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2724" name="Google Shape;2724;p15"/>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2725" name="Google Shape;2725;p15"/>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5"/>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5"/>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5"/>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5"/>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0" name="Google Shape;2730;p15"/>
            <p:cNvGrpSpPr/>
            <p:nvPr/>
          </p:nvGrpSpPr>
          <p:grpSpPr>
            <a:xfrm>
              <a:off x="7882927" y="250324"/>
              <a:ext cx="498898" cy="708105"/>
              <a:chOff x="8082452" y="285774"/>
              <a:chExt cx="498898" cy="708105"/>
            </a:xfrm>
          </p:grpSpPr>
          <p:grpSp>
            <p:nvGrpSpPr>
              <p:cNvPr id="2731" name="Google Shape;2731;p15"/>
              <p:cNvGrpSpPr/>
              <p:nvPr/>
            </p:nvGrpSpPr>
            <p:grpSpPr>
              <a:xfrm>
                <a:off x="8082452" y="285774"/>
                <a:ext cx="498898" cy="708105"/>
                <a:chOff x="7865075" y="285763"/>
                <a:chExt cx="716293" cy="1016662"/>
              </a:xfrm>
            </p:grpSpPr>
            <p:sp>
              <p:nvSpPr>
                <p:cNvPr id="2732" name="Google Shape;2732;p15"/>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2733" name="Google Shape;2733;p15"/>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5"/>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5"/>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5"/>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7" name="Google Shape;2737;p15"/>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8" name="Google Shape;2738;p15"/>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9" name="Google Shape;2739;p15"/>
          <p:cNvSpPr txBox="1"/>
          <p:nvPr>
            <p:ph idx="1" type="subTitle"/>
          </p:nvPr>
        </p:nvSpPr>
        <p:spPr>
          <a:xfrm>
            <a:off x="713225" y="2738650"/>
            <a:ext cx="3032700" cy="129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r">
              <a:lnSpc>
                <a:spcPct val="115000"/>
              </a:lnSpc>
              <a:spcBef>
                <a:spcPts val="0"/>
              </a:spcBef>
              <a:spcAft>
                <a:spcPts val="0"/>
              </a:spcAft>
              <a:buSzPts val="1400"/>
              <a:buNone/>
              <a:defRPr sz="1400"/>
            </a:lvl2pPr>
            <a:lvl3pPr lvl="2" rtl="0" algn="r">
              <a:lnSpc>
                <a:spcPct val="115000"/>
              </a:lnSpc>
              <a:spcBef>
                <a:spcPts val="0"/>
              </a:spcBef>
              <a:spcAft>
                <a:spcPts val="0"/>
              </a:spcAft>
              <a:buSzPts val="1400"/>
              <a:buNone/>
              <a:defRPr sz="1400"/>
            </a:lvl3pPr>
            <a:lvl4pPr lvl="3" rtl="0" algn="r">
              <a:lnSpc>
                <a:spcPct val="115000"/>
              </a:lnSpc>
              <a:spcBef>
                <a:spcPts val="0"/>
              </a:spcBef>
              <a:spcAft>
                <a:spcPts val="0"/>
              </a:spcAft>
              <a:buSzPts val="1400"/>
              <a:buNone/>
              <a:defRPr sz="1400"/>
            </a:lvl4pPr>
            <a:lvl5pPr lvl="4" rtl="0" algn="r">
              <a:lnSpc>
                <a:spcPct val="115000"/>
              </a:lnSpc>
              <a:spcBef>
                <a:spcPts val="0"/>
              </a:spcBef>
              <a:spcAft>
                <a:spcPts val="0"/>
              </a:spcAft>
              <a:buSzPts val="1400"/>
              <a:buNone/>
              <a:defRPr sz="1400"/>
            </a:lvl5pPr>
            <a:lvl6pPr lvl="5" rtl="0" algn="r">
              <a:lnSpc>
                <a:spcPct val="115000"/>
              </a:lnSpc>
              <a:spcBef>
                <a:spcPts val="0"/>
              </a:spcBef>
              <a:spcAft>
                <a:spcPts val="0"/>
              </a:spcAft>
              <a:buSzPts val="1400"/>
              <a:buNone/>
              <a:defRPr sz="1400"/>
            </a:lvl6pPr>
            <a:lvl7pPr lvl="6" rtl="0" algn="r">
              <a:lnSpc>
                <a:spcPct val="115000"/>
              </a:lnSpc>
              <a:spcBef>
                <a:spcPts val="0"/>
              </a:spcBef>
              <a:spcAft>
                <a:spcPts val="0"/>
              </a:spcAft>
              <a:buSzPts val="1400"/>
              <a:buNone/>
              <a:defRPr sz="1400"/>
            </a:lvl7pPr>
            <a:lvl8pPr lvl="7" rtl="0" algn="r">
              <a:lnSpc>
                <a:spcPct val="115000"/>
              </a:lnSpc>
              <a:spcBef>
                <a:spcPts val="0"/>
              </a:spcBef>
              <a:spcAft>
                <a:spcPts val="0"/>
              </a:spcAft>
              <a:buSzPts val="1400"/>
              <a:buNone/>
              <a:defRPr sz="1400"/>
            </a:lvl8pPr>
            <a:lvl9pPr lvl="8" rtl="0" algn="r">
              <a:lnSpc>
                <a:spcPct val="115000"/>
              </a:lnSpc>
              <a:spcBef>
                <a:spcPts val="0"/>
              </a:spcBef>
              <a:spcAft>
                <a:spcPts val="0"/>
              </a:spcAft>
              <a:buSzPts val="1400"/>
              <a:buNone/>
              <a:defRPr sz="1400"/>
            </a:lvl9pPr>
          </a:lstStyle>
          <a:p/>
        </p:txBody>
      </p:sp>
      <p:sp>
        <p:nvSpPr>
          <p:cNvPr id="2740" name="Google Shape;2740;p15"/>
          <p:cNvSpPr txBox="1"/>
          <p:nvPr>
            <p:ph type="ctrTitle"/>
          </p:nvPr>
        </p:nvSpPr>
        <p:spPr>
          <a:xfrm>
            <a:off x="713375" y="1445500"/>
            <a:ext cx="3032700" cy="1293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_1_2">
    <p:spTree>
      <p:nvGrpSpPr>
        <p:cNvPr id="2741" name="Shape 2741"/>
        <p:cNvGrpSpPr/>
        <p:nvPr/>
      </p:nvGrpSpPr>
      <p:grpSpPr>
        <a:xfrm>
          <a:off x="0" y="0"/>
          <a:ext cx="0" cy="0"/>
          <a:chOff x="0" y="0"/>
          <a:chExt cx="0" cy="0"/>
        </a:xfrm>
      </p:grpSpPr>
      <p:grpSp>
        <p:nvGrpSpPr>
          <p:cNvPr id="2742" name="Google Shape;2742;p16"/>
          <p:cNvGrpSpPr/>
          <p:nvPr/>
        </p:nvGrpSpPr>
        <p:grpSpPr>
          <a:xfrm>
            <a:off x="-31525" y="-228650"/>
            <a:ext cx="9175500" cy="6099300"/>
            <a:chOff x="-31525" y="-228650"/>
            <a:chExt cx="9175500" cy="6099300"/>
          </a:xfrm>
        </p:grpSpPr>
        <p:sp>
          <p:nvSpPr>
            <p:cNvPr id="2743" name="Google Shape;2743;p16"/>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4" name="Google Shape;2744;p16"/>
            <p:cNvGrpSpPr/>
            <p:nvPr/>
          </p:nvGrpSpPr>
          <p:grpSpPr>
            <a:xfrm>
              <a:off x="-10" y="-228620"/>
              <a:ext cx="9143697" cy="6099216"/>
              <a:chOff x="238125" y="471975"/>
              <a:chExt cx="7132925" cy="4757950"/>
            </a:xfrm>
          </p:grpSpPr>
          <p:sp>
            <p:nvSpPr>
              <p:cNvPr id="2745" name="Google Shape;2745;p16"/>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6"/>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6"/>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8" name="Google Shape;2748;p16"/>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9" name="Google Shape;2749;p16"/>
            <p:cNvGrpSpPr/>
            <p:nvPr/>
          </p:nvGrpSpPr>
          <p:grpSpPr>
            <a:xfrm>
              <a:off x="201120" y="-173787"/>
              <a:ext cx="8824055" cy="6026084"/>
              <a:chOff x="395025" y="514750"/>
              <a:chExt cx="6883575" cy="4700900"/>
            </a:xfrm>
          </p:grpSpPr>
          <p:sp>
            <p:nvSpPr>
              <p:cNvPr id="2750" name="Google Shape;2750;p16"/>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6"/>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6"/>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6"/>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6"/>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6"/>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6"/>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6"/>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6"/>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6"/>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6"/>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6"/>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6"/>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6"/>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6"/>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6"/>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6"/>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6"/>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6"/>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6"/>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6"/>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6"/>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6"/>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6"/>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6"/>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6"/>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6"/>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6"/>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6"/>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6"/>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6"/>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6"/>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6"/>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6"/>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6"/>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6"/>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6"/>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6"/>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6"/>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6"/>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6"/>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6"/>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6"/>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6"/>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6"/>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6"/>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6"/>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6"/>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6"/>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6"/>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6"/>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6"/>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6"/>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6"/>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6"/>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6"/>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6"/>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6"/>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6"/>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6"/>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6"/>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6"/>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6"/>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6"/>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6"/>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6"/>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6"/>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6"/>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6"/>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6"/>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6"/>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6"/>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6"/>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6"/>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6"/>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6"/>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6"/>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6"/>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6"/>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6"/>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6"/>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6"/>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6"/>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6"/>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6"/>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6"/>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6"/>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6"/>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6"/>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6"/>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6"/>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6"/>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6"/>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6"/>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6"/>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6"/>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6"/>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6"/>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6"/>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6"/>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6"/>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6"/>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6"/>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6"/>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6"/>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6"/>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6"/>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6"/>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6"/>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6"/>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6"/>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6"/>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6"/>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6"/>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6"/>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6"/>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6"/>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6"/>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6"/>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6"/>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6"/>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6"/>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6"/>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6"/>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6"/>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6"/>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6"/>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6"/>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6"/>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6"/>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6"/>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6"/>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6"/>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6"/>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6"/>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6"/>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6"/>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6"/>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6"/>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6"/>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6"/>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6"/>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6"/>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6"/>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6"/>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6"/>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6"/>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6"/>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6"/>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6"/>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6"/>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6"/>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6"/>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6"/>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6"/>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6"/>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6"/>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6"/>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6"/>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6"/>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6"/>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6"/>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6"/>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6"/>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6"/>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6"/>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6"/>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6"/>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6"/>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6"/>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6"/>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6"/>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6"/>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6"/>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6"/>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6"/>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6"/>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6"/>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6"/>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6"/>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30" name="Google Shape;2930;p16"/>
          <p:cNvGrpSpPr/>
          <p:nvPr/>
        </p:nvGrpSpPr>
        <p:grpSpPr>
          <a:xfrm>
            <a:off x="274813" y="203133"/>
            <a:ext cx="8629275" cy="4794634"/>
            <a:chOff x="274813" y="203133"/>
            <a:chExt cx="8629275" cy="4794634"/>
          </a:xfrm>
        </p:grpSpPr>
        <p:sp>
          <p:nvSpPr>
            <p:cNvPr id="2931" name="Google Shape;2931;p16"/>
            <p:cNvSpPr/>
            <p:nvPr/>
          </p:nvSpPr>
          <p:spPr>
            <a:xfrm>
              <a:off x="8702888" y="20313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6"/>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6"/>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4" name="Google Shape;2934;p16"/>
            <p:cNvGrpSpPr/>
            <p:nvPr/>
          </p:nvGrpSpPr>
          <p:grpSpPr>
            <a:xfrm flipH="1" rot="10800000">
              <a:off x="275106" y="4641048"/>
              <a:ext cx="858544" cy="356719"/>
              <a:chOff x="219125" y="484675"/>
              <a:chExt cx="1622650" cy="674200"/>
            </a:xfrm>
          </p:grpSpPr>
          <p:sp>
            <p:nvSpPr>
              <p:cNvPr id="2935" name="Google Shape;2935;p16"/>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2936" name="Google Shape;2936;p16"/>
              <p:cNvGrpSpPr/>
              <p:nvPr/>
            </p:nvGrpSpPr>
            <p:grpSpPr>
              <a:xfrm>
                <a:off x="219125" y="484675"/>
                <a:ext cx="1622650" cy="674200"/>
                <a:chOff x="219125" y="484675"/>
                <a:chExt cx="1622650" cy="674200"/>
              </a:xfrm>
            </p:grpSpPr>
            <p:sp>
              <p:nvSpPr>
                <p:cNvPr id="2937" name="Google Shape;2937;p16"/>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6"/>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6"/>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40" name="Google Shape;2940;p16"/>
            <p:cNvGrpSpPr/>
            <p:nvPr/>
          </p:nvGrpSpPr>
          <p:grpSpPr>
            <a:xfrm flipH="1" rot="10800000">
              <a:off x="8381813" y="285765"/>
              <a:ext cx="498909" cy="721242"/>
              <a:chOff x="8233275" y="1900925"/>
              <a:chExt cx="753525" cy="1089325"/>
            </a:xfrm>
          </p:grpSpPr>
          <p:sp>
            <p:nvSpPr>
              <p:cNvPr id="2941" name="Google Shape;2941;p16"/>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2942" name="Google Shape;2942;p16"/>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6"/>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6"/>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5" name="Google Shape;2945;p16"/>
            <p:cNvGrpSpPr/>
            <p:nvPr/>
          </p:nvGrpSpPr>
          <p:grpSpPr>
            <a:xfrm flipH="1" rot="10800000">
              <a:off x="274834" y="285764"/>
              <a:ext cx="438102" cy="483364"/>
              <a:chOff x="6715777" y="3950739"/>
              <a:chExt cx="586325" cy="646900"/>
            </a:xfrm>
          </p:grpSpPr>
          <p:sp>
            <p:nvSpPr>
              <p:cNvPr id="2946" name="Google Shape;2946;p16"/>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2947" name="Google Shape;2947;p16"/>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2948" name="Google Shape;2948;p16"/>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6"/>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6"/>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6"/>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6"/>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3" name="Google Shape;2953;p16"/>
            <p:cNvGrpSpPr/>
            <p:nvPr/>
          </p:nvGrpSpPr>
          <p:grpSpPr>
            <a:xfrm flipH="1" rot="10800000">
              <a:off x="8082452" y="4289652"/>
              <a:ext cx="498898" cy="708105"/>
              <a:chOff x="8082452" y="285774"/>
              <a:chExt cx="498898" cy="708105"/>
            </a:xfrm>
          </p:grpSpPr>
          <p:grpSp>
            <p:nvGrpSpPr>
              <p:cNvPr id="2954" name="Google Shape;2954;p16"/>
              <p:cNvGrpSpPr/>
              <p:nvPr/>
            </p:nvGrpSpPr>
            <p:grpSpPr>
              <a:xfrm>
                <a:off x="8082452" y="285774"/>
                <a:ext cx="498898" cy="708105"/>
                <a:chOff x="7865075" y="285763"/>
                <a:chExt cx="716293" cy="1016662"/>
              </a:xfrm>
            </p:grpSpPr>
            <p:sp>
              <p:nvSpPr>
                <p:cNvPr id="2955" name="Google Shape;2955;p16"/>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2956" name="Google Shape;2956;p16"/>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6"/>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6"/>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6"/>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0" name="Google Shape;2960;p16"/>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61" name="Google Shape;2961;p16"/>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6"/>
          <p:cNvSpPr txBox="1"/>
          <p:nvPr>
            <p:ph idx="1" type="subTitle"/>
          </p:nvPr>
        </p:nvSpPr>
        <p:spPr>
          <a:xfrm>
            <a:off x="713225" y="2571750"/>
            <a:ext cx="2779200" cy="129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r">
              <a:lnSpc>
                <a:spcPct val="115000"/>
              </a:lnSpc>
              <a:spcBef>
                <a:spcPts val="0"/>
              </a:spcBef>
              <a:spcAft>
                <a:spcPts val="0"/>
              </a:spcAft>
              <a:buSzPts val="1400"/>
              <a:buNone/>
              <a:defRPr sz="1400"/>
            </a:lvl2pPr>
            <a:lvl3pPr lvl="2" rtl="0" algn="r">
              <a:lnSpc>
                <a:spcPct val="115000"/>
              </a:lnSpc>
              <a:spcBef>
                <a:spcPts val="0"/>
              </a:spcBef>
              <a:spcAft>
                <a:spcPts val="0"/>
              </a:spcAft>
              <a:buSzPts val="1400"/>
              <a:buNone/>
              <a:defRPr sz="1400"/>
            </a:lvl3pPr>
            <a:lvl4pPr lvl="3" rtl="0" algn="r">
              <a:lnSpc>
                <a:spcPct val="115000"/>
              </a:lnSpc>
              <a:spcBef>
                <a:spcPts val="0"/>
              </a:spcBef>
              <a:spcAft>
                <a:spcPts val="0"/>
              </a:spcAft>
              <a:buSzPts val="1400"/>
              <a:buNone/>
              <a:defRPr sz="1400"/>
            </a:lvl4pPr>
            <a:lvl5pPr lvl="4" rtl="0" algn="r">
              <a:lnSpc>
                <a:spcPct val="115000"/>
              </a:lnSpc>
              <a:spcBef>
                <a:spcPts val="0"/>
              </a:spcBef>
              <a:spcAft>
                <a:spcPts val="0"/>
              </a:spcAft>
              <a:buSzPts val="1400"/>
              <a:buNone/>
              <a:defRPr sz="1400"/>
            </a:lvl5pPr>
            <a:lvl6pPr lvl="5" rtl="0" algn="r">
              <a:lnSpc>
                <a:spcPct val="115000"/>
              </a:lnSpc>
              <a:spcBef>
                <a:spcPts val="0"/>
              </a:spcBef>
              <a:spcAft>
                <a:spcPts val="0"/>
              </a:spcAft>
              <a:buSzPts val="1400"/>
              <a:buNone/>
              <a:defRPr sz="1400"/>
            </a:lvl6pPr>
            <a:lvl7pPr lvl="6" rtl="0" algn="r">
              <a:lnSpc>
                <a:spcPct val="115000"/>
              </a:lnSpc>
              <a:spcBef>
                <a:spcPts val="0"/>
              </a:spcBef>
              <a:spcAft>
                <a:spcPts val="0"/>
              </a:spcAft>
              <a:buSzPts val="1400"/>
              <a:buNone/>
              <a:defRPr sz="1400"/>
            </a:lvl7pPr>
            <a:lvl8pPr lvl="7" rtl="0" algn="r">
              <a:lnSpc>
                <a:spcPct val="115000"/>
              </a:lnSpc>
              <a:spcBef>
                <a:spcPts val="0"/>
              </a:spcBef>
              <a:spcAft>
                <a:spcPts val="0"/>
              </a:spcAft>
              <a:buSzPts val="1400"/>
              <a:buNone/>
              <a:defRPr sz="1400"/>
            </a:lvl8pPr>
            <a:lvl9pPr lvl="8" rtl="0" algn="r">
              <a:lnSpc>
                <a:spcPct val="115000"/>
              </a:lnSpc>
              <a:spcBef>
                <a:spcPts val="0"/>
              </a:spcBef>
              <a:spcAft>
                <a:spcPts val="0"/>
              </a:spcAft>
              <a:buSzPts val="1400"/>
              <a:buNone/>
              <a:defRPr sz="1400"/>
            </a:lvl9pPr>
          </a:lstStyle>
          <a:p/>
        </p:txBody>
      </p:sp>
      <p:sp>
        <p:nvSpPr>
          <p:cNvPr id="2963" name="Google Shape;2963;p16"/>
          <p:cNvSpPr txBox="1"/>
          <p:nvPr>
            <p:ph type="ctrTitle"/>
          </p:nvPr>
        </p:nvSpPr>
        <p:spPr>
          <a:xfrm>
            <a:off x="713375" y="1445350"/>
            <a:ext cx="2182200" cy="1293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3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_1_1_1">
    <p:spTree>
      <p:nvGrpSpPr>
        <p:cNvPr id="2964" name="Shape 2964"/>
        <p:cNvGrpSpPr/>
        <p:nvPr/>
      </p:nvGrpSpPr>
      <p:grpSpPr>
        <a:xfrm>
          <a:off x="0" y="0"/>
          <a:ext cx="0" cy="0"/>
          <a:chOff x="0" y="0"/>
          <a:chExt cx="0" cy="0"/>
        </a:xfrm>
      </p:grpSpPr>
      <p:grpSp>
        <p:nvGrpSpPr>
          <p:cNvPr id="2965" name="Google Shape;2965;p17"/>
          <p:cNvGrpSpPr/>
          <p:nvPr/>
        </p:nvGrpSpPr>
        <p:grpSpPr>
          <a:xfrm>
            <a:off x="-31525" y="-228650"/>
            <a:ext cx="9175500" cy="6099300"/>
            <a:chOff x="-31525" y="-228650"/>
            <a:chExt cx="9175500" cy="6099300"/>
          </a:xfrm>
        </p:grpSpPr>
        <p:sp>
          <p:nvSpPr>
            <p:cNvPr id="2966" name="Google Shape;2966;p17"/>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7" name="Google Shape;2967;p17"/>
            <p:cNvGrpSpPr/>
            <p:nvPr/>
          </p:nvGrpSpPr>
          <p:grpSpPr>
            <a:xfrm>
              <a:off x="-10" y="-228620"/>
              <a:ext cx="9143697" cy="6099216"/>
              <a:chOff x="238125" y="471975"/>
              <a:chExt cx="7132925" cy="4757950"/>
            </a:xfrm>
          </p:grpSpPr>
          <p:sp>
            <p:nvSpPr>
              <p:cNvPr id="2968" name="Google Shape;2968;p17"/>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7"/>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7"/>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1" name="Google Shape;2971;p17"/>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2" name="Google Shape;2972;p17"/>
            <p:cNvGrpSpPr/>
            <p:nvPr/>
          </p:nvGrpSpPr>
          <p:grpSpPr>
            <a:xfrm>
              <a:off x="201120" y="-173787"/>
              <a:ext cx="8824055" cy="6026084"/>
              <a:chOff x="395025" y="514750"/>
              <a:chExt cx="6883575" cy="4700900"/>
            </a:xfrm>
          </p:grpSpPr>
          <p:sp>
            <p:nvSpPr>
              <p:cNvPr id="2973" name="Google Shape;2973;p17"/>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7"/>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7"/>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7"/>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7"/>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7"/>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7"/>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7"/>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7"/>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7"/>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7"/>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7"/>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7"/>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7"/>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7"/>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7"/>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7"/>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7"/>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7"/>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7"/>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7"/>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7"/>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7"/>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7"/>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7"/>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7"/>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7"/>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7"/>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7"/>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7"/>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7"/>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7"/>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7"/>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7"/>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7"/>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7"/>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7"/>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7"/>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7"/>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7"/>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7"/>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7"/>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7"/>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7"/>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7"/>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7"/>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7"/>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7"/>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7"/>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7"/>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7"/>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7"/>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7"/>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7"/>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7"/>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7"/>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7"/>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7"/>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7"/>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7"/>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7"/>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7"/>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7"/>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7"/>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7"/>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7"/>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7"/>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7"/>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7"/>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7"/>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7"/>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7"/>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7"/>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7"/>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7"/>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7"/>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7"/>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7"/>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7"/>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7"/>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7"/>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7"/>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7"/>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7"/>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7"/>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7"/>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7"/>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7"/>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7"/>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7"/>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7"/>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7"/>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7"/>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7"/>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7"/>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7"/>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7"/>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7"/>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7"/>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7"/>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7"/>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7"/>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7"/>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7"/>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7"/>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7"/>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7"/>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7"/>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7"/>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7"/>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7"/>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7"/>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7"/>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7"/>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7"/>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7"/>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7"/>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7"/>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7"/>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7"/>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7"/>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7"/>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7"/>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7"/>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7"/>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7"/>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7"/>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7"/>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7"/>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7"/>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7"/>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7"/>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7"/>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7"/>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7"/>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7"/>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7"/>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7"/>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7"/>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7"/>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7"/>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7"/>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7"/>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7"/>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7"/>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7"/>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7"/>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7"/>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7"/>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7"/>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7"/>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7"/>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7"/>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7"/>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7"/>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7"/>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7"/>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7"/>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7"/>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7"/>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7"/>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7"/>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7"/>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7"/>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7"/>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7"/>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7"/>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7"/>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7"/>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7"/>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7"/>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7"/>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7"/>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7"/>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7"/>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7"/>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7"/>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7"/>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7"/>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7"/>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53" name="Google Shape;3153;p17"/>
          <p:cNvGrpSpPr/>
          <p:nvPr/>
        </p:nvGrpSpPr>
        <p:grpSpPr>
          <a:xfrm flipH="1" rot="10800000">
            <a:off x="274813" y="203133"/>
            <a:ext cx="8629275" cy="4794634"/>
            <a:chOff x="274813" y="203133"/>
            <a:chExt cx="8629275" cy="4794634"/>
          </a:xfrm>
        </p:grpSpPr>
        <p:sp>
          <p:nvSpPr>
            <p:cNvPr id="3154" name="Google Shape;3154;p17"/>
            <p:cNvSpPr/>
            <p:nvPr/>
          </p:nvSpPr>
          <p:spPr>
            <a:xfrm>
              <a:off x="8702888" y="20313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7"/>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7"/>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7" name="Google Shape;3157;p17"/>
            <p:cNvGrpSpPr/>
            <p:nvPr/>
          </p:nvGrpSpPr>
          <p:grpSpPr>
            <a:xfrm flipH="1" rot="10800000">
              <a:off x="275106" y="4641048"/>
              <a:ext cx="858544" cy="356719"/>
              <a:chOff x="219125" y="484675"/>
              <a:chExt cx="1622650" cy="674200"/>
            </a:xfrm>
          </p:grpSpPr>
          <p:sp>
            <p:nvSpPr>
              <p:cNvPr id="3158" name="Google Shape;3158;p17"/>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3159" name="Google Shape;3159;p17"/>
              <p:cNvGrpSpPr/>
              <p:nvPr/>
            </p:nvGrpSpPr>
            <p:grpSpPr>
              <a:xfrm>
                <a:off x="219125" y="484675"/>
                <a:ext cx="1622650" cy="674200"/>
                <a:chOff x="219125" y="484675"/>
                <a:chExt cx="1622650" cy="674200"/>
              </a:xfrm>
            </p:grpSpPr>
            <p:sp>
              <p:nvSpPr>
                <p:cNvPr id="3160" name="Google Shape;3160;p17"/>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7"/>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7"/>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63" name="Google Shape;3163;p17"/>
            <p:cNvGrpSpPr/>
            <p:nvPr/>
          </p:nvGrpSpPr>
          <p:grpSpPr>
            <a:xfrm flipH="1" rot="10800000">
              <a:off x="8381813" y="285765"/>
              <a:ext cx="498909" cy="721242"/>
              <a:chOff x="8233275" y="1900925"/>
              <a:chExt cx="753525" cy="1089325"/>
            </a:xfrm>
          </p:grpSpPr>
          <p:sp>
            <p:nvSpPr>
              <p:cNvPr id="3164" name="Google Shape;3164;p17"/>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3165" name="Google Shape;3165;p17"/>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7"/>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7"/>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8" name="Google Shape;3168;p17"/>
            <p:cNvGrpSpPr/>
            <p:nvPr/>
          </p:nvGrpSpPr>
          <p:grpSpPr>
            <a:xfrm flipH="1" rot="10800000">
              <a:off x="274834" y="285764"/>
              <a:ext cx="438102" cy="483364"/>
              <a:chOff x="6715777" y="3950739"/>
              <a:chExt cx="586325" cy="646900"/>
            </a:xfrm>
          </p:grpSpPr>
          <p:sp>
            <p:nvSpPr>
              <p:cNvPr id="3169" name="Google Shape;3169;p17"/>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3170" name="Google Shape;3170;p17"/>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3171" name="Google Shape;3171;p17"/>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7"/>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7"/>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7"/>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7"/>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6" name="Google Shape;3176;p17"/>
            <p:cNvGrpSpPr/>
            <p:nvPr/>
          </p:nvGrpSpPr>
          <p:grpSpPr>
            <a:xfrm flipH="1" rot="10800000">
              <a:off x="8082452" y="4289652"/>
              <a:ext cx="498898" cy="708105"/>
              <a:chOff x="8082452" y="285774"/>
              <a:chExt cx="498898" cy="708105"/>
            </a:xfrm>
          </p:grpSpPr>
          <p:grpSp>
            <p:nvGrpSpPr>
              <p:cNvPr id="3177" name="Google Shape;3177;p17"/>
              <p:cNvGrpSpPr/>
              <p:nvPr/>
            </p:nvGrpSpPr>
            <p:grpSpPr>
              <a:xfrm>
                <a:off x="8082452" y="285774"/>
                <a:ext cx="498898" cy="708105"/>
                <a:chOff x="7865075" y="285763"/>
                <a:chExt cx="716293" cy="1016662"/>
              </a:xfrm>
            </p:grpSpPr>
            <p:sp>
              <p:nvSpPr>
                <p:cNvPr id="3178" name="Google Shape;3178;p17"/>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3179" name="Google Shape;3179;p17"/>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7"/>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7"/>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7"/>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3" name="Google Shape;3183;p17"/>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4" name="Google Shape;3184;p17"/>
          <p:cNvSpPr txBox="1"/>
          <p:nvPr>
            <p:ph idx="1" type="subTitle"/>
          </p:nvPr>
        </p:nvSpPr>
        <p:spPr>
          <a:xfrm>
            <a:off x="5651825" y="2571750"/>
            <a:ext cx="2779200" cy="129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a:lvl1pPr>
            <a:lvl2pPr lvl="1" rtl="0" algn="r">
              <a:lnSpc>
                <a:spcPct val="115000"/>
              </a:lnSpc>
              <a:spcBef>
                <a:spcPts val="0"/>
              </a:spcBef>
              <a:spcAft>
                <a:spcPts val="0"/>
              </a:spcAft>
              <a:buSzPts val="1400"/>
              <a:buNone/>
              <a:defRPr sz="1400"/>
            </a:lvl2pPr>
            <a:lvl3pPr lvl="2" rtl="0" algn="r">
              <a:lnSpc>
                <a:spcPct val="115000"/>
              </a:lnSpc>
              <a:spcBef>
                <a:spcPts val="0"/>
              </a:spcBef>
              <a:spcAft>
                <a:spcPts val="0"/>
              </a:spcAft>
              <a:buSzPts val="1400"/>
              <a:buNone/>
              <a:defRPr sz="1400"/>
            </a:lvl3pPr>
            <a:lvl4pPr lvl="3" rtl="0" algn="r">
              <a:lnSpc>
                <a:spcPct val="115000"/>
              </a:lnSpc>
              <a:spcBef>
                <a:spcPts val="0"/>
              </a:spcBef>
              <a:spcAft>
                <a:spcPts val="0"/>
              </a:spcAft>
              <a:buSzPts val="1400"/>
              <a:buNone/>
              <a:defRPr sz="1400"/>
            </a:lvl4pPr>
            <a:lvl5pPr lvl="4" rtl="0" algn="r">
              <a:lnSpc>
                <a:spcPct val="115000"/>
              </a:lnSpc>
              <a:spcBef>
                <a:spcPts val="0"/>
              </a:spcBef>
              <a:spcAft>
                <a:spcPts val="0"/>
              </a:spcAft>
              <a:buSzPts val="1400"/>
              <a:buNone/>
              <a:defRPr sz="1400"/>
            </a:lvl5pPr>
            <a:lvl6pPr lvl="5" rtl="0" algn="r">
              <a:lnSpc>
                <a:spcPct val="115000"/>
              </a:lnSpc>
              <a:spcBef>
                <a:spcPts val="0"/>
              </a:spcBef>
              <a:spcAft>
                <a:spcPts val="0"/>
              </a:spcAft>
              <a:buSzPts val="1400"/>
              <a:buNone/>
              <a:defRPr sz="1400"/>
            </a:lvl6pPr>
            <a:lvl7pPr lvl="6" rtl="0" algn="r">
              <a:lnSpc>
                <a:spcPct val="115000"/>
              </a:lnSpc>
              <a:spcBef>
                <a:spcPts val="0"/>
              </a:spcBef>
              <a:spcAft>
                <a:spcPts val="0"/>
              </a:spcAft>
              <a:buSzPts val="1400"/>
              <a:buNone/>
              <a:defRPr sz="1400"/>
            </a:lvl7pPr>
            <a:lvl8pPr lvl="7" rtl="0" algn="r">
              <a:lnSpc>
                <a:spcPct val="115000"/>
              </a:lnSpc>
              <a:spcBef>
                <a:spcPts val="0"/>
              </a:spcBef>
              <a:spcAft>
                <a:spcPts val="0"/>
              </a:spcAft>
              <a:buSzPts val="1400"/>
              <a:buNone/>
              <a:defRPr sz="1400"/>
            </a:lvl8pPr>
            <a:lvl9pPr lvl="8" rtl="0" algn="r">
              <a:lnSpc>
                <a:spcPct val="115000"/>
              </a:lnSpc>
              <a:spcBef>
                <a:spcPts val="0"/>
              </a:spcBef>
              <a:spcAft>
                <a:spcPts val="0"/>
              </a:spcAft>
              <a:buSzPts val="1400"/>
              <a:buNone/>
              <a:defRPr sz="1400"/>
            </a:lvl9pPr>
          </a:lstStyle>
          <a:p/>
        </p:txBody>
      </p:sp>
      <p:sp>
        <p:nvSpPr>
          <p:cNvPr id="3185" name="Google Shape;3185;p17"/>
          <p:cNvSpPr txBox="1"/>
          <p:nvPr>
            <p:ph type="ctrTitle"/>
          </p:nvPr>
        </p:nvSpPr>
        <p:spPr>
          <a:xfrm>
            <a:off x="6248825" y="1445350"/>
            <a:ext cx="2182200" cy="1293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36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
    <p:spTree>
      <p:nvGrpSpPr>
        <p:cNvPr id="3186" name="Shape 3186"/>
        <p:cNvGrpSpPr/>
        <p:nvPr/>
      </p:nvGrpSpPr>
      <p:grpSpPr>
        <a:xfrm>
          <a:off x="0" y="0"/>
          <a:ext cx="0" cy="0"/>
          <a:chOff x="0" y="0"/>
          <a:chExt cx="0" cy="0"/>
        </a:xfrm>
      </p:grpSpPr>
      <p:grpSp>
        <p:nvGrpSpPr>
          <p:cNvPr id="3187" name="Google Shape;3187;p18"/>
          <p:cNvGrpSpPr/>
          <p:nvPr/>
        </p:nvGrpSpPr>
        <p:grpSpPr>
          <a:xfrm>
            <a:off x="-31525" y="-228650"/>
            <a:ext cx="9175500" cy="6099300"/>
            <a:chOff x="-31525" y="-228650"/>
            <a:chExt cx="9175500" cy="6099300"/>
          </a:xfrm>
        </p:grpSpPr>
        <p:sp>
          <p:nvSpPr>
            <p:cNvPr id="3188" name="Google Shape;3188;p18"/>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9" name="Google Shape;3189;p18"/>
            <p:cNvGrpSpPr/>
            <p:nvPr/>
          </p:nvGrpSpPr>
          <p:grpSpPr>
            <a:xfrm>
              <a:off x="-10" y="-228620"/>
              <a:ext cx="9143697" cy="6099216"/>
              <a:chOff x="238125" y="471975"/>
              <a:chExt cx="7132925" cy="4757950"/>
            </a:xfrm>
          </p:grpSpPr>
          <p:sp>
            <p:nvSpPr>
              <p:cNvPr id="3190" name="Google Shape;3190;p18"/>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8"/>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8"/>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3" name="Google Shape;3193;p18"/>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4" name="Google Shape;3194;p18"/>
            <p:cNvGrpSpPr/>
            <p:nvPr/>
          </p:nvGrpSpPr>
          <p:grpSpPr>
            <a:xfrm>
              <a:off x="201120" y="-173787"/>
              <a:ext cx="8824055" cy="6026084"/>
              <a:chOff x="395025" y="514750"/>
              <a:chExt cx="6883575" cy="4700900"/>
            </a:xfrm>
          </p:grpSpPr>
          <p:sp>
            <p:nvSpPr>
              <p:cNvPr id="3195" name="Google Shape;3195;p18"/>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8"/>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8"/>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8"/>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8"/>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8"/>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8"/>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8"/>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8"/>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8"/>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8"/>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8"/>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8"/>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8"/>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8"/>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8"/>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8"/>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8"/>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8"/>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8"/>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8"/>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8"/>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8"/>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8"/>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8"/>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8"/>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8"/>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8"/>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8"/>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8"/>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8"/>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8"/>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8"/>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8"/>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8"/>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8"/>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8"/>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8"/>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8"/>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8"/>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8"/>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8"/>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8"/>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8"/>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8"/>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8"/>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8"/>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8"/>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8"/>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8"/>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8"/>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8"/>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8"/>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8"/>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8"/>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8"/>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8"/>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8"/>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8"/>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8"/>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8"/>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8"/>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8"/>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8"/>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8"/>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8"/>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8"/>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8"/>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8"/>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8"/>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8"/>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8"/>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8"/>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8"/>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8"/>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8"/>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8"/>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8"/>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8"/>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8"/>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8"/>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8"/>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8"/>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8"/>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8"/>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8"/>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8"/>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8"/>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8"/>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8"/>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8"/>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8"/>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8"/>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8"/>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18"/>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18"/>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8"/>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8"/>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8"/>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8"/>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8"/>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8"/>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8"/>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8"/>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8"/>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8"/>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8"/>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8"/>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8"/>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8"/>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8"/>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8"/>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8"/>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8"/>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8"/>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8"/>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8"/>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8"/>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8"/>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8"/>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8"/>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8"/>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8"/>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8"/>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8"/>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8"/>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8"/>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8"/>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8"/>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8"/>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8"/>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8"/>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8"/>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8"/>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8"/>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8"/>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8"/>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8"/>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8"/>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8"/>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8"/>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8"/>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8"/>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8"/>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8"/>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8"/>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8"/>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8"/>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8"/>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8"/>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8"/>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8"/>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8"/>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8"/>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8"/>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8"/>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8"/>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8"/>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8"/>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8"/>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8"/>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8"/>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8"/>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8"/>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8"/>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8"/>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8"/>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8"/>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8"/>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8"/>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8"/>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8"/>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8"/>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8"/>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8"/>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8"/>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8"/>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8"/>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8"/>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8"/>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75" name="Google Shape;3375;p18"/>
          <p:cNvGrpSpPr/>
          <p:nvPr/>
        </p:nvGrpSpPr>
        <p:grpSpPr>
          <a:xfrm flipH="1" rot="10800000">
            <a:off x="274813" y="285764"/>
            <a:ext cx="8605925" cy="4712003"/>
            <a:chOff x="274813" y="285764"/>
            <a:chExt cx="8605925" cy="4712003"/>
          </a:xfrm>
        </p:grpSpPr>
        <p:sp>
          <p:nvSpPr>
            <p:cNvPr id="3376" name="Google Shape;3376;p18"/>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7" name="Google Shape;3377;p18"/>
            <p:cNvGrpSpPr/>
            <p:nvPr/>
          </p:nvGrpSpPr>
          <p:grpSpPr>
            <a:xfrm>
              <a:off x="275106" y="285764"/>
              <a:ext cx="858544" cy="356719"/>
              <a:chOff x="219125" y="484675"/>
              <a:chExt cx="1622650" cy="674200"/>
            </a:xfrm>
          </p:grpSpPr>
          <p:sp>
            <p:nvSpPr>
              <p:cNvPr id="3378" name="Google Shape;3378;p18"/>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3379" name="Google Shape;3379;p18"/>
              <p:cNvGrpSpPr/>
              <p:nvPr/>
            </p:nvGrpSpPr>
            <p:grpSpPr>
              <a:xfrm>
                <a:off x="219125" y="484675"/>
                <a:ext cx="1622650" cy="674200"/>
                <a:chOff x="219125" y="484675"/>
                <a:chExt cx="1622650" cy="674200"/>
              </a:xfrm>
            </p:grpSpPr>
            <p:sp>
              <p:nvSpPr>
                <p:cNvPr id="3380" name="Google Shape;3380;p18"/>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8"/>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8"/>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83" name="Google Shape;3383;p18"/>
            <p:cNvGrpSpPr/>
            <p:nvPr/>
          </p:nvGrpSpPr>
          <p:grpSpPr>
            <a:xfrm>
              <a:off x="8381813" y="4276523"/>
              <a:ext cx="498909" cy="721242"/>
              <a:chOff x="8233275" y="1900925"/>
              <a:chExt cx="753525" cy="1089325"/>
            </a:xfrm>
          </p:grpSpPr>
          <p:sp>
            <p:nvSpPr>
              <p:cNvPr id="3384" name="Google Shape;3384;p18"/>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3385" name="Google Shape;3385;p18"/>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8"/>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8"/>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8" name="Google Shape;3388;p18"/>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9" name="Google Shape;3389;p18"/>
            <p:cNvGrpSpPr/>
            <p:nvPr/>
          </p:nvGrpSpPr>
          <p:grpSpPr>
            <a:xfrm>
              <a:off x="274834" y="4514403"/>
              <a:ext cx="438102" cy="483364"/>
              <a:chOff x="6715777" y="3950739"/>
              <a:chExt cx="586325" cy="646900"/>
            </a:xfrm>
          </p:grpSpPr>
          <p:sp>
            <p:nvSpPr>
              <p:cNvPr id="3390" name="Google Shape;3390;p18"/>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3391" name="Google Shape;3391;p18"/>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3392" name="Google Shape;3392;p18"/>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8"/>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8"/>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8"/>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8"/>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7" name="Google Shape;3397;p18"/>
            <p:cNvGrpSpPr/>
            <p:nvPr/>
          </p:nvGrpSpPr>
          <p:grpSpPr>
            <a:xfrm>
              <a:off x="8082452" y="285774"/>
              <a:ext cx="498898" cy="708105"/>
              <a:chOff x="8082452" y="285774"/>
              <a:chExt cx="498898" cy="708105"/>
            </a:xfrm>
          </p:grpSpPr>
          <p:grpSp>
            <p:nvGrpSpPr>
              <p:cNvPr id="3398" name="Google Shape;3398;p18"/>
              <p:cNvGrpSpPr/>
              <p:nvPr/>
            </p:nvGrpSpPr>
            <p:grpSpPr>
              <a:xfrm>
                <a:off x="8082452" y="285774"/>
                <a:ext cx="498898" cy="708105"/>
                <a:chOff x="7865075" y="285763"/>
                <a:chExt cx="716293" cy="1016662"/>
              </a:xfrm>
            </p:grpSpPr>
            <p:sp>
              <p:nvSpPr>
                <p:cNvPr id="3399" name="Google Shape;3399;p18"/>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3400" name="Google Shape;3400;p18"/>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8"/>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8"/>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8"/>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4" name="Google Shape;3404;p18"/>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5" name="Google Shape;3405;p18"/>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8"/>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7" name="Google Shape;3407;p18"/>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a:latin typeface="Dosis"/>
                <a:ea typeface="Dosis"/>
                <a:cs typeface="Dosis"/>
                <a:sym typeface="Dosi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_1">
    <p:spTree>
      <p:nvGrpSpPr>
        <p:cNvPr id="3408" name="Shape 3408"/>
        <p:cNvGrpSpPr/>
        <p:nvPr/>
      </p:nvGrpSpPr>
      <p:grpSpPr>
        <a:xfrm>
          <a:off x="0" y="0"/>
          <a:ext cx="0" cy="0"/>
          <a:chOff x="0" y="0"/>
          <a:chExt cx="0" cy="0"/>
        </a:xfrm>
      </p:grpSpPr>
      <p:grpSp>
        <p:nvGrpSpPr>
          <p:cNvPr id="3409" name="Google Shape;3409;p19"/>
          <p:cNvGrpSpPr/>
          <p:nvPr/>
        </p:nvGrpSpPr>
        <p:grpSpPr>
          <a:xfrm>
            <a:off x="-31525" y="-228650"/>
            <a:ext cx="9175500" cy="6099300"/>
            <a:chOff x="-31525" y="-228650"/>
            <a:chExt cx="9175500" cy="6099300"/>
          </a:xfrm>
        </p:grpSpPr>
        <p:sp>
          <p:nvSpPr>
            <p:cNvPr id="3410" name="Google Shape;3410;p19"/>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1" name="Google Shape;3411;p19"/>
            <p:cNvGrpSpPr/>
            <p:nvPr/>
          </p:nvGrpSpPr>
          <p:grpSpPr>
            <a:xfrm>
              <a:off x="-10" y="-228620"/>
              <a:ext cx="9143697" cy="6099216"/>
              <a:chOff x="238125" y="471975"/>
              <a:chExt cx="7132925" cy="4757950"/>
            </a:xfrm>
          </p:grpSpPr>
          <p:sp>
            <p:nvSpPr>
              <p:cNvPr id="3412" name="Google Shape;3412;p19"/>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9"/>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9"/>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5" name="Google Shape;3415;p19"/>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6" name="Google Shape;3416;p19"/>
            <p:cNvGrpSpPr/>
            <p:nvPr/>
          </p:nvGrpSpPr>
          <p:grpSpPr>
            <a:xfrm>
              <a:off x="201120" y="-173787"/>
              <a:ext cx="8824055" cy="6026084"/>
              <a:chOff x="395025" y="514750"/>
              <a:chExt cx="6883575" cy="4700900"/>
            </a:xfrm>
          </p:grpSpPr>
          <p:sp>
            <p:nvSpPr>
              <p:cNvPr id="3417" name="Google Shape;3417;p19"/>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9"/>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9"/>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9"/>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9"/>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9"/>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9"/>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9"/>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9"/>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9"/>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9"/>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9"/>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9"/>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9"/>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9"/>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9"/>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9"/>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9"/>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9"/>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9"/>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9"/>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9"/>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9"/>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9"/>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9"/>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9"/>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9"/>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9"/>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9"/>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9"/>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9"/>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9"/>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9"/>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9"/>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9"/>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9"/>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9"/>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9"/>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9"/>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9"/>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9"/>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9"/>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9"/>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9"/>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9"/>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9"/>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9"/>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9"/>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9"/>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9"/>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9"/>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9"/>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9"/>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9"/>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9"/>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9"/>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9"/>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9"/>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9"/>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9"/>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9"/>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9"/>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9"/>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9"/>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9"/>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9"/>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9"/>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9"/>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9"/>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9"/>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9"/>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9"/>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9"/>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9"/>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9"/>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9"/>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9"/>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9"/>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9"/>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9"/>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9"/>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9"/>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9"/>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9"/>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9"/>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9"/>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9"/>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9"/>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19"/>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9"/>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19"/>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19"/>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9"/>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9"/>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9"/>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9"/>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9"/>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9"/>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9"/>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9"/>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9"/>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9"/>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9"/>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9"/>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9"/>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9"/>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9"/>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9"/>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9"/>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9"/>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9"/>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9"/>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9"/>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9"/>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9"/>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9"/>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9"/>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9"/>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9"/>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9"/>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9"/>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9"/>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9"/>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9"/>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9"/>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9"/>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9"/>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9"/>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9"/>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9"/>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9"/>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9"/>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9"/>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9"/>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9"/>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9"/>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9"/>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9"/>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9"/>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9"/>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9"/>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9"/>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9"/>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9"/>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9"/>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9"/>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9"/>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9"/>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9"/>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9"/>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9"/>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9"/>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9"/>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9"/>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9"/>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9"/>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9"/>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9"/>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9"/>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9"/>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9"/>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9"/>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9"/>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9"/>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9"/>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9"/>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9"/>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9"/>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9"/>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9"/>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9"/>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9"/>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9"/>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9"/>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9"/>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9"/>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9"/>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9"/>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9"/>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9"/>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97" name="Google Shape;3597;p19"/>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a:latin typeface="Dosis"/>
                <a:ea typeface="Dosis"/>
                <a:cs typeface="Dosis"/>
                <a:sym typeface="Dosi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98" name="Google Shape;3598;p19"/>
          <p:cNvGrpSpPr/>
          <p:nvPr/>
        </p:nvGrpSpPr>
        <p:grpSpPr>
          <a:xfrm>
            <a:off x="149515" y="-85421"/>
            <a:ext cx="8731222" cy="5235588"/>
            <a:chOff x="149515" y="-85421"/>
            <a:chExt cx="8731222" cy="5235588"/>
          </a:xfrm>
        </p:grpSpPr>
        <p:sp>
          <p:nvSpPr>
            <p:cNvPr id="3599" name="Google Shape;3599;p19"/>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0" name="Google Shape;3600;p19"/>
            <p:cNvGrpSpPr/>
            <p:nvPr/>
          </p:nvGrpSpPr>
          <p:grpSpPr>
            <a:xfrm>
              <a:off x="275106" y="285764"/>
              <a:ext cx="858544" cy="356719"/>
              <a:chOff x="219125" y="484675"/>
              <a:chExt cx="1622650" cy="674200"/>
            </a:xfrm>
          </p:grpSpPr>
          <p:sp>
            <p:nvSpPr>
              <p:cNvPr id="3601" name="Google Shape;3601;p19"/>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3602" name="Google Shape;3602;p19"/>
              <p:cNvGrpSpPr/>
              <p:nvPr/>
            </p:nvGrpSpPr>
            <p:grpSpPr>
              <a:xfrm>
                <a:off x="219125" y="484675"/>
                <a:ext cx="1622650" cy="674200"/>
                <a:chOff x="219125" y="484675"/>
                <a:chExt cx="1622650" cy="674200"/>
              </a:xfrm>
            </p:grpSpPr>
            <p:sp>
              <p:nvSpPr>
                <p:cNvPr id="3603" name="Google Shape;3603;p19"/>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9"/>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9"/>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6" name="Google Shape;3606;p19"/>
            <p:cNvGrpSpPr/>
            <p:nvPr/>
          </p:nvGrpSpPr>
          <p:grpSpPr>
            <a:xfrm>
              <a:off x="8381813" y="4276523"/>
              <a:ext cx="498909" cy="721242"/>
              <a:chOff x="8233275" y="1900925"/>
              <a:chExt cx="753525" cy="1089325"/>
            </a:xfrm>
          </p:grpSpPr>
          <p:sp>
            <p:nvSpPr>
              <p:cNvPr id="3607" name="Google Shape;3607;p19"/>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3608" name="Google Shape;3608;p19"/>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9"/>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9"/>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1" name="Google Shape;3611;p19"/>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2" name="Google Shape;3612;p19"/>
            <p:cNvGrpSpPr/>
            <p:nvPr/>
          </p:nvGrpSpPr>
          <p:grpSpPr>
            <a:xfrm>
              <a:off x="274834" y="4666803"/>
              <a:ext cx="438102" cy="483364"/>
              <a:chOff x="6715777" y="3950739"/>
              <a:chExt cx="586325" cy="646900"/>
            </a:xfrm>
          </p:grpSpPr>
          <p:sp>
            <p:nvSpPr>
              <p:cNvPr id="3613" name="Google Shape;3613;p19"/>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3614" name="Google Shape;3614;p19"/>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3615" name="Google Shape;3615;p19"/>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9"/>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9"/>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9"/>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9"/>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0" name="Google Shape;3620;p19"/>
            <p:cNvGrpSpPr/>
            <p:nvPr/>
          </p:nvGrpSpPr>
          <p:grpSpPr>
            <a:xfrm>
              <a:off x="8082452" y="285774"/>
              <a:ext cx="498898" cy="708105"/>
              <a:chOff x="8082452" y="285774"/>
              <a:chExt cx="498898" cy="708105"/>
            </a:xfrm>
          </p:grpSpPr>
          <p:grpSp>
            <p:nvGrpSpPr>
              <p:cNvPr id="3621" name="Google Shape;3621;p19"/>
              <p:cNvGrpSpPr/>
              <p:nvPr/>
            </p:nvGrpSpPr>
            <p:grpSpPr>
              <a:xfrm>
                <a:off x="8082452" y="285774"/>
                <a:ext cx="498898" cy="708105"/>
                <a:chOff x="7865075" y="285763"/>
                <a:chExt cx="716293" cy="1016662"/>
              </a:xfrm>
            </p:grpSpPr>
            <p:sp>
              <p:nvSpPr>
                <p:cNvPr id="3622" name="Google Shape;3622;p19"/>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3623" name="Google Shape;3623;p19"/>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9"/>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9"/>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9"/>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7" name="Google Shape;3627;p19"/>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8" name="Google Shape;3628;p19"/>
            <p:cNvSpPr/>
            <p:nvPr/>
          </p:nvSpPr>
          <p:spPr>
            <a:xfrm>
              <a:off x="8006238" y="4921708"/>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9"/>
            <p:cNvSpPr/>
            <p:nvPr/>
          </p:nvSpPr>
          <p:spPr>
            <a:xfrm>
              <a:off x="790288" y="49220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9"/>
            <p:cNvSpPr/>
            <p:nvPr/>
          </p:nvSpPr>
          <p:spPr>
            <a:xfrm>
              <a:off x="149515" y="3888362"/>
              <a:ext cx="442949" cy="44337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9"/>
            <p:cNvSpPr/>
            <p:nvPr/>
          </p:nvSpPr>
          <p:spPr>
            <a:xfrm>
              <a:off x="8588496" y="3760179"/>
              <a:ext cx="292224" cy="29250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9"/>
            <p:cNvSpPr/>
            <p:nvPr/>
          </p:nvSpPr>
          <p:spPr>
            <a:xfrm>
              <a:off x="8588496" y="843929"/>
              <a:ext cx="292224" cy="29250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9"/>
            <p:cNvSpPr/>
            <p:nvPr/>
          </p:nvSpPr>
          <p:spPr>
            <a:xfrm>
              <a:off x="274821" y="-85421"/>
              <a:ext cx="292224" cy="29250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9"/>
            <p:cNvSpPr/>
            <p:nvPr/>
          </p:nvSpPr>
          <p:spPr>
            <a:xfrm>
              <a:off x="199464" y="768485"/>
              <a:ext cx="442949" cy="443369"/>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3635" name="Shape 3635"/>
        <p:cNvGrpSpPr/>
        <p:nvPr/>
      </p:nvGrpSpPr>
      <p:grpSpPr>
        <a:xfrm>
          <a:off x="0" y="0"/>
          <a:ext cx="0" cy="0"/>
          <a:chOff x="0" y="0"/>
          <a:chExt cx="0" cy="0"/>
        </a:xfrm>
      </p:grpSpPr>
      <p:grpSp>
        <p:nvGrpSpPr>
          <p:cNvPr id="3636" name="Google Shape;3636;p20"/>
          <p:cNvGrpSpPr/>
          <p:nvPr/>
        </p:nvGrpSpPr>
        <p:grpSpPr>
          <a:xfrm>
            <a:off x="-31525" y="-228650"/>
            <a:ext cx="9175500" cy="6099300"/>
            <a:chOff x="-31525" y="-228650"/>
            <a:chExt cx="9175500" cy="6099300"/>
          </a:xfrm>
        </p:grpSpPr>
        <p:sp>
          <p:nvSpPr>
            <p:cNvPr id="3637" name="Google Shape;3637;p20"/>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8" name="Google Shape;3638;p20"/>
            <p:cNvGrpSpPr/>
            <p:nvPr/>
          </p:nvGrpSpPr>
          <p:grpSpPr>
            <a:xfrm>
              <a:off x="-10" y="-228620"/>
              <a:ext cx="9143697" cy="6099216"/>
              <a:chOff x="238125" y="471975"/>
              <a:chExt cx="7132925" cy="4757950"/>
            </a:xfrm>
          </p:grpSpPr>
          <p:sp>
            <p:nvSpPr>
              <p:cNvPr id="3639" name="Google Shape;3639;p20"/>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0"/>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0"/>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2" name="Google Shape;3642;p20"/>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3" name="Google Shape;3643;p20"/>
            <p:cNvGrpSpPr/>
            <p:nvPr/>
          </p:nvGrpSpPr>
          <p:grpSpPr>
            <a:xfrm>
              <a:off x="201120" y="-173787"/>
              <a:ext cx="8824055" cy="6026084"/>
              <a:chOff x="395025" y="514750"/>
              <a:chExt cx="6883575" cy="4700900"/>
            </a:xfrm>
          </p:grpSpPr>
          <p:sp>
            <p:nvSpPr>
              <p:cNvPr id="3644" name="Google Shape;3644;p20"/>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0"/>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0"/>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0"/>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0"/>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0"/>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0"/>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0"/>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0"/>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0"/>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0"/>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0"/>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0"/>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0"/>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0"/>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0"/>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0"/>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0"/>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0"/>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0"/>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0"/>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0"/>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0"/>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0"/>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0"/>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0"/>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0"/>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0"/>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0"/>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0"/>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0"/>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0"/>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0"/>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0"/>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0"/>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0"/>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0"/>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0"/>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0"/>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0"/>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0"/>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0"/>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0"/>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0"/>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0"/>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0"/>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0"/>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0"/>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0"/>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0"/>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0"/>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0"/>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0"/>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0"/>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0"/>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0"/>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0"/>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0"/>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0"/>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0"/>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0"/>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0"/>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0"/>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0"/>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0"/>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0"/>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0"/>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0"/>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0"/>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0"/>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0"/>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0"/>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0"/>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0"/>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0"/>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0"/>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0"/>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0"/>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0"/>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0"/>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0"/>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0"/>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0"/>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0"/>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0"/>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0"/>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0"/>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0"/>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0"/>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0"/>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0"/>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0"/>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0"/>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0"/>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0"/>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0"/>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0"/>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0"/>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0"/>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0"/>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0"/>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0"/>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0"/>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0"/>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0"/>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0"/>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0"/>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0"/>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0"/>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0"/>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0"/>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0"/>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0"/>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0"/>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0"/>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0"/>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0"/>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0"/>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0"/>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0"/>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0"/>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0"/>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0"/>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0"/>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0"/>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0"/>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0"/>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0"/>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0"/>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0"/>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0"/>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0"/>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0"/>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0"/>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0"/>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0"/>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0"/>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0"/>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0"/>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0"/>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0"/>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0"/>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0"/>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0"/>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0"/>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0"/>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0"/>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0"/>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0"/>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0"/>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0"/>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0"/>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0"/>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0"/>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0"/>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0"/>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0"/>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0"/>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0"/>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0"/>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0"/>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0"/>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0"/>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0"/>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0"/>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0"/>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0"/>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0"/>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0"/>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0"/>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0"/>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0"/>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0"/>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0"/>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0"/>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0"/>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0"/>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0"/>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0"/>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0"/>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24" name="Google Shape;3824;p20"/>
          <p:cNvGrpSpPr/>
          <p:nvPr/>
        </p:nvGrpSpPr>
        <p:grpSpPr>
          <a:xfrm flipH="1" rot="10800000">
            <a:off x="274813" y="285764"/>
            <a:ext cx="8605925" cy="4712003"/>
            <a:chOff x="274813" y="285764"/>
            <a:chExt cx="8605925" cy="4712003"/>
          </a:xfrm>
        </p:grpSpPr>
        <p:sp>
          <p:nvSpPr>
            <p:cNvPr id="3825" name="Google Shape;3825;p20"/>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6" name="Google Shape;3826;p20"/>
            <p:cNvGrpSpPr/>
            <p:nvPr/>
          </p:nvGrpSpPr>
          <p:grpSpPr>
            <a:xfrm>
              <a:off x="275106" y="285764"/>
              <a:ext cx="858544" cy="356719"/>
              <a:chOff x="219125" y="484675"/>
              <a:chExt cx="1622650" cy="674200"/>
            </a:xfrm>
          </p:grpSpPr>
          <p:sp>
            <p:nvSpPr>
              <p:cNvPr id="3827" name="Google Shape;3827;p20"/>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3828" name="Google Shape;3828;p20"/>
              <p:cNvGrpSpPr/>
              <p:nvPr/>
            </p:nvGrpSpPr>
            <p:grpSpPr>
              <a:xfrm>
                <a:off x="219125" y="484675"/>
                <a:ext cx="1622650" cy="674200"/>
                <a:chOff x="219125" y="484675"/>
                <a:chExt cx="1622650" cy="674200"/>
              </a:xfrm>
            </p:grpSpPr>
            <p:sp>
              <p:nvSpPr>
                <p:cNvPr id="3829" name="Google Shape;3829;p20"/>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0"/>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0"/>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32" name="Google Shape;3832;p20"/>
            <p:cNvGrpSpPr/>
            <p:nvPr/>
          </p:nvGrpSpPr>
          <p:grpSpPr>
            <a:xfrm>
              <a:off x="8381813" y="4276523"/>
              <a:ext cx="498909" cy="721242"/>
              <a:chOff x="8233275" y="1900925"/>
              <a:chExt cx="753525" cy="1089325"/>
            </a:xfrm>
          </p:grpSpPr>
          <p:sp>
            <p:nvSpPr>
              <p:cNvPr id="3833" name="Google Shape;3833;p20"/>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3834" name="Google Shape;3834;p20"/>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0"/>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0"/>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7" name="Google Shape;3837;p20"/>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8" name="Google Shape;3838;p20"/>
            <p:cNvGrpSpPr/>
            <p:nvPr/>
          </p:nvGrpSpPr>
          <p:grpSpPr>
            <a:xfrm>
              <a:off x="274834" y="4514403"/>
              <a:ext cx="438102" cy="483364"/>
              <a:chOff x="6715777" y="3950739"/>
              <a:chExt cx="586325" cy="646900"/>
            </a:xfrm>
          </p:grpSpPr>
          <p:sp>
            <p:nvSpPr>
              <p:cNvPr id="3839" name="Google Shape;3839;p20"/>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3840" name="Google Shape;3840;p20"/>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3841" name="Google Shape;3841;p20"/>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0"/>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0"/>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0"/>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0"/>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6" name="Google Shape;3846;p20"/>
            <p:cNvGrpSpPr/>
            <p:nvPr/>
          </p:nvGrpSpPr>
          <p:grpSpPr>
            <a:xfrm>
              <a:off x="8082452" y="285774"/>
              <a:ext cx="498898" cy="708105"/>
              <a:chOff x="8082452" y="285774"/>
              <a:chExt cx="498898" cy="708105"/>
            </a:xfrm>
          </p:grpSpPr>
          <p:grpSp>
            <p:nvGrpSpPr>
              <p:cNvPr id="3847" name="Google Shape;3847;p20"/>
              <p:cNvGrpSpPr/>
              <p:nvPr/>
            </p:nvGrpSpPr>
            <p:grpSpPr>
              <a:xfrm>
                <a:off x="8082452" y="285774"/>
                <a:ext cx="498898" cy="708105"/>
                <a:chOff x="7865075" y="285763"/>
                <a:chExt cx="716293" cy="1016662"/>
              </a:xfrm>
            </p:grpSpPr>
            <p:sp>
              <p:nvSpPr>
                <p:cNvPr id="3848" name="Google Shape;3848;p20"/>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3849" name="Google Shape;3849;p20"/>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0"/>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0"/>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0"/>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3" name="Google Shape;3853;p20"/>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4" name="Google Shape;3854;p20"/>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0"/>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6" name="Google Shape;3856;p20"/>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p:txBody>
      </p:sp>
      <p:sp>
        <p:nvSpPr>
          <p:cNvPr id="3857" name="Google Shape;3857;p20"/>
          <p:cNvSpPr txBox="1"/>
          <p:nvPr>
            <p:ph idx="1" type="body"/>
          </p:nvPr>
        </p:nvSpPr>
        <p:spPr>
          <a:xfrm>
            <a:off x="713225" y="1904925"/>
            <a:ext cx="3858900" cy="26463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58" name="Google Shape;3858;p20"/>
          <p:cNvSpPr txBox="1"/>
          <p:nvPr>
            <p:ph idx="2" type="body"/>
          </p:nvPr>
        </p:nvSpPr>
        <p:spPr>
          <a:xfrm>
            <a:off x="4572125" y="1904925"/>
            <a:ext cx="3858900" cy="26463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7" name="Shape 207"/>
        <p:cNvGrpSpPr/>
        <p:nvPr/>
      </p:nvGrpSpPr>
      <p:grpSpPr>
        <a:xfrm>
          <a:off x="0" y="0"/>
          <a:ext cx="0" cy="0"/>
          <a:chOff x="0" y="0"/>
          <a:chExt cx="0" cy="0"/>
        </a:xfrm>
      </p:grpSpPr>
      <p:grpSp>
        <p:nvGrpSpPr>
          <p:cNvPr id="208" name="Google Shape;208;p3"/>
          <p:cNvGrpSpPr/>
          <p:nvPr/>
        </p:nvGrpSpPr>
        <p:grpSpPr>
          <a:xfrm>
            <a:off x="-31525" y="-228650"/>
            <a:ext cx="9175500" cy="6099300"/>
            <a:chOff x="-31525" y="-228650"/>
            <a:chExt cx="9175500" cy="6099300"/>
          </a:xfrm>
        </p:grpSpPr>
        <p:sp>
          <p:nvSpPr>
            <p:cNvPr id="209" name="Google Shape;209;p3"/>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3"/>
            <p:cNvGrpSpPr/>
            <p:nvPr/>
          </p:nvGrpSpPr>
          <p:grpSpPr>
            <a:xfrm>
              <a:off x="-10" y="-228620"/>
              <a:ext cx="9143697" cy="6099216"/>
              <a:chOff x="238125" y="471975"/>
              <a:chExt cx="7132925" cy="4757950"/>
            </a:xfrm>
          </p:grpSpPr>
          <p:sp>
            <p:nvSpPr>
              <p:cNvPr id="211" name="Google Shape;211;p3"/>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3"/>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3"/>
            <p:cNvGrpSpPr/>
            <p:nvPr/>
          </p:nvGrpSpPr>
          <p:grpSpPr>
            <a:xfrm>
              <a:off x="201120" y="-173787"/>
              <a:ext cx="8824055" cy="6026084"/>
              <a:chOff x="395025" y="514750"/>
              <a:chExt cx="6883575" cy="4700900"/>
            </a:xfrm>
          </p:grpSpPr>
          <p:sp>
            <p:nvSpPr>
              <p:cNvPr id="216" name="Google Shape;216;p3"/>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6" name="Google Shape;396;p3"/>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8702888" y="20313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3"/>
          <p:cNvGrpSpPr/>
          <p:nvPr/>
        </p:nvGrpSpPr>
        <p:grpSpPr>
          <a:xfrm flipH="1" rot="10800000">
            <a:off x="275106" y="4641048"/>
            <a:ext cx="858544" cy="356719"/>
            <a:chOff x="219125" y="484675"/>
            <a:chExt cx="1622650" cy="674200"/>
          </a:xfrm>
        </p:grpSpPr>
        <p:sp>
          <p:nvSpPr>
            <p:cNvPr id="401" name="Google Shape;401;p3"/>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402" name="Google Shape;402;p3"/>
            <p:cNvGrpSpPr/>
            <p:nvPr/>
          </p:nvGrpSpPr>
          <p:grpSpPr>
            <a:xfrm>
              <a:off x="219125" y="484675"/>
              <a:ext cx="1622650" cy="674200"/>
              <a:chOff x="219125" y="484675"/>
              <a:chExt cx="1622650" cy="674200"/>
            </a:xfrm>
          </p:grpSpPr>
          <p:sp>
            <p:nvSpPr>
              <p:cNvPr id="403" name="Google Shape;403;p3"/>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6" name="Google Shape;406;p3"/>
          <p:cNvGrpSpPr/>
          <p:nvPr/>
        </p:nvGrpSpPr>
        <p:grpSpPr>
          <a:xfrm flipH="1" rot="10800000">
            <a:off x="8381813" y="285765"/>
            <a:ext cx="498909" cy="721242"/>
            <a:chOff x="8233275" y="1900925"/>
            <a:chExt cx="753525" cy="1089325"/>
          </a:xfrm>
        </p:grpSpPr>
        <p:sp>
          <p:nvSpPr>
            <p:cNvPr id="407" name="Google Shape;407;p3"/>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408" name="Google Shape;408;p3"/>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3"/>
          <p:cNvGrpSpPr/>
          <p:nvPr/>
        </p:nvGrpSpPr>
        <p:grpSpPr>
          <a:xfrm flipH="1" rot="10800000">
            <a:off x="274834" y="285764"/>
            <a:ext cx="438102" cy="483364"/>
            <a:chOff x="6715777" y="3950739"/>
            <a:chExt cx="586325" cy="646900"/>
          </a:xfrm>
        </p:grpSpPr>
        <p:sp>
          <p:nvSpPr>
            <p:cNvPr id="412" name="Google Shape;412;p3"/>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413" name="Google Shape;413;p3"/>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414" name="Google Shape;414;p3"/>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
          <p:cNvGrpSpPr/>
          <p:nvPr/>
        </p:nvGrpSpPr>
        <p:grpSpPr>
          <a:xfrm flipH="1" rot="10800000">
            <a:off x="8082452" y="4289652"/>
            <a:ext cx="498898" cy="708105"/>
            <a:chOff x="8082452" y="285774"/>
            <a:chExt cx="498898" cy="708105"/>
          </a:xfrm>
        </p:grpSpPr>
        <p:grpSp>
          <p:nvGrpSpPr>
            <p:cNvPr id="420" name="Google Shape;420;p3"/>
            <p:cNvGrpSpPr/>
            <p:nvPr/>
          </p:nvGrpSpPr>
          <p:grpSpPr>
            <a:xfrm>
              <a:off x="8082452" y="285774"/>
              <a:ext cx="498898" cy="708105"/>
              <a:chOff x="7865075" y="285763"/>
              <a:chExt cx="716293" cy="1016662"/>
            </a:xfrm>
          </p:grpSpPr>
          <p:sp>
            <p:nvSpPr>
              <p:cNvPr id="421" name="Google Shape;421;p3"/>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422" name="Google Shape;422;p3"/>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3"/>
          <p:cNvSpPr txBox="1"/>
          <p:nvPr>
            <p:ph hasCustomPrompt="1" type="title"/>
          </p:nvPr>
        </p:nvSpPr>
        <p:spPr>
          <a:xfrm>
            <a:off x="711324" y="714475"/>
            <a:ext cx="1263900" cy="1214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8" name="Google Shape;428;p3"/>
          <p:cNvSpPr txBox="1"/>
          <p:nvPr>
            <p:ph idx="2" type="title"/>
          </p:nvPr>
        </p:nvSpPr>
        <p:spPr>
          <a:xfrm>
            <a:off x="711324" y="1547575"/>
            <a:ext cx="3418800" cy="19944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5000"/>
              <a:buNone/>
              <a:defRPr b="0" sz="4800">
                <a:latin typeface="Dosis"/>
                <a:ea typeface="Dosis"/>
                <a:cs typeface="Dosis"/>
                <a:sym typeface="Dosi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9" name="Google Shape;429;p3"/>
          <p:cNvSpPr txBox="1"/>
          <p:nvPr>
            <p:ph idx="1" type="subTitle"/>
          </p:nvPr>
        </p:nvSpPr>
        <p:spPr>
          <a:xfrm>
            <a:off x="711324" y="3618175"/>
            <a:ext cx="3036900" cy="5460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a:latin typeface="Nunito"/>
                <a:ea typeface="Nunito"/>
                <a:cs typeface="Nunito"/>
                <a:sym typeface="Nunito"/>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_1">
    <p:spTree>
      <p:nvGrpSpPr>
        <p:cNvPr id="3859" name="Shape 3859"/>
        <p:cNvGrpSpPr/>
        <p:nvPr/>
      </p:nvGrpSpPr>
      <p:grpSpPr>
        <a:xfrm>
          <a:off x="0" y="0"/>
          <a:ext cx="0" cy="0"/>
          <a:chOff x="0" y="0"/>
          <a:chExt cx="0" cy="0"/>
        </a:xfrm>
      </p:grpSpPr>
      <p:grpSp>
        <p:nvGrpSpPr>
          <p:cNvPr id="3860" name="Google Shape;3860;p21"/>
          <p:cNvGrpSpPr/>
          <p:nvPr/>
        </p:nvGrpSpPr>
        <p:grpSpPr>
          <a:xfrm>
            <a:off x="-31525" y="-228650"/>
            <a:ext cx="9175500" cy="6099300"/>
            <a:chOff x="-31525" y="-228650"/>
            <a:chExt cx="9175500" cy="6099300"/>
          </a:xfrm>
        </p:grpSpPr>
        <p:sp>
          <p:nvSpPr>
            <p:cNvPr id="3861" name="Google Shape;3861;p21"/>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2" name="Google Shape;3862;p21"/>
            <p:cNvGrpSpPr/>
            <p:nvPr/>
          </p:nvGrpSpPr>
          <p:grpSpPr>
            <a:xfrm>
              <a:off x="-10" y="-228620"/>
              <a:ext cx="9143697" cy="6099216"/>
              <a:chOff x="238125" y="471975"/>
              <a:chExt cx="7132925" cy="4757950"/>
            </a:xfrm>
          </p:grpSpPr>
          <p:sp>
            <p:nvSpPr>
              <p:cNvPr id="3863" name="Google Shape;3863;p21"/>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1"/>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1"/>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6" name="Google Shape;3866;p21"/>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7" name="Google Shape;3867;p21"/>
            <p:cNvGrpSpPr/>
            <p:nvPr/>
          </p:nvGrpSpPr>
          <p:grpSpPr>
            <a:xfrm>
              <a:off x="201120" y="-173787"/>
              <a:ext cx="8824055" cy="6026084"/>
              <a:chOff x="395025" y="514750"/>
              <a:chExt cx="6883575" cy="4700900"/>
            </a:xfrm>
          </p:grpSpPr>
          <p:sp>
            <p:nvSpPr>
              <p:cNvPr id="3868" name="Google Shape;3868;p21"/>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1"/>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1"/>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1"/>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1"/>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1"/>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1"/>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1"/>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1"/>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1"/>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1"/>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1"/>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1"/>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1"/>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1"/>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1"/>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1"/>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1"/>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1"/>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1"/>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1"/>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1"/>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1"/>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1"/>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1"/>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1"/>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1"/>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1"/>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1"/>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1"/>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1"/>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1"/>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1"/>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1"/>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1"/>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1"/>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1"/>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1"/>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1"/>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1"/>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1"/>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1"/>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1"/>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1"/>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1"/>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1"/>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1"/>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1"/>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1"/>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1"/>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1"/>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1"/>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1"/>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1"/>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1"/>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1"/>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1"/>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1"/>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1"/>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1"/>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1"/>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1"/>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1"/>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1"/>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1"/>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1"/>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1"/>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1"/>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1"/>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1"/>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1"/>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1"/>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1"/>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1"/>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1"/>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1"/>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1"/>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1"/>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1"/>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1"/>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1"/>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1"/>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1"/>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1"/>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1"/>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1"/>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1"/>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1"/>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1"/>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1"/>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1"/>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1"/>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1"/>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1"/>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1"/>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1"/>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1"/>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1"/>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1"/>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1"/>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1"/>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1"/>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1"/>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1"/>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1"/>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1"/>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1"/>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1"/>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1"/>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1"/>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1"/>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1"/>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1"/>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1"/>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1"/>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1"/>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1"/>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1"/>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1"/>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1"/>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1"/>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1"/>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1"/>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1"/>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1"/>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1"/>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1"/>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1"/>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1"/>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1"/>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1"/>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1"/>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1"/>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1"/>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1"/>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1"/>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1"/>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1"/>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1"/>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1"/>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1"/>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1"/>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1"/>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1"/>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1"/>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1"/>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1"/>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1"/>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1"/>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1"/>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1"/>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1"/>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1"/>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1"/>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1"/>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1"/>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1"/>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1"/>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1"/>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1"/>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1"/>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1"/>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1"/>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1"/>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1"/>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1"/>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1"/>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1"/>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1"/>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1"/>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1"/>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1"/>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1"/>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1"/>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1"/>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1"/>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1"/>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1"/>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1"/>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1"/>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8" name="Google Shape;4048;p21"/>
          <p:cNvGrpSpPr/>
          <p:nvPr/>
        </p:nvGrpSpPr>
        <p:grpSpPr>
          <a:xfrm flipH="1">
            <a:off x="274813" y="285764"/>
            <a:ext cx="8605925" cy="4712003"/>
            <a:chOff x="274813" y="285764"/>
            <a:chExt cx="8605925" cy="4712003"/>
          </a:xfrm>
        </p:grpSpPr>
        <p:sp>
          <p:nvSpPr>
            <p:cNvPr id="4049" name="Google Shape;4049;p21"/>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0" name="Google Shape;4050;p21"/>
            <p:cNvGrpSpPr/>
            <p:nvPr/>
          </p:nvGrpSpPr>
          <p:grpSpPr>
            <a:xfrm>
              <a:off x="275106" y="285764"/>
              <a:ext cx="858544" cy="356719"/>
              <a:chOff x="219125" y="484675"/>
              <a:chExt cx="1622650" cy="674200"/>
            </a:xfrm>
          </p:grpSpPr>
          <p:sp>
            <p:nvSpPr>
              <p:cNvPr id="4051" name="Google Shape;4051;p21"/>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4052" name="Google Shape;4052;p21"/>
              <p:cNvGrpSpPr/>
              <p:nvPr/>
            </p:nvGrpSpPr>
            <p:grpSpPr>
              <a:xfrm>
                <a:off x="219125" y="484675"/>
                <a:ext cx="1622650" cy="674200"/>
                <a:chOff x="219125" y="484675"/>
                <a:chExt cx="1622650" cy="674200"/>
              </a:xfrm>
            </p:grpSpPr>
            <p:sp>
              <p:nvSpPr>
                <p:cNvPr id="4053" name="Google Shape;4053;p21"/>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1"/>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1"/>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56" name="Google Shape;4056;p21"/>
            <p:cNvGrpSpPr/>
            <p:nvPr/>
          </p:nvGrpSpPr>
          <p:grpSpPr>
            <a:xfrm>
              <a:off x="8381813" y="4276523"/>
              <a:ext cx="498909" cy="721242"/>
              <a:chOff x="8233275" y="1900925"/>
              <a:chExt cx="753525" cy="1089325"/>
            </a:xfrm>
          </p:grpSpPr>
          <p:sp>
            <p:nvSpPr>
              <p:cNvPr id="4057" name="Google Shape;4057;p21"/>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4058" name="Google Shape;4058;p21"/>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1"/>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1"/>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1" name="Google Shape;4061;p21"/>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2" name="Google Shape;4062;p21"/>
            <p:cNvGrpSpPr/>
            <p:nvPr/>
          </p:nvGrpSpPr>
          <p:grpSpPr>
            <a:xfrm>
              <a:off x="274834" y="4514403"/>
              <a:ext cx="438102" cy="483364"/>
              <a:chOff x="6715777" y="3950739"/>
              <a:chExt cx="586325" cy="646900"/>
            </a:xfrm>
          </p:grpSpPr>
          <p:sp>
            <p:nvSpPr>
              <p:cNvPr id="4063" name="Google Shape;4063;p21"/>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4064" name="Google Shape;4064;p21"/>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4065" name="Google Shape;4065;p21"/>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1"/>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1"/>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1"/>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1"/>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0" name="Google Shape;4070;p21"/>
            <p:cNvGrpSpPr/>
            <p:nvPr/>
          </p:nvGrpSpPr>
          <p:grpSpPr>
            <a:xfrm>
              <a:off x="8082452" y="285774"/>
              <a:ext cx="498898" cy="708105"/>
              <a:chOff x="8082452" y="285774"/>
              <a:chExt cx="498898" cy="708105"/>
            </a:xfrm>
          </p:grpSpPr>
          <p:grpSp>
            <p:nvGrpSpPr>
              <p:cNvPr id="4071" name="Google Shape;4071;p21"/>
              <p:cNvGrpSpPr/>
              <p:nvPr/>
            </p:nvGrpSpPr>
            <p:grpSpPr>
              <a:xfrm>
                <a:off x="8082452" y="285774"/>
                <a:ext cx="498898" cy="708105"/>
                <a:chOff x="7865075" y="285763"/>
                <a:chExt cx="716293" cy="1016662"/>
              </a:xfrm>
            </p:grpSpPr>
            <p:sp>
              <p:nvSpPr>
                <p:cNvPr id="4072" name="Google Shape;4072;p21"/>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4073" name="Google Shape;4073;p21"/>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1"/>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1"/>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1"/>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7" name="Google Shape;4077;p21"/>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8" name="Google Shape;4078;p21"/>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1"/>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0" name="Google Shape;4080;p21"/>
          <p:cNvSpPr txBox="1"/>
          <p:nvPr>
            <p:ph idx="1" type="subTitle"/>
          </p:nvPr>
        </p:nvSpPr>
        <p:spPr>
          <a:xfrm>
            <a:off x="3766224" y="2571758"/>
            <a:ext cx="16161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081" name="Google Shape;4081;p21"/>
          <p:cNvSpPr txBox="1"/>
          <p:nvPr>
            <p:ph idx="2" type="subTitle"/>
          </p:nvPr>
        </p:nvSpPr>
        <p:spPr>
          <a:xfrm>
            <a:off x="3447475" y="2932965"/>
            <a:ext cx="2253600" cy="10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082" name="Google Shape;4082;p21"/>
          <p:cNvSpPr txBox="1"/>
          <p:nvPr>
            <p:ph idx="3" type="subTitle"/>
          </p:nvPr>
        </p:nvSpPr>
        <p:spPr>
          <a:xfrm>
            <a:off x="1080350" y="2571758"/>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083" name="Google Shape;4083;p21"/>
          <p:cNvSpPr txBox="1"/>
          <p:nvPr>
            <p:ph idx="4" type="subTitle"/>
          </p:nvPr>
        </p:nvSpPr>
        <p:spPr>
          <a:xfrm>
            <a:off x="763400" y="2932965"/>
            <a:ext cx="2253600" cy="10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084" name="Google Shape;4084;p21"/>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p:txBody>
      </p:sp>
      <p:sp>
        <p:nvSpPr>
          <p:cNvPr id="4085" name="Google Shape;4085;p21"/>
          <p:cNvSpPr txBox="1"/>
          <p:nvPr>
            <p:ph idx="5" type="subTitle"/>
          </p:nvPr>
        </p:nvSpPr>
        <p:spPr>
          <a:xfrm>
            <a:off x="6448499" y="2571758"/>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086" name="Google Shape;4086;p21"/>
          <p:cNvSpPr txBox="1"/>
          <p:nvPr>
            <p:ph idx="6" type="subTitle"/>
          </p:nvPr>
        </p:nvSpPr>
        <p:spPr>
          <a:xfrm>
            <a:off x="6131550" y="2932965"/>
            <a:ext cx="2253600" cy="10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087" name="Shape 4087"/>
        <p:cNvGrpSpPr/>
        <p:nvPr/>
      </p:nvGrpSpPr>
      <p:grpSpPr>
        <a:xfrm>
          <a:off x="0" y="0"/>
          <a:ext cx="0" cy="0"/>
          <a:chOff x="0" y="0"/>
          <a:chExt cx="0" cy="0"/>
        </a:xfrm>
      </p:grpSpPr>
      <p:grpSp>
        <p:nvGrpSpPr>
          <p:cNvPr id="4088" name="Google Shape;4088;p22"/>
          <p:cNvGrpSpPr/>
          <p:nvPr/>
        </p:nvGrpSpPr>
        <p:grpSpPr>
          <a:xfrm>
            <a:off x="-31525" y="-228650"/>
            <a:ext cx="9175500" cy="6099300"/>
            <a:chOff x="-31525" y="-228650"/>
            <a:chExt cx="9175500" cy="6099300"/>
          </a:xfrm>
        </p:grpSpPr>
        <p:sp>
          <p:nvSpPr>
            <p:cNvPr id="4089" name="Google Shape;4089;p22"/>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0" name="Google Shape;4090;p22"/>
            <p:cNvGrpSpPr/>
            <p:nvPr/>
          </p:nvGrpSpPr>
          <p:grpSpPr>
            <a:xfrm>
              <a:off x="-10" y="-228620"/>
              <a:ext cx="9143697" cy="6099216"/>
              <a:chOff x="238125" y="471975"/>
              <a:chExt cx="7132925" cy="4757950"/>
            </a:xfrm>
          </p:grpSpPr>
          <p:sp>
            <p:nvSpPr>
              <p:cNvPr id="4091" name="Google Shape;4091;p22"/>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2"/>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2"/>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4" name="Google Shape;4094;p22"/>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5" name="Google Shape;4095;p22"/>
            <p:cNvGrpSpPr/>
            <p:nvPr/>
          </p:nvGrpSpPr>
          <p:grpSpPr>
            <a:xfrm>
              <a:off x="201120" y="-173787"/>
              <a:ext cx="8824055" cy="6026084"/>
              <a:chOff x="395025" y="514750"/>
              <a:chExt cx="6883575" cy="4700900"/>
            </a:xfrm>
          </p:grpSpPr>
          <p:sp>
            <p:nvSpPr>
              <p:cNvPr id="4096" name="Google Shape;4096;p22"/>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2"/>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2"/>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2"/>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2"/>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2"/>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2"/>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2"/>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2"/>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2"/>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2"/>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2"/>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2"/>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2"/>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2"/>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2"/>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2"/>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2"/>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2"/>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2"/>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2"/>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2"/>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2"/>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2"/>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2"/>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2"/>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2"/>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2"/>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2"/>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2"/>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2"/>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2"/>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2"/>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2"/>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2"/>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2"/>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2"/>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2"/>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2"/>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2"/>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2"/>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2"/>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2"/>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2"/>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2"/>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2"/>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2"/>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2"/>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2"/>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2"/>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2"/>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2"/>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2"/>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2"/>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2"/>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2"/>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2"/>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2"/>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2"/>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2"/>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2"/>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2"/>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2"/>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2"/>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2"/>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2"/>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2"/>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2"/>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2"/>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2"/>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2"/>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2"/>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2"/>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2"/>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2"/>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2"/>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2"/>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2"/>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2"/>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2"/>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2"/>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2"/>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2"/>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2"/>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2"/>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2"/>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2"/>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2"/>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2"/>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2"/>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2"/>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2"/>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2"/>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2"/>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2"/>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2"/>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2"/>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2"/>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2"/>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2"/>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2"/>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2"/>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2"/>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2"/>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2"/>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2"/>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2"/>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2"/>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2"/>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2"/>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2"/>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2"/>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2"/>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2"/>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2"/>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2"/>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2"/>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2"/>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2"/>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2"/>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2"/>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2"/>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2"/>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2"/>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2"/>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2"/>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2"/>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2"/>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2"/>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2"/>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2"/>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2"/>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2"/>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2"/>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2"/>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2"/>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2"/>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2"/>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2"/>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2"/>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2"/>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2"/>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2"/>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2"/>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2"/>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2"/>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2"/>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2"/>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2"/>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2"/>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2"/>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2"/>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2"/>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2"/>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2"/>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2"/>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2"/>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2"/>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2"/>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2"/>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2"/>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2"/>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2"/>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2"/>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2"/>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2"/>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2"/>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2"/>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2"/>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2"/>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2"/>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2"/>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2"/>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2"/>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2"/>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2"/>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2"/>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2"/>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2"/>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2"/>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76" name="Google Shape;4276;p22"/>
          <p:cNvGrpSpPr/>
          <p:nvPr/>
        </p:nvGrpSpPr>
        <p:grpSpPr>
          <a:xfrm>
            <a:off x="274834" y="285764"/>
            <a:ext cx="8605888" cy="721244"/>
            <a:chOff x="274834" y="285764"/>
            <a:chExt cx="8605888" cy="721244"/>
          </a:xfrm>
        </p:grpSpPr>
        <p:grpSp>
          <p:nvGrpSpPr>
            <p:cNvPr id="4277" name="Google Shape;4277;p22"/>
            <p:cNvGrpSpPr/>
            <p:nvPr/>
          </p:nvGrpSpPr>
          <p:grpSpPr>
            <a:xfrm flipH="1" rot="10800000">
              <a:off x="8381813" y="285765"/>
              <a:ext cx="498909" cy="721242"/>
              <a:chOff x="8233275" y="1900925"/>
              <a:chExt cx="753525" cy="1089325"/>
            </a:xfrm>
          </p:grpSpPr>
          <p:sp>
            <p:nvSpPr>
              <p:cNvPr id="4278" name="Google Shape;4278;p22"/>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4279" name="Google Shape;4279;p22"/>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2"/>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2"/>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2" name="Google Shape;4282;p22"/>
            <p:cNvGrpSpPr/>
            <p:nvPr/>
          </p:nvGrpSpPr>
          <p:grpSpPr>
            <a:xfrm flipH="1" rot="10800000">
              <a:off x="274834" y="285764"/>
              <a:ext cx="438102" cy="483364"/>
              <a:chOff x="6715777" y="3950739"/>
              <a:chExt cx="586325" cy="646900"/>
            </a:xfrm>
          </p:grpSpPr>
          <p:sp>
            <p:nvSpPr>
              <p:cNvPr id="4283" name="Google Shape;4283;p22"/>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4284" name="Google Shape;4284;p22"/>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4285" name="Google Shape;4285;p22"/>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2"/>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2"/>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2"/>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2"/>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90" name="Google Shape;4290;p22"/>
          <p:cNvSpPr txBox="1"/>
          <p:nvPr>
            <p:ph idx="1" type="subTitle"/>
          </p:nvPr>
        </p:nvSpPr>
        <p:spPr>
          <a:xfrm>
            <a:off x="2763776" y="2014340"/>
            <a:ext cx="16161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291" name="Google Shape;4291;p22"/>
          <p:cNvSpPr txBox="1"/>
          <p:nvPr>
            <p:ph idx="2" type="subTitle"/>
          </p:nvPr>
        </p:nvSpPr>
        <p:spPr>
          <a:xfrm>
            <a:off x="2563376" y="2456082"/>
            <a:ext cx="2016900" cy="6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292" name="Google Shape;4292;p22"/>
          <p:cNvSpPr txBox="1"/>
          <p:nvPr>
            <p:ph idx="3" type="subTitle"/>
          </p:nvPr>
        </p:nvSpPr>
        <p:spPr>
          <a:xfrm>
            <a:off x="738200" y="2578375"/>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293" name="Google Shape;4293;p22"/>
          <p:cNvSpPr txBox="1"/>
          <p:nvPr>
            <p:ph idx="4" type="subTitle"/>
          </p:nvPr>
        </p:nvSpPr>
        <p:spPr>
          <a:xfrm>
            <a:off x="539600" y="3020117"/>
            <a:ext cx="2016900" cy="6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294" name="Google Shape;4294;p22"/>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p:txBody>
      </p:sp>
      <p:sp>
        <p:nvSpPr>
          <p:cNvPr id="4295" name="Google Shape;4295;p22"/>
          <p:cNvSpPr txBox="1"/>
          <p:nvPr>
            <p:ph idx="5" type="subTitle"/>
          </p:nvPr>
        </p:nvSpPr>
        <p:spPr>
          <a:xfrm>
            <a:off x="6790975" y="2014324"/>
            <a:ext cx="16161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296" name="Google Shape;4296;p22"/>
          <p:cNvSpPr txBox="1"/>
          <p:nvPr>
            <p:ph idx="6" type="subTitle"/>
          </p:nvPr>
        </p:nvSpPr>
        <p:spPr>
          <a:xfrm>
            <a:off x="6590575" y="2456065"/>
            <a:ext cx="2016900" cy="6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297" name="Google Shape;4297;p22"/>
          <p:cNvSpPr txBox="1"/>
          <p:nvPr>
            <p:ph idx="7" type="subTitle"/>
          </p:nvPr>
        </p:nvSpPr>
        <p:spPr>
          <a:xfrm>
            <a:off x="4758299" y="2578358"/>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298" name="Google Shape;4298;p22"/>
          <p:cNvSpPr txBox="1"/>
          <p:nvPr>
            <p:ph idx="8" type="subTitle"/>
          </p:nvPr>
        </p:nvSpPr>
        <p:spPr>
          <a:xfrm>
            <a:off x="4559699" y="3020100"/>
            <a:ext cx="2016900" cy="6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299" name="Google Shape;4299;p22"/>
          <p:cNvSpPr/>
          <p:nvPr/>
        </p:nvSpPr>
        <p:spPr>
          <a:xfrm flipH="1" rot="10800000">
            <a:off x="8679538" y="4578466"/>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2"/>
          <p:cNvSpPr/>
          <p:nvPr/>
        </p:nvSpPr>
        <p:spPr>
          <a:xfrm flipH="1" rot="10800000">
            <a:off x="8679538" y="756266"/>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2"/>
          <p:cNvSpPr/>
          <p:nvPr/>
        </p:nvSpPr>
        <p:spPr>
          <a:xfrm flipH="1" rot="10800000">
            <a:off x="274813" y="655566"/>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2">
    <p:spTree>
      <p:nvGrpSpPr>
        <p:cNvPr id="4302" name="Shape 4302"/>
        <p:cNvGrpSpPr/>
        <p:nvPr/>
      </p:nvGrpSpPr>
      <p:grpSpPr>
        <a:xfrm>
          <a:off x="0" y="0"/>
          <a:ext cx="0" cy="0"/>
          <a:chOff x="0" y="0"/>
          <a:chExt cx="0" cy="0"/>
        </a:xfrm>
      </p:grpSpPr>
      <p:grpSp>
        <p:nvGrpSpPr>
          <p:cNvPr id="4303" name="Google Shape;4303;p23"/>
          <p:cNvGrpSpPr/>
          <p:nvPr/>
        </p:nvGrpSpPr>
        <p:grpSpPr>
          <a:xfrm>
            <a:off x="-31525" y="-228650"/>
            <a:ext cx="9175500" cy="6099300"/>
            <a:chOff x="-31525" y="-228650"/>
            <a:chExt cx="9175500" cy="6099300"/>
          </a:xfrm>
        </p:grpSpPr>
        <p:sp>
          <p:nvSpPr>
            <p:cNvPr id="4304" name="Google Shape;4304;p23"/>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5" name="Google Shape;4305;p23"/>
            <p:cNvGrpSpPr/>
            <p:nvPr/>
          </p:nvGrpSpPr>
          <p:grpSpPr>
            <a:xfrm>
              <a:off x="-10" y="-228620"/>
              <a:ext cx="9143697" cy="6099216"/>
              <a:chOff x="238125" y="471975"/>
              <a:chExt cx="7132925" cy="4757950"/>
            </a:xfrm>
          </p:grpSpPr>
          <p:sp>
            <p:nvSpPr>
              <p:cNvPr id="4306" name="Google Shape;4306;p23"/>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3"/>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3"/>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9" name="Google Shape;4309;p23"/>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0" name="Google Shape;4310;p23"/>
            <p:cNvGrpSpPr/>
            <p:nvPr/>
          </p:nvGrpSpPr>
          <p:grpSpPr>
            <a:xfrm>
              <a:off x="201120" y="-173787"/>
              <a:ext cx="8824055" cy="6026084"/>
              <a:chOff x="395025" y="514750"/>
              <a:chExt cx="6883575" cy="4700900"/>
            </a:xfrm>
          </p:grpSpPr>
          <p:sp>
            <p:nvSpPr>
              <p:cNvPr id="4311" name="Google Shape;4311;p23"/>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3"/>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3"/>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3"/>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3"/>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3"/>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3"/>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3"/>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3"/>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3"/>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3"/>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3"/>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3"/>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3"/>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3"/>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3"/>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3"/>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3"/>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3"/>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3"/>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3"/>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3"/>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3"/>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3"/>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3"/>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3"/>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3"/>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3"/>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3"/>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3"/>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3"/>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3"/>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3"/>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3"/>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3"/>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3"/>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3"/>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3"/>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3"/>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3"/>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3"/>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3"/>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3"/>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3"/>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3"/>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3"/>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3"/>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3"/>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3"/>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3"/>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3"/>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3"/>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3"/>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3"/>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3"/>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3"/>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3"/>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3"/>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3"/>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3"/>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3"/>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3"/>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3"/>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3"/>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3"/>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3"/>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3"/>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3"/>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3"/>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3"/>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3"/>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3"/>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3"/>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3"/>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3"/>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3"/>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3"/>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3"/>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3"/>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3"/>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3"/>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3"/>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3"/>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3"/>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3"/>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3"/>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3"/>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3"/>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3"/>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3"/>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3"/>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3"/>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3"/>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3"/>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3"/>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3"/>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3"/>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3"/>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3"/>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3"/>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3"/>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3"/>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3"/>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3"/>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3"/>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3"/>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3"/>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3"/>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3"/>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3"/>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3"/>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3"/>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3"/>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3"/>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3"/>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3"/>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3"/>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3"/>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3"/>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3"/>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3"/>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3"/>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3"/>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3"/>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3"/>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3"/>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3"/>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3"/>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3"/>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3"/>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3"/>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3"/>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3"/>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3"/>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3"/>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3"/>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3"/>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3"/>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3"/>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3"/>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3"/>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3"/>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3"/>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3"/>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3"/>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3"/>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3"/>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3"/>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3"/>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3"/>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3"/>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3"/>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3"/>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3"/>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3"/>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3"/>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3"/>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3"/>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3"/>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3"/>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3"/>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3"/>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3"/>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3"/>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3"/>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3"/>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3"/>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3"/>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3"/>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3"/>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3"/>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3"/>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3"/>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3"/>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3"/>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3"/>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3"/>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3"/>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3"/>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3"/>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91" name="Google Shape;4491;p23"/>
          <p:cNvGrpSpPr/>
          <p:nvPr/>
        </p:nvGrpSpPr>
        <p:grpSpPr>
          <a:xfrm>
            <a:off x="274813" y="285764"/>
            <a:ext cx="8605925" cy="4712003"/>
            <a:chOff x="274813" y="285764"/>
            <a:chExt cx="8605925" cy="4712003"/>
          </a:xfrm>
        </p:grpSpPr>
        <p:sp>
          <p:nvSpPr>
            <p:cNvPr id="4492" name="Google Shape;4492;p23"/>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3" name="Google Shape;4493;p23"/>
            <p:cNvGrpSpPr/>
            <p:nvPr/>
          </p:nvGrpSpPr>
          <p:grpSpPr>
            <a:xfrm>
              <a:off x="275106" y="285764"/>
              <a:ext cx="858544" cy="356719"/>
              <a:chOff x="219125" y="484675"/>
              <a:chExt cx="1622650" cy="674200"/>
            </a:xfrm>
          </p:grpSpPr>
          <p:sp>
            <p:nvSpPr>
              <p:cNvPr id="4494" name="Google Shape;4494;p23"/>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4495" name="Google Shape;4495;p23"/>
              <p:cNvGrpSpPr/>
              <p:nvPr/>
            </p:nvGrpSpPr>
            <p:grpSpPr>
              <a:xfrm>
                <a:off x="219125" y="484675"/>
                <a:ext cx="1622650" cy="674200"/>
                <a:chOff x="219125" y="484675"/>
                <a:chExt cx="1622650" cy="674200"/>
              </a:xfrm>
            </p:grpSpPr>
            <p:sp>
              <p:nvSpPr>
                <p:cNvPr id="4496" name="Google Shape;4496;p23"/>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3"/>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3"/>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99" name="Google Shape;4499;p23"/>
            <p:cNvGrpSpPr/>
            <p:nvPr/>
          </p:nvGrpSpPr>
          <p:grpSpPr>
            <a:xfrm>
              <a:off x="8381813" y="4276523"/>
              <a:ext cx="498909" cy="721242"/>
              <a:chOff x="8233275" y="1900925"/>
              <a:chExt cx="753525" cy="1089325"/>
            </a:xfrm>
          </p:grpSpPr>
          <p:sp>
            <p:nvSpPr>
              <p:cNvPr id="4500" name="Google Shape;4500;p23"/>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4501" name="Google Shape;4501;p23"/>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3"/>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3"/>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4" name="Google Shape;4504;p23"/>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5" name="Google Shape;4505;p23"/>
            <p:cNvGrpSpPr/>
            <p:nvPr/>
          </p:nvGrpSpPr>
          <p:grpSpPr>
            <a:xfrm>
              <a:off x="274834" y="4514403"/>
              <a:ext cx="438102" cy="483364"/>
              <a:chOff x="6715777" y="3950739"/>
              <a:chExt cx="586325" cy="646900"/>
            </a:xfrm>
          </p:grpSpPr>
          <p:sp>
            <p:nvSpPr>
              <p:cNvPr id="4506" name="Google Shape;4506;p23"/>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4507" name="Google Shape;4507;p23"/>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4508" name="Google Shape;4508;p23"/>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3"/>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3"/>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3"/>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3"/>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3" name="Google Shape;4513;p23"/>
            <p:cNvGrpSpPr/>
            <p:nvPr/>
          </p:nvGrpSpPr>
          <p:grpSpPr>
            <a:xfrm>
              <a:off x="8082452" y="285774"/>
              <a:ext cx="498898" cy="708105"/>
              <a:chOff x="8082452" y="285774"/>
              <a:chExt cx="498898" cy="708105"/>
            </a:xfrm>
          </p:grpSpPr>
          <p:grpSp>
            <p:nvGrpSpPr>
              <p:cNvPr id="4514" name="Google Shape;4514;p23"/>
              <p:cNvGrpSpPr/>
              <p:nvPr/>
            </p:nvGrpSpPr>
            <p:grpSpPr>
              <a:xfrm>
                <a:off x="8082452" y="285774"/>
                <a:ext cx="498898" cy="708105"/>
                <a:chOff x="7865075" y="285763"/>
                <a:chExt cx="716293" cy="1016662"/>
              </a:xfrm>
            </p:grpSpPr>
            <p:sp>
              <p:nvSpPr>
                <p:cNvPr id="4515" name="Google Shape;4515;p23"/>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4516" name="Google Shape;4516;p23"/>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3"/>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3"/>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3"/>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0" name="Google Shape;4520;p23"/>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1" name="Google Shape;4521;p23"/>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3"/>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3" name="Google Shape;4523;p23"/>
          <p:cNvSpPr txBox="1"/>
          <p:nvPr>
            <p:ph idx="1" type="subTitle"/>
          </p:nvPr>
        </p:nvSpPr>
        <p:spPr>
          <a:xfrm>
            <a:off x="3777677" y="3404083"/>
            <a:ext cx="16161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524" name="Google Shape;4524;p23"/>
          <p:cNvSpPr txBox="1"/>
          <p:nvPr>
            <p:ph idx="2" type="subTitle"/>
          </p:nvPr>
        </p:nvSpPr>
        <p:spPr>
          <a:xfrm>
            <a:off x="3577276" y="38458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525" name="Google Shape;4525;p23"/>
          <p:cNvSpPr txBox="1"/>
          <p:nvPr>
            <p:ph idx="3" type="subTitle"/>
          </p:nvPr>
        </p:nvSpPr>
        <p:spPr>
          <a:xfrm>
            <a:off x="1218702" y="3404083"/>
            <a:ext cx="1619700" cy="356700"/>
          </a:xfrm>
          <a:prstGeom prst="rect">
            <a:avLst/>
          </a:prstGeom>
          <a:solidFill>
            <a:schemeClr val="accent4"/>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526" name="Google Shape;4526;p23"/>
          <p:cNvSpPr txBox="1"/>
          <p:nvPr>
            <p:ph idx="4" type="subTitle"/>
          </p:nvPr>
        </p:nvSpPr>
        <p:spPr>
          <a:xfrm>
            <a:off x="1020100" y="38458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527" name="Google Shape;4527;p2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p:txBody>
      </p:sp>
      <p:sp>
        <p:nvSpPr>
          <p:cNvPr id="4528" name="Google Shape;4528;p23"/>
          <p:cNvSpPr txBox="1"/>
          <p:nvPr>
            <p:ph idx="5" type="subTitle"/>
          </p:nvPr>
        </p:nvSpPr>
        <p:spPr>
          <a:xfrm>
            <a:off x="6305610" y="3404083"/>
            <a:ext cx="1619700" cy="356700"/>
          </a:xfrm>
          <a:prstGeom prst="rect">
            <a:avLst/>
          </a:prstGeom>
          <a:solidFill>
            <a:schemeClr val="accent6"/>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529" name="Google Shape;4529;p23"/>
          <p:cNvSpPr txBox="1"/>
          <p:nvPr>
            <p:ph idx="6" type="subTitle"/>
          </p:nvPr>
        </p:nvSpPr>
        <p:spPr>
          <a:xfrm>
            <a:off x="6106999" y="38458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530" name="Google Shape;4530;p23"/>
          <p:cNvSpPr txBox="1"/>
          <p:nvPr>
            <p:ph idx="7" type="subTitle"/>
          </p:nvPr>
        </p:nvSpPr>
        <p:spPr>
          <a:xfrm>
            <a:off x="3777677" y="1753233"/>
            <a:ext cx="1616100" cy="356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531" name="Google Shape;4531;p23"/>
          <p:cNvSpPr txBox="1"/>
          <p:nvPr>
            <p:ph idx="8" type="subTitle"/>
          </p:nvPr>
        </p:nvSpPr>
        <p:spPr>
          <a:xfrm>
            <a:off x="3577276" y="219497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532" name="Google Shape;4532;p23"/>
          <p:cNvSpPr txBox="1"/>
          <p:nvPr>
            <p:ph idx="9" type="subTitle"/>
          </p:nvPr>
        </p:nvSpPr>
        <p:spPr>
          <a:xfrm>
            <a:off x="1218702" y="1753233"/>
            <a:ext cx="1619700" cy="356700"/>
          </a:xfrm>
          <a:prstGeom prst="rect">
            <a:avLst/>
          </a:prstGeom>
          <a:solidFill>
            <a:schemeClr val="dk2"/>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533" name="Google Shape;4533;p23"/>
          <p:cNvSpPr txBox="1"/>
          <p:nvPr>
            <p:ph idx="13" type="subTitle"/>
          </p:nvPr>
        </p:nvSpPr>
        <p:spPr>
          <a:xfrm>
            <a:off x="1020100" y="219497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534" name="Google Shape;4534;p23"/>
          <p:cNvSpPr txBox="1"/>
          <p:nvPr>
            <p:ph idx="14" type="subTitle"/>
          </p:nvPr>
        </p:nvSpPr>
        <p:spPr>
          <a:xfrm>
            <a:off x="6305610" y="1753233"/>
            <a:ext cx="1619700" cy="3567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535" name="Google Shape;4535;p23"/>
          <p:cNvSpPr txBox="1"/>
          <p:nvPr>
            <p:ph idx="15" type="subTitle"/>
          </p:nvPr>
        </p:nvSpPr>
        <p:spPr>
          <a:xfrm>
            <a:off x="6106999" y="219497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2_1">
    <p:spTree>
      <p:nvGrpSpPr>
        <p:cNvPr id="4536" name="Shape 4536"/>
        <p:cNvGrpSpPr/>
        <p:nvPr/>
      </p:nvGrpSpPr>
      <p:grpSpPr>
        <a:xfrm>
          <a:off x="0" y="0"/>
          <a:ext cx="0" cy="0"/>
          <a:chOff x="0" y="0"/>
          <a:chExt cx="0" cy="0"/>
        </a:xfrm>
      </p:grpSpPr>
      <p:grpSp>
        <p:nvGrpSpPr>
          <p:cNvPr id="4537" name="Google Shape;4537;p24"/>
          <p:cNvGrpSpPr/>
          <p:nvPr/>
        </p:nvGrpSpPr>
        <p:grpSpPr>
          <a:xfrm>
            <a:off x="-31525" y="-228650"/>
            <a:ext cx="9175500" cy="6099300"/>
            <a:chOff x="-31525" y="-228650"/>
            <a:chExt cx="9175500" cy="6099300"/>
          </a:xfrm>
        </p:grpSpPr>
        <p:sp>
          <p:nvSpPr>
            <p:cNvPr id="4538" name="Google Shape;4538;p24"/>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9" name="Google Shape;4539;p24"/>
            <p:cNvGrpSpPr/>
            <p:nvPr/>
          </p:nvGrpSpPr>
          <p:grpSpPr>
            <a:xfrm>
              <a:off x="-10" y="-228620"/>
              <a:ext cx="9143697" cy="6099216"/>
              <a:chOff x="238125" y="471975"/>
              <a:chExt cx="7132925" cy="4757950"/>
            </a:xfrm>
          </p:grpSpPr>
          <p:sp>
            <p:nvSpPr>
              <p:cNvPr id="4540" name="Google Shape;4540;p24"/>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4"/>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4"/>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3" name="Google Shape;4543;p24"/>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4" name="Google Shape;4544;p24"/>
            <p:cNvGrpSpPr/>
            <p:nvPr/>
          </p:nvGrpSpPr>
          <p:grpSpPr>
            <a:xfrm>
              <a:off x="201120" y="-173787"/>
              <a:ext cx="8824055" cy="6026084"/>
              <a:chOff x="395025" y="514750"/>
              <a:chExt cx="6883575" cy="4700900"/>
            </a:xfrm>
          </p:grpSpPr>
          <p:sp>
            <p:nvSpPr>
              <p:cNvPr id="4545" name="Google Shape;4545;p24"/>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4"/>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4"/>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4"/>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4"/>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4"/>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4"/>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4"/>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4"/>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4"/>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4"/>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4"/>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4"/>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4"/>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4"/>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4"/>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4"/>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4"/>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4"/>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4"/>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4"/>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4"/>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4"/>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4"/>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4"/>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4"/>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4"/>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4"/>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4"/>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4"/>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4"/>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4"/>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4"/>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4"/>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4"/>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4"/>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4"/>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4"/>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4"/>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4"/>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4"/>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4"/>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4"/>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4"/>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4"/>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4"/>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4"/>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4"/>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4"/>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4"/>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4"/>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4"/>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4"/>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4"/>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4"/>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4"/>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4"/>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4"/>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4"/>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4"/>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4"/>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4"/>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4"/>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4"/>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4"/>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4"/>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4"/>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4"/>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4"/>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4"/>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4"/>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4"/>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4"/>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4"/>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4"/>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4"/>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4"/>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4"/>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4"/>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4"/>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4"/>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4"/>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4"/>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4"/>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4"/>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4"/>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4"/>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4"/>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4"/>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4"/>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4"/>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4"/>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4"/>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4"/>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4"/>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4"/>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4"/>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4"/>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4"/>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4"/>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4"/>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4"/>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4"/>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4"/>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4"/>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4"/>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4"/>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4"/>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4"/>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4"/>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4"/>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4"/>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4"/>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4"/>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4"/>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4"/>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4"/>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4"/>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4"/>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4"/>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4"/>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4"/>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4"/>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4"/>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4"/>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4"/>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4"/>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4"/>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4"/>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4"/>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4"/>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4"/>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4"/>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4"/>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4"/>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4"/>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4"/>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4"/>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4"/>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4"/>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4"/>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4"/>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4"/>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4"/>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4"/>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4"/>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4"/>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4"/>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4"/>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4"/>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4"/>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4"/>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4"/>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4"/>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4"/>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4"/>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4"/>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4"/>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4"/>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4"/>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4"/>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4"/>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4"/>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4"/>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4"/>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4"/>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4"/>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4"/>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4"/>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4"/>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4"/>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4"/>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4"/>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4"/>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4"/>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4"/>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4"/>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4"/>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4"/>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4"/>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25" name="Google Shape;4725;p24"/>
          <p:cNvGrpSpPr/>
          <p:nvPr/>
        </p:nvGrpSpPr>
        <p:grpSpPr>
          <a:xfrm flipH="1" rot="10800000">
            <a:off x="274813" y="285764"/>
            <a:ext cx="8605925" cy="4712003"/>
            <a:chOff x="274813" y="285764"/>
            <a:chExt cx="8605925" cy="4712003"/>
          </a:xfrm>
        </p:grpSpPr>
        <p:sp>
          <p:nvSpPr>
            <p:cNvPr id="4726" name="Google Shape;4726;p24"/>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7" name="Google Shape;4727;p24"/>
            <p:cNvGrpSpPr/>
            <p:nvPr/>
          </p:nvGrpSpPr>
          <p:grpSpPr>
            <a:xfrm>
              <a:off x="275106" y="285764"/>
              <a:ext cx="858544" cy="356719"/>
              <a:chOff x="219125" y="484675"/>
              <a:chExt cx="1622650" cy="674200"/>
            </a:xfrm>
          </p:grpSpPr>
          <p:sp>
            <p:nvSpPr>
              <p:cNvPr id="4728" name="Google Shape;4728;p24"/>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4729" name="Google Shape;4729;p24"/>
              <p:cNvGrpSpPr/>
              <p:nvPr/>
            </p:nvGrpSpPr>
            <p:grpSpPr>
              <a:xfrm>
                <a:off x="219125" y="484675"/>
                <a:ext cx="1622650" cy="674200"/>
                <a:chOff x="219125" y="484675"/>
                <a:chExt cx="1622650" cy="674200"/>
              </a:xfrm>
            </p:grpSpPr>
            <p:sp>
              <p:nvSpPr>
                <p:cNvPr id="4730" name="Google Shape;4730;p24"/>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4"/>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4"/>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33" name="Google Shape;4733;p24"/>
            <p:cNvGrpSpPr/>
            <p:nvPr/>
          </p:nvGrpSpPr>
          <p:grpSpPr>
            <a:xfrm>
              <a:off x="8381813" y="4276523"/>
              <a:ext cx="498909" cy="721242"/>
              <a:chOff x="8233275" y="1900925"/>
              <a:chExt cx="753525" cy="1089325"/>
            </a:xfrm>
          </p:grpSpPr>
          <p:sp>
            <p:nvSpPr>
              <p:cNvPr id="4734" name="Google Shape;4734;p24"/>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4735" name="Google Shape;4735;p24"/>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4"/>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4"/>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8" name="Google Shape;4738;p24"/>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9" name="Google Shape;4739;p24"/>
            <p:cNvGrpSpPr/>
            <p:nvPr/>
          </p:nvGrpSpPr>
          <p:grpSpPr>
            <a:xfrm>
              <a:off x="274834" y="4514403"/>
              <a:ext cx="438102" cy="483364"/>
              <a:chOff x="6715777" y="3950739"/>
              <a:chExt cx="586325" cy="646900"/>
            </a:xfrm>
          </p:grpSpPr>
          <p:sp>
            <p:nvSpPr>
              <p:cNvPr id="4740" name="Google Shape;4740;p24"/>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4741" name="Google Shape;4741;p24"/>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4742" name="Google Shape;4742;p24"/>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4"/>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4"/>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4"/>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4"/>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7" name="Google Shape;4747;p24"/>
            <p:cNvGrpSpPr/>
            <p:nvPr/>
          </p:nvGrpSpPr>
          <p:grpSpPr>
            <a:xfrm>
              <a:off x="8082452" y="285774"/>
              <a:ext cx="498898" cy="708105"/>
              <a:chOff x="8082452" y="285774"/>
              <a:chExt cx="498898" cy="708105"/>
            </a:xfrm>
          </p:grpSpPr>
          <p:grpSp>
            <p:nvGrpSpPr>
              <p:cNvPr id="4748" name="Google Shape;4748;p24"/>
              <p:cNvGrpSpPr/>
              <p:nvPr/>
            </p:nvGrpSpPr>
            <p:grpSpPr>
              <a:xfrm>
                <a:off x="8082452" y="285774"/>
                <a:ext cx="498898" cy="708105"/>
                <a:chOff x="7865075" y="285763"/>
                <a:chExt cx="716293" cy="1016662"/>
              </a:xfrm>
            </p:grpSpPr>
            <p:sp>
              <p:nvSpPr>
                <p:cNvPr id="4749" name="Google Shape;4749;p24"/>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4750" name="Google Shape;4750;p24"/>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4"/>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4"/>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4"/>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4" name="Google Shape;4754;p24"/>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5" name="Google Shape;4755;p24"/>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4"/>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7" name="Google Shape;4757;p24"/>
          <p:cNvSpPr txBox="1"/>
          <p:nvPr>
            <p:ph idx="1" type="subTitle"/>
          </p:nvPr>
        </p:nvSpPr>
        <p:spPr>
          <a:xfrm>
            <a:off x="1991063" y="3596183"/>
            <a:ext cx="16161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758" name="Google Shape;4758;p24"/>
          <p:cNvSpPr txBox="1"/>
          <p:nvPr>
            <p:ph idx="2" type="subTitle"/>
          </p:nvPr>
        </p:nvSpPr>
        <p:spPr>
          <a:xfrm>
            <a:off x="1790663" y="40379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759" name="Google Shape;4759;p24"/>
          <p:cNvSpPr txBox="1"/>
          <p:nvPr>
            <p:ph idx="3" type="subTitle"/>
          </p:nvPr>
        </p:nvSpPr>
        <p:spPr>
          <a:xfrm>
            <a:off x="1989263" y="1657783"/>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760" name="Google Shape;4760;p24"/>
          <p:cNvSpPr txBox="1"/>
          <p:nvPr>
            <p:ph idx="4" type="subTitle"/>
          </p:nvPr>
        </p:nvSpPr>
        <p:spPr>
          <a:xfrm>
            <a:off x="1790663" y="20995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761" name="Google Shape;4761;p24"/>
          <p:cNvSpPr txBox="1"/>
          <p:nvPr>
            <p:ph idx="5" type="subTitle"/>
          </p:nvPr>
        </p:nvSpPr>
        <p:spPr>
          <a:xfrm>
            <a:off x="5519049" y="3596183"/>
            <a:ext cx="1616100" cy="356700"/>
          </a:xfrm>
          <a:prstGeom prst="rect">
            <a:avLst/>
          </a:prstGeom>
          <a:solidFill>
            <a:schemeClr val="accent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762" name="Google Shape;4762;p24"/>
          <p:cNvSpPr txBox="1"/>
          <p:nvPr>
            <p:ph idx="6" type="subTitle"/>
          </p:nvPr>
        </p:nvSpPr>
        <p:spPr>
          <a:xfrm>
            <a:off x="5318649" y="40379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763" name="Google Shape;4763;p24"/>
          <p:cNvSpPr txBox="1"/>
          <p:nvPr>
            <p:ph idx="7" type="subTitle"/>
          </p:nvPr>
        </p:nvSpPr>
        <p:spPr>
          <a:xfrm>
            <a:off x="5517249" y="1657783"/>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4764" name="Google Shape;4764;p24"/>
          <p:cNvSpPr txBox="1"/>
          <p:nvPr>
            <p:ph idx="8" type="subTitle"/>
          </p:nvPr>
        </p:nvSpPr>
        <p:spPr>
          <a:xfrm>
            <a:off x="5318649" y="2099525"/>
            <a:ext cx="2016900" cy="6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4765" name="Google Shape;4765;p24"/>
          <p:cNvSpPr txBox="1"/>
          <p:nvPr>
            <p:ph hasCustomPrompt="1" type="title"/>
          </p:nvPr>
        </p:nvSpPr>
        <p:spPr>
          <a:xfrm>
            <a:off x="7470836" y="1921275"/>
            <a:ext cx="84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6" name="Google Shape;4766;p24"/>
          <p:cNvSpPr txBox="1"/>
          <p:nvPr>
            <p:ph hasCustomPrompt="1" idx="9" type="title"/>
          </p:nvPr>
        </p:nvSpPr>
        <p:spPr>
          <a:xfrm>
            <a:off x="7470836" y="3786000"/>
            <a:ext cx="84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7" name="Google Shape;4767;p24"/>
          <p:cNvSpPr txBox="1"/>
          <p:nvPr>
            <p:ph hasCustomPrompt="1" idx="13" type="title"/>
          </p:nvPr>
        </p:nvSpPr>
        <p:spPr>
          <a:xfrm>
            <a:off x="846938" y="1921275"/>
            <a:ext cx="84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8" name="Google Shape;4768;p24"/>
          <p:cNvSpPr txBox="1"/>
          <p:nvPr>
            <p:ph hasCustomPrompt="1" idx="14" type="title"/>
          </p:nvPr>
        </p:nvSpPr>
        <p:spPr>
          <a:xfrm>
            <a:off x="846936" y="3786000"/>
            <a:ext cx="8427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9" name="Google Shape;4769;p24"/>
          <p:cNvSpPr txBox="1"/>
          <p:nvPr>
            <p:ph idx="15"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Font typeface="Poppins"/>
              <a:buNone/>
              <a:defRPr b="0">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4770" name="Shape 4770"/>
        <p:cNvGrpSpPr/>
        <p:nvPr/>
      </p:nvGrpSpPr>
      <p:grpSpPr>
        <a:xfrm>
          <a:off x="0" y="0"/>
          <a:ext cx="0" cy="0"/>
          <a:chOff x="0" y="0"/>
          <a:chExt cx="0" cy="0"/>
        </a:xfrm>
      </p:grpSpPr>
      <p:grpSp>
        <p:nvGrpSpPr>
          <p:cNvPr id="4771" name="Google Shape;4771;p25"/>
          <p:cNvGrpSpPr/>
          <p:nvPr/>
        </p:nvGrpSpPr>
        <p:grpSpPr>
          <a:xfrm>
            <a:off x="-31525" y="-228650"/>
            <a:ext cx="9175500" cy="6099300"/>
            <a:chOff x="-31525" y="-228650"/>
            <a:chExt cx="9175500" cy="6099300"/>
          </a:xfrm>
        </p:grpSpPr>
        <p:sp>
          <p:nvSpPr>
            <p:cNvPr id="4772" name="Google Shape;4772;p25"/>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3" name="Google Shape;4773;p25"/>
            <p:cNvGrpSpPr/>
            <p:nvPr/>
          </p:nvGrpSpPr>
          <p:grpSpPr>
            <a:xfrm>
              <a:off x="-10" y="-228620"/>
              <a:ext cx="9143697" cy="6099216"/>
              <a:chOff x="238125" y="471975"/>
              <a:chExt cx="7132925" cy="4757950"/>
            </a:xfrm>
          </p:grpSpPr>
          <p:sp>
            <p:nvSpPr>
              <p:cNvPr id="4774" name="Google Shape;4774;p25"/>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5"/>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5"/>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7" name="Google Shape;4777;p25"/>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8" name="Google Shape;4778;p25"/>
            <p:cNvGrpSpPr/>
            <p:nvPr/>
          </p:nvGrpSpPr>
          <p:grpSpPr>
            <a:xfrm>
              <a:off x="201120" y="-173787"/>
              <a:ext cx="8824055" cy="6026084"/>
              <a:chOff x="395025" y="514750"/>
              <a:chExt cx="6883575" cy="4700900"/>
            </a:xfrm>
          </p:grpSpPr>
          <p:sp>
            <p:nvSpPr>
              <p:cNvPr id="4779" name="Google Shape;4779;p25"/>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5"/>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5"/>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5"/>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5"/>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5"/>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5"/>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5"/>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5"/>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5"/>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5"/>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5"/>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5"/>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5"/>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5"/>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5"/>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5"/>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5"/>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5"/>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5"/>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5"/>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5"/>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5"/>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5"/>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5"/>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5"/>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5"/>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5"/>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5"/>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5"/>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5"/>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5"/>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5"/>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5"/>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5"/>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5"/>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5"/>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5"/>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5"/>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5"/>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5"/>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5"/>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25"/>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25"/>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5"/>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5"/>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5"/>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5"/>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5"/>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5"/>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5"/>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5"/>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5"/>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5"/>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5"/>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5"/>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5"/>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5"/>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5"/>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5"/>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25"/>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5"/>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5"/>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5"/>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5"/>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5"/>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5"/>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5"/>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5"/>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5"/>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5"/>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5"/>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5"/>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5"/>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5"/>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5"/>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5"/>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5"/>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5"/>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5"/>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5"/>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5"/>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5"/>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5"/>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5"/>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5"/>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5"/>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5"/>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5"/>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5"/>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5"/>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5"/>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5"/>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5"/>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5"/>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5"/>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5"/>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5"/>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5"/>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5"/>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5"/>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5"/>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5"/>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5"/>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5"/>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5"/>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5"/>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5"/>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5"/>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5"/>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5"/>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5"/>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5"/>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25"/>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25"/>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5"/>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5"/>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5"/>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5"/>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5"/>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5"/>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5"/>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5"/>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5"/>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5"/>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5"/>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5"/>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5"/>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5"/>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5"/>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5"/>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5"/>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5"/>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5"/>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5"/>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5"/>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5"/>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5"/>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5"/>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5"/>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5"/>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5"/>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5"/>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5"/>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5"/>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5"/>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5"/>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5"/>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5"/>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5"/>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5"/>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5"/>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5"/>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5"/>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5"/>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5"/>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5"/>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5"/>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5"/>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5"/>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5"/>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5"/>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5"/>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5"/>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5"/>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5"/>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5"/>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5"/>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5"/>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5"/>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5"/>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5"/>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5"/>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5"/>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5"/>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5"/>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5"/>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5"/>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5"/>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5"/>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59" name="Google Shape;4959;p25"/>
          <p:cNvSpPr txBox="1"/>
          <p:nvPr>
            <p:ph type="ctrTitle"/>
          </p:nvPr>
        </p:nvSpPr>
        <p:spPr>
          <a:xfrm flipH="1">
            <a:off x="3006000" y="552926"/>
            <a:ext cx="3132000" cy="9897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800"/>
              <a:buNone/>
              <a:defRPr sz="6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4960" name="Google Shape;4960;p25"/>
          <p:cNvSpPr txBox="1"/>
          <p:nvPr>
            <p:ph idx="1" type="subTitle"/>
          </p:nvPr>
        </p:nvSpPr>
        <p:spPr>
          <a:xfrm flipH="1">
            <a:off x="3006000" y="1487875"/>
            <a:ext cx="3132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4961" name="Google Shape;4961;p25"/>
          <p:cNvSpPr txBox="1"/>
          <p:nvPr>
            <p:ph idx="2" type="subTitle"/>
          </p:nvPr>
        </p:nvSpPr>
        <p:spPr>
          <a:xfrm flipH="1">
            <a:off x="3006000" y="2360989"/>
            <a:ext cx="3132000" cy="98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4962" name="Google Shape;4962;p25"/>
          <p:cNvSpPr txBox="1"/>
          <p:nvPr/>
        </p:nvSpPr>
        <p:spPr>
          <a:xfrm>
            <a:off x="3122850" y="3713925"/>
            <a:ext cx="2898300" cy="9897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1000"/>
              </a:spcBef>
              <a:spcAft>
                <a:spcPts val="0"/>
              </a:spcAft>
              <a:buNone/>
            </a:pPr>
            <a:r>
              <a:rPr b="1" lang="en" sz="1000">
                <a:solidFill>
                  <a:schemeClr val="dk1"/>
                </a:solidFill>
                <a:latin typeface="Nunito"/>
                <a:ea typeface="Nunito"/>
                <a:cs typeface="Nunito"/>
                <a:sym typeface="Nunito"/>
              </a:rPr>
              <a:t>CREDITS: </a:t>
            </a:r>
            <a:endParaRPr b="1" sz="1000">
              <a:solidFill>
                <a:schemeClr val="dk1"/>
              </a:solidFill>
              <a:latin typeface="Nunito"/>
              <a:ea typeface="Nunito"/>
              <a:cs typeface="Nunito"/>
              <a:sym typeface="Nunito"/>
            </a:endParaRPr>
          </a:p>
          <a:p>
            <a:pPr indent="0" lvl="0" marL="0" rtl="0" algn="ctr">
              <a:lnSpc>
                <a:spcPct val="114000"/>
              </a:lnSpc>
              <a:spcBef>
                <a:spcPts val="1000"/>
              </a:spcBef>
              <a:spcAft>
                <a:spcPts val="0"/>
              </a:spcAft>
              <a:buClr>
                <a:schemeClr val="dk1"/>
              </a:buClr>
              <a:buSzPts val="1100"/>
              <a:buFont typeface="Arial"/>
              <a:buNone/>
            </a:pPr>
            <a:r>
              <a:rPr lang="en" sz="1000">
                <a:solidFill>
                  <a:schemeClr val="dk1"/>
                </a:solidFill>
                <a:latin typeface="Nunito"/>
                <a:ea typeface="Nunito"/>
                <a:cs typeface="Nunito"/>
                <a:sym typeface="Nunito"/>
              </a:rPr>
              <a:t>This presentation template was created by </a:t>
            </a:r>
            <a:r>
              <a:rPr b="1" lang="en"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dk1"/>
                </a:solidFill>
                <a:latin typeface="Nunito"/>
                <a:ea typeface="Nunito"/>
                <a:cs typeface="Nunito"/>
                <a:sym typeface="Nunito"/>
              </a:rPr>
              <a:t>, including icons by </a:t>
            </a:r>
            <a:r>
              <a:rPr b="1" lang="en"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dk1"/>
                </a:solidFill>
                <a:latin typeface="Nunito"/>
                <a:ea typeface="Nunito"/>
                <a:cs typeface="Nunito"/>
                <a:sym typeface="Nunito"/>
              </a:rPr>
              <a:t>, and infographics &amp; images by </a:t>
            </a:r>
            <a:r>
              <a:rPr b="1" lang="en"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r>
              <a:rPr lang="en" sz="1000">
                <a:solidFill>
                  <a:schemeClr val="dk1"/>
                </a:solidFill>
                <a:latin typeface="Nunito"/>
                <a:ea typeface="Nunito"/>
                <a:cs typeface="Nunito"/>
                <a:sym typeface="Nunito"/>
              </a:rPr>
              <a:t> </a:t>
            </a:r>
            <a:endParaRPr sz="1000">
              <a:solidFill>
                <a:schemeClr val="dk1"/>
              </a:solidFill>
              <a:latin typeface="Nunito"/>
              <a:ea typeface="Nunito"/>
              <a:cs typeface="Nunito"/>
              <a:sym typeface="Nunito"/>
            </a:endParaRPr>
          </a:p>
        </p:txBody>
      </p:sp>
      <p:grpSp>
        <p:nvGrpSpPr>
          <p:cNvPr id="4963" name="Google Shape;4963;p25"/>
          <p:cNvGrpSpPr/>
          <p:nvPr/>
        </p:nvGrpSpPr>
        <p:grpSpPr>
          <a:xfrm>
            <a:off x="859343" y="443179"/>
            <a:ext cx="7612854" cy="4481816"/>
            <a:chOff x="859343" y="443179"/>
            <a:chExt cx="7612854" cy="4481816"/>
          </a:xfrm>
        </p:grpSpPr>
        <p:grpSp>
          <p:nvGrpSpPr>
            <p:cNvPr id="4964" name="Google Shape;4964;p25"/>
            <p:cNvGrpSpPr/>
            <p:nvPr/>
          </p:nvGrpSpPr>
          <p:grpSpPr>
            <a:xfrm>
              <a:off x="859343" y="443179"/>
              <a:ext cx="1478072" cy="614129"/>
              <a:chOff x="219125" y="484675"/>
              <a:chExt cx="1622650" cy="674200"/>
            </a:xfrm>
          </p:grpSpPr>
          <p:sp>
            <p:nvSpPr>
              <p:cNvPr id="4965" name="Google Shape;4965;p25"/>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4966" name="Google Shape;4966;p25"/>
              <p:cNvGrpSpPr/>
              <p:nvPr/>
            </p:nvGrpSpPr>
            <p:grpSpPr>
              <a:xfrm>
                <a:off x="219125" y="484675"/>
                <a:ext cx="1622650" cy="674200"/>
                <a:chOff x="219125" y="484675"/>
                <a:chExt cx="1622650" cy="674200"/>
              </a:xfrm>
            </p:grpSpPr>
            <p:sp>
              <p:nvSpPr>
                <p:cNvPr id="4967" name="Google Shape;4967;p25"/>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5"/>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5"/>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70" name="Google Shape;4970;p25"/>
            <p:cNvGrpSpPr/>
            <p:nvPr/>
          </p:nvGrpSpPr>
          <p:grpSpPr>
            <a:xfrm rot="2277778">
              <a:off x="2073251" y="3740422"/>
              <a:ext cx="740232" cy="1070108"/>
              <a:chOff x="8233275" y="1900925"/>
              <a:chExt cx="753525" cy="1089325"/>
            </a:xfrm>
          </p:grpSpPr>
          <p:sp>
            <p:nvSpPr>
              <p:cNvPr id="4971" name="Google Shape;4971;p25"/>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4972" name="Google Shape;4972;p25"/>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5"/>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5"/>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5" name="Google Shape;4975;p25"/>
            <p:cNvGrpSpPr/>
            <p:nvPr/>
          </p:nvGrpSpPr>
          <p:grpSpPr>
            <a:xfrm rot="4340216">
              <a:off x="6880848" y="1385170"/>
              <a:ext cx="595950" cy="657439"/>
              <a:chOff x="6715777" y="3950739"/>
              <a:chExt cx="586325" cy="646900"/>
            </a:xfrm>
          </p:grpSpPr>
          <p:sp>
            <p:nvSpPr>
              <p:cNvPr id="4976" name="Google Shape;4976;p25"/>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4977" name="Google Shape;4977;p25"/>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4978" name="Google Shape;4978;p25"/>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5"/>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5"/>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5"/>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5"/>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3" name="Google Shape;4983;p25"/>
            <p:cNvGrpSpPr/>
            <p:nvPr/>
          </p:nvGrpSpPr>
          <p:grpSpPr>
            <a:xfrm>
              <a:off x="6588871" y="2663317"/>
              <a:ext cx="740215" cy="1050616"/>
              <a:chOff x="8082452" y="285774"/>
              <a:chExt cx="498898" cy="708105"/>
            </a:xfrm>
          </p:grpSpPr>
          <p:grpSp>
            <p:nvGrpSpPr>
              <p:cNvPr id="4984" name="Google Shape;4984;p25"/>
              <p:cNvGrpSpPr/>
              <p:nvPr/>
            </p:nvGrpSpPr>
            <p:grpSpPr>
              <a:xfrm>
                <a:off x="8082452" y="285774"/>
                <a:ext cx="498898" cy="708105"/>
                <a:chOff x="7865075" y="285763"/>
                <a:chExt cx="716293" cy="1016662"/>
              </a:xfrm>
            </p:grpSpPr>
            <p:sp>
              <p:nvSpPr>
                <p:cNvPr id="4985" name="Google Shape;4985;p25"/>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4986" name="Google Shape;4986;p25"/>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5"/>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5"/>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5"/>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0" name="Google Shape;4990;p25"/>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1" name="Google Shape;4991;p25"/>
            <p:cNvGrpSpPr/>
            <p:nvPr/>
          </p:nvGrpSpPr>
          <p:grpSpPr>
            <a:xfrm rot="5400000">
              <a:off x="8020838" y="378970"/>
              <a:ext cx="373126" cy="529592"/>
              <a:chOff x="8082452" y="285774"/>
              <a:chExt cx="498898" cy="708105"/>
            </a:xfrm>
          </p:grpSpPr>
          <p:grpSp>
            <p:nvGrpSpPr>
              <p:cNvPr id="4992" name="Google Shape;4992;p25"/>
              <p:cNvGrpSpPr/>
              <p:nvPr/>
            </p:nvGrpSpPr>
            <p:grpSpPr>
              <a:xfrm>
                <a:off x="8082452" y="285774"/>
                <a:ext cx="498898" cy="708105"/>
                <a:chOff x="7865075" y="285763"/>
                <a:chExt cx="716293" cy="1016662"/>
              </a:xfrm>
            </p:grpSpPr>
            <p:sp>
              <p:nvSpPr>
                <p:cNvPr id="4993" name="Google Shape;4993;p25"/>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4994" name="Google Shape;4994;p25"/>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5"/>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5"/>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5"/>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8" name="Google Shape;4998;p25"/>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99" name="Google Shape;4999;p25"/>
          <p:cNvGrpSpPr/>
          <p:nvPr/>
        </p:nvGrpSpPr>
        <p:grpSpPr>
          <a:xfrm>
            <a:off x="777594" y="328050"/>
            <a:ext cx="7997433" cy="4351914"/>
            <a:chOff x="777594" y="328050"/>
            <a:chExt cx="7997433" cy="4351914"/>
          </a:xfrm>
        </p:grpSpPr>
        <p:sp>
          <p:nvSpPr>
            <p:cNvPr id="5000" name="Google Shape;5000;p25"/>
            <p:cNvSpPr/>
            <p:nvPr/>
          </p:nvSpPr>
          <p:spPr>
            <a:xfrm>
              <a:off x="6588869" y="607427"/>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5"/>
            <p:cNvSpPr/>
            <p:nvPr/>
          </p:nvSpPr>
          <p:spPr>
            <a:xfrm>
              <a:off x="2548972" y="1197150"/>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25"/>
            <p:cNvSpPr/>
            <p:nvPr/>
          </p:nvSpPr>
          <p:spPr>
            <a:xfrm>
              <a:off x="8495902" y="328050"/>
              <a:ext cx="279126" cy="2793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25"/>
            <p:cNvSpPr/>
            <p:nvPr/>
          </p:nvSpPr>
          <p:spPr>
            <a:xfrm>
              <a:off x="7405271" y="2208601"/>
              <a:ext cx="613535" cy="6140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5"/>
            <p:cNvSpPr/>
            <p:nvPr/>
          </p:nvSpPr>
          <p:spPr>
            <a:xfrm>
              <a:off x="777610" y="3939137"/>
              <a:ext cx="740159" cy="740827"/>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5"/>
            <p:cNvSpPr/>
            <p:nvPr/>
          </p:nvSpPr>
          <p:spPr>
            <a:xfrm>
              <a:off x="777594" y="879652"/>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5"/>
            <p:cNvSpPr/>
            <p:nvPr/>
          </p:nvSpPr>
          <p:spPr>
            <a:xfrm>
              <a:off x="7582464" y="3979475"/>
              <a:ext cx="279126" cy="2793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5"/>
            <p:cNvSpPr/>
            <p:nvPr/>
          </p:nvSpPr>
          <p:spPr>
            <a:xfrm>
              <a:off x="7942602" y="3377438"/>
              <a:ext cx="279126" cy="2793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5008" name="Shape 5008"/>
        <p:cNvGrpSpPr/>
        <p:nvPr/>
      </p:nvGrpSpPr>
      <p:grpSpPr>
        <a:xfrm>
          <a:off x="0" y="0"/>
          <a:ext cx="0" cy="0"/>
          <a:chOff x="0" y="0"/>
          <a:chExt cx="0" cy="0"/>
        </a:xfrm>
      </p:grpSpPr>
      <p:grpSp>
        <p:nvGrpSpPr>
          <p:cNvPr id="5009" name="Google Shape;5009;p26"/>
          <p:cNvGrpSpPr/>
          <p:nvPr/>
        </p:nvGrpSpPr>
        <p:grpSpPr>
          <a:xfrm>
            <a:off x="-31525" y="-228650"/>
            <a:ext cx="9175500" cy="6099300"/>
            <a:chOff x="-31525" y="-228650"/>
            <a:chExt cx="9175500" cy="6099300"/>
          </a:xfrm>
        </p:grpSpPr>
        <p:sp>
          <p:nvSpPr>
            <p:cNvPr id="5010" name="Google Shape;5010;p26"/>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1" name="Google Shape;5011;p26"/>
            <p:cNvGrpSpPr/>
            <p:nvPr/>
          </p:nvGrpSpPr>
          <p:grpSpPr>
            <a:xfrm>
              <a:off x="-10" y="-228620"/>
              <a:ext cx="9143697" cy="6099216"/>
              <a:chOff x="238125" y="471975"/>
              <a:chExt cx="7132925" cy="4757950"/>
            </a:xfrm>
          </p:grpSpPr>
          <p:sp>
            <p:nvSpPr>
              <p:cNvPr id="5012" name="Google Shape;5012;p26"/>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6"/>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6"/>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5" name="Google Shape;5015;p26"/>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6" name="Google Shape;5016;p26"/>
            <p:cNvGrpSpPr/>
            <p:nvPr/>
          </p:nvGrpSpPr>
          <p:grpSpPr>
            <a:xfrm>
              <a:off x="201120" y="-173787"/>
              <a:ext cx="8824055" cy="6026084"/>
              <a:chOff x="395025" y="514750"/>
              <a:chExt cx="6883575" cy="4700900"/>
            </a:xfrm>
          </p:grpSpPr>
          <p:sp>
            <p:nvSpPr>
              <p:cNvPr id="5017" name="Google Shape;5017;p26"/>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6"/>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6"/>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6"/>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6"/>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6"/>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6"/>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6"/>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6"/>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6"/>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6"/>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6"/>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6"/>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6"/>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6"/>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6"/>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6"/>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6"/>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6"/>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6"/>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6"/>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6"/>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6"/>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6"/>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6"/>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6"/>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6"/>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6"/>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6"/>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6"/>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6"/>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6"/>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6"/>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6"/>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6"/>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6"/>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6"/>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6"/>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6"/>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6"/>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6"/>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6"/>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6"/>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6"/>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6"/>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6"/>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6"/>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6"/>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6"/>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6"/>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6"/>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6"/>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6"/>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6"/>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6"/>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6"/>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6"/>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6"/>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6"/>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6"/>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6"/>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6"/>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6"/>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6"/>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6"/>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6"/>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6"/>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6"/>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6"/>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6"/>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6"/>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6"/>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6"/>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6"/>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6"/>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6"/>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6"/>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6"/>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6"/>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6"/>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6"/>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6"/>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6"/>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6"/>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6"/>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6"/>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6"/>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6"/>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6"/>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6"/>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6"/>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6"/>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6"/>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6"/>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6"/>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6"/>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6"/>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6"/>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6"/>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6"/>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6"/>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6"/>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6"/>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6"/>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6"/>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6"/>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6"/>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6"/>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6"/>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6"/>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6"/>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6"/>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6"/>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6"/>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6"/>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6"/>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6"/>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6"/>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6"/>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6"/>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6"/>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6"/>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6"/>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6"/>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6"/>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6"/>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6"/>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6"/>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6"/>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6"/>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6"/>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6"/>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6"/>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6"/>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26"/>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26"/>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6"/>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6"/>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6"/>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6"/>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6"/>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6"/>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6"/>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6"/>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6"/>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6"/>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6"/>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6"/>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6"/>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6"/>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6"/>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6"/>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6"/>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6"/>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6"/>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6"/>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6"/>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6"/>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6"/>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6"/>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6"/>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6"/>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6"/>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6"/>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6"/>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6"/>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6"/>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6"/>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6"/>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6"/>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6"/>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6"/>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6"/>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6"/>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6"/>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6"/>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6"/>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6"/>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6"/>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6"/>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97" name="Google Shape;5197;p26"/>
          <p:cNvGrpSpPr/>
          <p:nvPr/>
        </p:nvGrpSpPr>
        <p:grpSpPr>
          <a:xfrm>
            <a:off x="274813" y="285764"/>
            <a:ext cx="8605925" cy="4712003"/>
            <a:chOff x="274813" y="285764"/>
            <a:chExt cx="8605925" cy="4712003"/>
          </a:xfrm>
        </p:grpSpPr>
        <p:sp>
          <p:nvSpPr>
            <p:cNvPr id="5198" name="Google Shape;5198;p26"/>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9" name="Google Shape;5199;p26"/>
            <p:cNvGrpSpPr/>
            <p:nvPr/>
          </p:nvGrpSpPr>
          <p:grpSpPr>
            <a:xfrm>
              <a:off x="275106" y="285764"/>
              <a:ext cx="858544" cy="356719"/>
              <a:chOff x="219125" y="484675"/>
              <a:chExt cx="1622650" cy="674200"/>
            </a:xfrm>
          </p:grpSpPr>
          <p:sp>
            <p:nvSpPr>
              <p:cNvPr id="5200" name="Google Shape;5200;p26"/>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5201" name="Google Shape;5201;p26"/>
              <p:cNvGrpSpPr/>
              <p:nvPr/>
            </p:nvGrpSpPr>
            <p:grpSpPr>
              <a:xfrm>
                <a:off x="219125" y="484675"/>
                <a:ext cx="1622650" cy="674200"/>
                <a:chOff x="219125" y="484675"/>
                <a:chExt cx="1622650" cy="674200"/>
              </a:xfrm>
            </p:grpSpPr>
            <p:sp>
              <p:nvSpPr>
                <p:cNvPr id="5202" name="Google Shape;5202;p26"/>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6"/>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6"/>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05" name="Google Shape;5205;p26"/>
            <p:cNvGrpSpPr/>
            <p:nvPr/>
          </p:nvGrpSpPr>
          <p:grpSpPr>
            <a:xfrm>
              <a:off x="8381813" y="4276523"/>
              <a:ext cx="498909" cy="721242"/>
              <a:chOff x="8233275" y="1900925"/>
              <a:chExt cx="753525" cy="1089325"/>
            </a:xfrm>
          </p:grpSpPr>
          <p:sp>
            <p:nvSpPr>
              <p:cNvPr id="5206" name="Google Shape;5206;p26"/>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5207" name="Google Shape;5207;p26"/>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6"/>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6"/>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0" name="Google Shape;5210;p26"/>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1" name="Google Shape;5211;p26"/>
            <p:cNvGrpSpPr/>
            <p:nvPr/>
          </p:nvGrpSpPr>
          <p:grpSpPr>
            <a:xfrm>
              <a:off x="274834" y="4514403"/>
              <a:ext cx="438102" cy="483364"/>
              <a:chOff x="6715777" y="3950739"/>
              <a:chExt cx="586325" cy="646900"/>
            </a:xfrm>
          </p:grpSpPr>
          <p:sp>
            <p:nvSpPr>
              <p:cNvPr id="5212" name="Google Shape;5212;p26"/>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5213" name="Google Shape;5213;p26"/>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5214" name="Google Shape;5214;p26"/>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6"/>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6"/>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6"/>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6"/>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9" name="Google Shape;5219;p26"/>
            <p:cNvGrpSpPr/>
            <p:nvPr/>
          </p:nvGrpSpPr>
          <p:grpSpPr>
            <a:xfrm>
              <a:off x="8082452" y="285774"/>
              <a:ext cx="498898" cy="708105"/>
              <a:chOff x="8082452" y="285774"/>
              <a:chExt cx="498898" cy="708105"/>
            </a:xfrm>
          </p:grpSpPr>
          <p:grpSp>
            <p:nvGrpSpPr>
              <p:cNvPr id="5220" name="Google Shape;5220;p26"/>
              <p:cNvGrpSpPr/>
              <p:nvPr/>
            </p:nvGrpSpPr>
            <p:grpSpPr>
              <a:xfrm>
                <a:off x="8082452" y="285774"/>
                <a:ext cx="498898" cy="708105"/>
                <a:chOff x="7865075" y="285763"/>
                <a:chExt cx="716293" cy="1016662"/>
              </a:xfrm>
            </p:grpSpPr>
            <p:sp>
              <p:nvSpPr>
                <p:cNvPr id="5221" name="Google Shape;5221;p26"/>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5222" name="Google Shape;5222;p26"/>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6"/>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6"/>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6"/>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6" name="Google Shape;5226;p26"/>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7" name="Google Shape;5227;p26"/>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6"/>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1">
    <p:spTree>
      <p:nvGrpSpPr>
        <p:cNvPr id="5229" name="Shape 5229"/>
        <p:cNvGrpSpPr/>
        <p:nvPr/>
      </p:nvGrpSpPr>
      <p:grpSpPr>
        <a:xfrm>
          <a:off x="0" y="0"/>
          <a:ext cx="0" cy="0"/>
          <a:chOff x="0" y="0"/>
          <a:chExt cx="0" cy="0"/>
        </a:xfrm>
      </p:grpSpPr>
      <p:grpSp>
        <p:nvGrpSpPr>
          <p:cNvPr id="5230" name="Google Shape;5230;p27"/>
          <p:cNvGrpSpPr/>
          <p:nvPr/>
        </p:nvGrpSpPr>
        <p:grpSpPr>
          <a:xfrm>
            <a:off x="-31525" y="-228650"/>
            <a:ext cx="9175500" cy="6099300"/>
            <a:chOff x="-31525" y="-228650"/>
            <a:chExt cx="9175500" cy="6099300"/>
          </a:xfrm>
        </p:grpSpPr>
        <p:sp>
          <p:nvSpPr>
            <p:cNvPr id="5231" name="Google Shape;5231;p27"/>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2" name="Google Shape;5232;p27"/>
            <p:cNvGrpSpPr/>
            <p:nvPr/>
          </p:nvGrpSpPr>
          <p:grpSpPr>
            <a:xfrm>
              <a:off x="-10" y="-228620"/>
              <a:ext cx="9143697" cy="6099216"/>
              <a:chOff x="238125" y="471975"/>
              <a:chExt cx="7132925" cy="4757950"/>
            </a:xfrm>
          </p:grpSpPr>
          <p:sp>
            <p:nvSpPr>
              <p:cNvPr id="5233" name="Google Shape;5233;p27"/>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7"/>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7"/>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6" name="Google Shape;5236;p27"/>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7" name="Google Shape;5237;p27"/>
            <p:cNvGrpSpPr/>
            <p:nvPr/>
          </p:nvGrpSpPr>
          <p:grpSpPr>
            <a:xfrm>
              <a:off x="201120" y="-173787"/>
              <a:ext cx="8824055" cy="6026084"/>
              <a:chOff x="395025" y="514750"/>
              <a:chExt cx="6883575" cy="4700900"/>
            </a:xfrm>
          </p:grpSpPr>
          <p:sp>
            <p:nvSpPr>
              <p:cNvPr id="5238" name="Google Shape;5238;p27"/>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7"/>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7"/>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7"/>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7"/>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7"/>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7"/>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7"/>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7"/>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7"/>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7"/>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7"/>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7"/>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7"/>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7"/>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7"/>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7"/>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7"/>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27"/>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7"/>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7"/>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27"/>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27"/>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27"/>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27"/>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27"/>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27"/>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27"/>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27"/>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7"/>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7"/>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7"/>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7"/>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27"/>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27"/>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7"/>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7"/>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7"/>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7"/>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7"/>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7"/>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7"/>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7"/>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7"/>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7"/>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7"/>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7"/>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7"/>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7"/>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7"/>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7"/>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7"/>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7"/>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7"/>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7"/>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7"/>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7"/>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7"/>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7"/>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7"/>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7"/>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7"/>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7"/>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7"/>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7"/>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7"/>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7"/>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7"/>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7"/>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7"/>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7"/>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7"/>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7"/>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7"/>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7"/>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7"/>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7"/>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7"/>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7"/>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7"/>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7"/>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7"/>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7"/>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7"/>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7"/>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7"/>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7"/>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7"/>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7"/>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7"/>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7"/>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7"/>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7"/>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7"/>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7"/>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27"/>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27"/>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27"/>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27"/>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27"/>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27"/>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27"/>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27"/>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27"/>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27"/>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27"/>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27"/>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27"/>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27"/>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27"/>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27"/>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27"/>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27"/>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27"/>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27"/>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27"/>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27"/>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27"/>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27"/>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27"/>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27"/>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27"/>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27"/>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27"/>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27"/>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27"/>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27"/>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27"/>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27"/>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27"/>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27"/>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27"/>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27"/>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27"/>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27"/>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27"/>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27"/>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27"/>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27"/>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27"/>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27"/>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27"/>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27"/>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27"/>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27"/>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27"/>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27"/>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27"/>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27"/>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27"/>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27"/>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27"/>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27"/>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27"/>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27"/>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27"/>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27"/>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27"/>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27"/>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27"/>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27"/>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27"/>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27"/>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27"/>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27"/>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27"/>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27"/>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27"/>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27"/>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27"/>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27"/>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27"/>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27"/>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27"/>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27"/>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27"/>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27"/>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27"/>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27"/>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27"/>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18" name="Google Shape;5418;p27"/>
          <p:cNvGrpSpPr/>
          <p:nvPr/>
        </p:nvGrpSpPr>
        <p:grpSpPr>
          <a:xfrm flipH="1">
            <a:off x="149515" y="-161621"/>
            <a:ext cx="8731222" cy="5235588"/>
            <a:chOff x="149515" y="-85421"/>
            <a:chExt cx="8731222" cy="5235588"/>
          </a:xfrm>
        </p:grpSpPr>
        <p:sp>
          <p:nvSpPr>
            <p:cNvPr id="5419" name="Google Shape;5419;p27"/>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0" name="Google Shape;5420;p27"/>
            <p:cNvGrpSpPr/>
            <p:nvPr/>
          </p:nvGrpSpPr>
          <p:grpSpPr>
            <a:xfrm>
              <a:off x="275106" y="285764"/>
              <a:ext cx="858544" cy="356719"/>
              <a:chOff x="219125" y="484675"/>
              <a:chExt cx="1622650" cy="674200"/>
            </a:xfrm>
          </p:grpSpPr>
          <p:sp>
            <p:nvSpPr>
              <p:cNvPr id="5421" name="Google Shape;5421;p27"/>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5422" name="Google Shape;5422;p27"/>
              <p:cNvGrpSpPr/>
              <p:nvPr/>
            </p:nvGrpSpPr>
            <p:grpSpPr>
              <a:xfrm>
                <a:off x="219125" y="484675"/>
                <a:ext cx="1622650" cy="674200"/>
                <a:chOff x="219125" y="484675"/>
                <a:chExt cx="1622650" cy="674200"/>
              </a:xfrm>
            </p:grpSpPr>
            <p:sp>
              <p:nvSpPr>
                <p:cNvPr id="5423" name="Google Shape;5423;p27"/>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27"/>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27"/>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26" name="Google Shape;5426;p27"/>
            <p:cNvGrpSpPr/>
            <p:nvPr/>
          </p:nvGrpSpPr>
          <p:grpSpPr>
            <a:xfrm>
              <a:off x="8381813" y="4276523"/>
              <a:ext cx="498909" cy="721242"/>
              <a:chOff x="8233275" y="1900925"/>
              <a:chExt cx="753525" cy="1089325"/>
            </a:xfrm>
          </p:grpSpPr>
          <p:sp>
            <p:nvSpPr>
              <p:cNvPr id="5427" name="Google Shape;5427;p27"/>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5428" name="Google Shape;5428;p27"/>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27"/>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27"/>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1" name="Google Shape;5431;p27"/>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2" name="Google Shape;5432;p27"/>
            <p:cNvGrpSpPr/>
            <p:nvPr/>
          </p:nvGrpSpPr>
          <p:grpSpPr>
            <a:xfrm>
              <a:off x="274834" y="4666803"/>
              <a:ext cx="438102" cy="483364"/>
              <a:chOff x="6715777" y="3950739"/>
              <a:chExt cx="586325" cy="646900"/>
            </a:xfrm>
          </p:grpSpPr>
          <p:sp>
            <p:nvSpPr>
              <p:cNvPr id="5433" name="Google Shape;5433;p27"/>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5434" name="Google Shape;5434;p27"/>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5435" name="Google Shape;5435;p27"/>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27"/>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27"/>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27"/>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27"/>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0" name="Google Shape;5440;p27"/>
            <p:cNvGrpSpPr/>
            <p:nvPr/>
          </p:nvGrpSpPr>
          <p:grpSpPr>
            <a:xfrm>
              <a:off x="8082452" y="285774"/>
              <a:ext cx="498898" cy="708105"/>
              <a:chOff x="8082452" y="285774"/>
              <a:chExt cx="498898" cy="708105"/>
            </a:xfrm>
          </p:grpSpPr>
          <p:grpSp>
            <p:nvGrpSpPr>
              <p:cNvPr id="5441" name="Google Shape;5441;p27"/>
              <p:cNvGrpSpPr/>
              <p:nvPr/>
            </p:nvGrpSpPr>
            <p:grpSpPr>
              <a:xfrm>
                <a:off x="8082452" y="285774"/>
                <a:ext cx="498898" cy="708105"/>
                <a:chOff x="7865075" y="285763"/>
                <a:chExt cx="716293" cy="1016662"/>
              </a:xfrm>
            </p:grpSpPr>
            <p:sp>
              <p:nvSpPr>
                <p:cNvPr id="5442" name="Google Shape;5442;p27"/>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5443" name="Google Shape;5443;p27"/>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27"/>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27"/>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27"/>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7" name="Google Shape;5447;p27"/>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8" name="Google Shape;5448;p27"/>
            <p:cNvSpPr/>
            <p:nvPr/>
          </p:nvSpPr>
          <p:spPr>
            <a:xfrm>
              <a:off x="8006238" y="4921708"/>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27"/>
            <p:cNvSpPr/>
            <p:nvPr/>
          </p:nvSpPr>
          <p:spPr>
            <a:xfrm>
              <a:off x="790288" y="49220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27"/>
            <p:cNvSpPr/>
            <p:nvPr/>
          </p:nvSpPr>
          <p:spPr>
            <a:xfrm>
              <a:off x="149515" y="3888362"/>
              <a:ext cx="442949" cy="44337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27"/>
            <p:cNvSpPr/>
            <p:nvPr/>
          </p:nvSpPr>
          <p:spPr>
            <a:xfrm>
              <a:off x="8588496" y="3760179"/>
              <a:ext cx="292224" cy="29250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27"/>
            <p:cNvSpPr/>
            <p:nvPr/>
          </p:nvSpPr>
          <p:spPr>
            <a:xfrm>
              <a:off x="8588496" y="843929"/>
              <a:ext cx="292224" cy="29250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27"/>
            <p:cNvSpPr/>
            <p:nvPr/>
          </p:nvSpPr>
          <p:spPr>
            <a:xfrm>
              <a:off x="274821" y="-85421"/>
              <a:ext cx="292224" cy="29250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27"/>
            <p:cNvSpPr/>
            <p:nvPr/>
          </p:nvSpPr>
          <p:spPr>
            <a:xfrm>
              <a:off x="199464" y="768485"/>
              <a:ext cx="442949" cy="443369"/>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0" name="Shape 430"/>
        <p:cNvGrpSpPr/>
        <p:nvPr/>
      </p:nvGrpSpPr>
      <p:grpSpPr>
        <a:xfrm>
          <a:off x="0" y="0"/>
          <a:ext cx="0" cy="0"/>
          <a:chOff x="0" y="0"/>
          <a:chExt cx="0" cy="0"/>
        </a:xfrm>
      </p:grpSpPr>
      <p:grpSp>
        <p:nvGrpSpPr>
          <p:cNvPr id="431" name="Google Shape;431;p4"/>
          <p:cNvGrpSpPr/>
          <p:nvPr/>
        </p:nvGrpSpPr>
        <p:grpSpPr>
          <a:xfrm>
            <a:off x="-31525" y="-228650"/>
            <a:ext cx="9175500" cy="6099300"/>
            <a:chOff x="-31525" y="-228650"/>
            <a:chExt cx="9175500" cy="6099300"/>
          </a:xfrm>
        </p:grpSpPr>
        <p:sp>
          <p:nvSpPr>
            <p:cNvPr id="432" name="Google Shape;432;p4"/>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4"/>
            <p:cNvGrpSpPr/>
            <p:nvPr/>
          </p:nvGrpSpPr>
          <p:grpSpPr>
            <a:xfrm>
              <a:off x="-10" y="-228620"/>
              <a:ext cx="9143697" cy="6099216"/>
              <a:chOff x="238125" y="471975"/>
              <a:chExt cx="7132925" cy="4757950"/>
            </a:xfrm>
          </p:grpSpPr>
          <p:sp>
            <p:nvSpPr>
              <p:cNvPr id="434" name="Google Shape;434;p4"/>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4"/>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4"/>
            <p:cNvGrpSpPr/>
            <p:nvPr/>
          </p:nvGrpSpPr>
          <p:grpSpPr>
            <a:xfrm>
              <a:off x="201120" y="-173787"/>
              <a:ext cx="8824055" cy="6026084"/>
              <a:chOff x="395025" y="514750"/>
              <a:chExt cx="6883575" cy="4700900"/>
            </a:xfrm>
          </p:grpSpPr>
          <p:sp>
            <p:nvSpPr>
              <p:cNvPr id="439" name="Google Shape;439;p4"/>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9" name="Google Shape;619;p4"/>
          <p:cNvGrpSpPr/>
          <p:nvPr/>
        </p:nvGrpSpPr>
        <p:grpSpPr>
          <a:xfrm>
            <a:off x="274813" y="285764"/>
            <a:ext cx="8605925" cy="4712003"/>
            <a:chOff x="274813" y="285764"/>
            <a:chExt cx="8605925" cy="4712003"/>
          </a:xfrm>
        </p:grpSpPr>
        <p:sp>
          <p:nvSpPr>
            <p:cNvPr id="620" name="Google Shape;620;p4"/>
            <p:cNvSpPr/>
            <p:nvPr/>
          </p:nvSpPr>
          <p:spPr>
            <a:xfrm rot="10800000">
              <a:off x="8103203" y="4578458"/>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4"/>
            <p:cNvGrpSpPr/>
            <p:nvPr/>
          </p:nvGrpSpPr>
          <p:grpSpPr>
            <a:xfrm rot="10800000">
              <a:off x="8021900" y="4641048"/>
              <a:ext cx="858544" cy="356719"/>
              <a:chOff x="219125" y="484675"/>
              <a:chExt cx="1622650" cy="674200"/>
            </a:xfrm>
          </p:grpSpPr>
          <p:sp>
            <p:nvSpPr>
              <p:cNvPr id="622" name="Google Shape;622;p4"/>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623" name="Google Shape;623;p4"/>
              <p:cNvGrpSpPr/>
              <p:nvPr/>
            </p:nvGrpSpPr>
            <p:grpSpPr>
              <a:xfrm>
                <a:off x="219125" y="484675"/>
                <a:ext cx="1622650" cy="674200"/>
                <a:chOff x="219125" y="484675"/>
                <a:chExt cx="1622650" cy="674200"/>
              </a:xfrm>
            </p:grpSpPr>
            <p:sp>
              <p:nvSpPr>
                <p:cNvPr id="624" name="Google Shape;624;p4"/>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7" name="Google Shape;627;p4"/>
            <p:cNvGrpSpPr/>
            <p:nvPr/>
          </p:nvGrpSpPr>
          <p:grpSpPr>
            <a:xfrm rot="10800000">
              <a:off x="274828" y="285765"/>
              <a:ext cx="498909" cy="721242"/>
              <a:chOff x="8233275" y="1900925"/>
              <a:chExt cx="753525" cy="1089325"/>
            </a:xfrm>
          </p:grpSpPr>
          <p:sp>
            <p:nvSpPr>
              <p:cNvPr id="628" name="Google Shape;628;p4"/>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629" name="Google Shape;629;p4"/>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4"/>
            <p:cNvGrpSpPr/>
            <p:nvPr/>
          </p:nvGrpSpPr>
          <p:grpSpPr>
            <a:xfrm rot="10800000">
              <a:off x="8442613" y="285764"/>
              <a:ext cx="438102" cy="483364"/>
              <a:chOff x="6715777" y="3950739"/>
              <a:chExt cx="586325" cy="646900"/>
            </a:xfrm>
          </p:grpSpPr>
          <p:sp>
            <p:nvSpPr>
              <p:cNvPr id="633" name="Google Shape;633;p4"/>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634" name="Google Shape;634;p4"/>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635" name="Google Shape;635;p4"/>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4"/>
            <p:cNvSpPr/>
            <p:nvPr/>
          </p:nvSpPr>
          <p:spPr>
            <a:xfrm rot="10800000">
              <a:off x="274813" y="756266"/>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
            <p:cNvSpPr/>
            <p:nvPr/>
          </p:nvSpPr>
          <p:spPr>
            <a:xfrm rot="10800000">
              <a:off x="8679538" y="655566"/>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4"/>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43" name="Google Shape;643;p4"/>
          <p:cNvSpPr txBox="1"/>
          <p:nvPr>
            <p:ph idx="1" type="body"/>
          </p:nvPr>
        </p:nvSpPr>
        <p:spPr>
          <a:xfrm>
            <a:off x="713325" y="1256175"/>
            <a:ext cx="7717800" cy="34476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160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644" name="Google Shape;644;p4"/>
          <p:cNvSpPr/>
          <p:nvPr/>
        </p:nvSpPr>
        <p:spPr>
          <a:xfrm rot="10800000">
            <a:off x="274813" y="4578466"/>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5" name="Shape 645"/>
        <p:cNvGrpSpPr/>
        <p:nvPr/>
      </p:nvGrpSpPr>
      <p:grpSpPr>
        <a:xfrm>
          <a:off x="0" y="0"/>
          <a:ext cx="0" cy="0"/>
          <a:chOff x="0" y="0"/>
          <a:chExt cx="0" cy="0"/>
        </a:xfrm>
      </p:grpSpPr>
      <p:grpSp>
        <p:nvGrpSpPr>
          <p:cNvPr id="646" name="Google Shape;646;p5"/>
          <p:cNvGrpSpPr/>
          <p:nvPr/>
        </p:nvGrpSpPr>
        <p:grpSpPr>
          <a:xfrm>
            <a:off x="-31525" y="-228650"/>
            <a:ext cx="9175500" cy="6099300"/>
            <a:chOff x="-31525" y="-228650"/>
            <a:chExt cx="9175500" cy="6099300"/>
          </a:xfrm>
        </p:grpSpPr>
        <p:sp>
          <p:nvSpPr>
            <p:cNvPr id="647" name="Google Shape;647;p5"/>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5"/>
            <p:cNvGrpSpPr/>
            <p:nvPr/>
          </p:nvGrpSpPr>
          <p:grpSpPr>
            <a:xfrm>
              <a:off x="-10" y="-228620"/>
              <a:ext cx="9143697" cy="6099216"/>
              <a:chOff x="238125" y="471975"/>
              <a:chExt cx="7132925" cy="4757950"/>
            </a:xfrm>
          </p:grpSpPr>
          <p:sp>
            <p:nvSpPr>
              <p:cNvPr id="649" name="Google Shape;649;p5"/>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5"/>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5"/>
            <p:cNvGrpSpPr/>
            <p:nvPr/>
          </p:nvGrpSpPr>
          <p:grpSpPr>
            <a:xfrm>
              <a:off x="201120" y="-173787"/>
              <a:ext cx="8824055" cy="6026084"/>
              <a:chOff x="395025" y="514750"/>
              <a:chExt cx="6883575" cy="4700900"/>
            </a:xfrm>
          </p:grpSpPr>
          <p:sp>
            <p:nvSpPr>
              <p:cNvPr id="654" name="Google Shape;654;p5"/>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4" name="Google Shape;834;p5"/>
          <p:cNvSpPr/>
          <p:nvPr/>
        </p:nvSpPr>
        <p:spPr>
          <a:xfrm>
            <a:off x="8702888" y="20313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5"/>
          <p:cNvGrpSpPr/>
          <p:nvPr/>
        </p:nvGrpSpPr>
        <p:grpSpPr>
          <a:xfrm flipH="1" rot="10800000">
            <a:off x="274813" y="285764"/>
            <a:ext cx="8605925" cy="4712003"/>
            <a:chOff x="274813" y="285764"/>
            <a:chExt cx="8605925" cy="4712003"/>
          </a:xfrm>
        </p:grpSpPr>
        <p:sp>
          <p:nvSpPr>
            <p:cNvPr id="838" name="Google Shape;838;p5"/>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5"/>
            <p:cNvGrpSpPr/>
            <p:nvPr/>
          </p:nvGrpSpPr>
          <p:grpSpPr>
            <a:xfrm>
              <a:off x="275106" y="285764"/>
              <a:ext cx="858544" cy="356719"/>
              <a:chOff x="219125" y="484675"/>
              <a:chExt cx="1622650" cy="674200"/>
            </a:xfrm>
          </p:grpSpPr>
          <p:sp>
            <p:nvSpPr>
              <p:cNvPr id="840" name="Google Shape;840;p5"/>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841" name="Google Shape;841;p5"/>
              <p:cNvGrpSpPr/>
              <p:nvPr/>
            </p:nvGrpSpPr>
            <p:grpSpPr>
              <a:xfrm>
                <a:off x="219125" y="484675"/>
                <a:ext cx="1622650" cy="674200"/>
                <a:chOff x="219125" y="484675"/>
                <a:chExt cx="1622650" cy="674200"/>
              </a:xfrm>
            </p:grpSpPr>
            <p:sp>
              <p:nvSpPr>
                <p:cNvPr id="842" name="Google Shape;842;p5"/>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5" name="Google Shape;845;p5"/>
            <p:cNvGrpSpPr/>
            <p:nvPr/>
          </p:nvGrpSpPr>
          <p:grpSpPr>
            <a:xfrm>
              <a:off x="8381813" y="4276523"/>
              <a:ext cx="498909" cy="721242"/>
              <a:chOff x="8233275" y="1900925"/>
              <a:chExt cx="753525" cy="1089325"/>
            </a:xfrm>
          </p:grpSpPr>
          <p:sp>
            <p:nvSpPr>
              <p:cNvPr id="846" name="Google Shape;846;p5"/>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847" name="Google Shape;847;p5"/>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5"/>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5"/>
            <p:cNvGrpSpPr/>
            <p:nvPr/>
          </p:nvGrpSpPr>
          <p:grpSpPr>
            <a:xfrm>
              <a:off x="274834" y="4514403"/>
              <a:ext cx="438102" cy="483364"/>
              <a:chOff x="6715777" y="3950739"/>
              <a:chExt cx="586325" cy="646900"/>
            </a:xfrm>
          </p:grpSpPr>
          <p:sp>
            <p:nvSpPr>
              <p:cNvPr id="852" name="Google Shape;852;p5"/>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853" name="Google Shape;853;p5"/>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854" name="Google Shape;854;p5"/>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5"/>
            <p:cNvGrpSpPr/>
            <p:nvPr/>
          </p:nvGrpSpPr>
          <p:grpSpPr>
            <a:xfrm>
              <a:off x="8082452" y="285774"/>
              <a:ext cx="498898" cy="708105"/>
              <a:chOff x="8082452" y="285774"/>
              <a:chExt cx="498898" cy="708105"/>
            </a:xfrm>
          </p:grpSpPr>
          <p:grpSp>
            <p:nvGrpSpPr>
              <p:cNvPr id="860" name="Google Shape;860;p5"/>
              <p:cNvGrpSpPr/>
              <p:nvPr/>
            </p:nvGrpSpPr>
            <p:grpSpPr>
              <a:xfrm>
                <a:off x="8082452" y="285774"/>
                <a:ext cx="498898" cy="708105"/>
                <a:chOff x="7865075" y="285763"/>
                <a:chExt cx="716293" cy="1016662"/>
              </a:xfrm>
            </p:grpSpPr>
            <p:sp>
              <p:nvSpPr>
                <p:cNvPr id="861" name="Google Shape;861;p5"/>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862" name="Google Shape;862;p5"/>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5"/>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5"/>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5"/>
          <p:cNvSpPr txBox="1"/>
          <p:nvPr>
            <p:ph idx="1" type="subTitle"/>
          </p:nvPr>
        </p:nvSpPr>
        <p:spPr>
          <a:xfrm>
            <a:off x="1977213" y="3112269"/>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870" name="Google Shape;870;p5"/>
          <p:cNvSpPr txBox="1"/>
          <p:nvPr>
            <p:ph idx="2" type="subTitle"/>
          </p:nvPr>
        </p:nvSpPr>
        <p:spPr>
          <a:xfrm>
            <a:off x="1361163" y="3630200"/>
            <a:ext cx="2851800" cy="97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
        <p:nvSpPr>
          <p:cNvPr id="871" name="Google Shape;871;p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p:txBody>
      </p:sp>
      <p:sp>
        <p:nvSpPr>
          <p:cNvPr id="872" name="Google Shape;872;p5"/>
          <p:cNvSpPr txBox="1"/>
          <p:nvPr>
            <p:ph idx="3" type="subTitle"/>
          </p:nvPr>
        </p:nvSpPr>
        <p:spPr>
          <a:xfrm>
            <a:off x="5552838" y="3112283"/>
            <a:ext cx="1619700" cy="356700"/>
          </a:xfrm>
          <a:prstGeom prst="rect">
            <a:avLst/>
          </a:prstGeom>
          <a:solidFill>
            <a:schemeClr val="accent3"/>
          </a:solid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Mountains of Christmas"/>
              <a:buNone/>
              <a:defRPr sz="2000">
                <a:latin typeface="Dosis"/>
                <a:ea typeface="Dosis"/>
                <a:cs typeface="Dosis"/>
                <a:sym typeface="Dosis"/>
              </a:defRPr>
            </a:lvl1pPr>
            <a:lvl2pPr lvl="1" rtl="0" algn="ctr">
              <a:spcBef>
                <a:spcPts val="0"/>
              </a:spcBef>
              <a:spcAft>
                <a:spcPts val="0"/>
              </a:spcAft>
              <a:buSzPts val="2400"/>
              <a:buFont typeface="Mountains of Christmas"/>
              <a:buNone/>
              <a:defRPr b="1" sz="2400">
                <a:latin typeface="Mountains of Christmas"/>
                <a:ea typeface="Mountains of Christmas"/>
                <a:cs typeface="Mountains of Christmas"/>
                <a:sym typeface="Mountains of Christmas"/>
              </a:defRPr>
            </a:lvl2pPr>
            <a:lvl3pPr lvl="2"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3pPr>
            <a:lvl4pPr lvl="3"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4pPr>
            <a:lvl5pPr lvl="4"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5pPr>
            <a:lvl6pPr lvl="5"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6pPr>
            <a:lvl7pPr lvl="6"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7pPr>
            <a:lvl8pPr lvl="7" rtl="0" algn="ctr">
              <a:spcBef>
                <a:spcPts val="1600"/>
              </a:spcBef>
              <a:spcAft>
                <a:spcPts val="0"/>
              </a:spcAft>
              <a:buSzPts val="2400"/>
              <a:buFont typeface="Mountains of Christmas"/>
              <a:buNone/>
              <a:defRPr b="1" sz="2400">
                <a:latin typeface="Mountains of Christmas"/>
                <a:ea typeface="Mountains of Christmas"/>
                <a:cs typeface="Mountains of Christmas"/>
                <a:sym typeface="Mountains of Christmas"/>
              </a:defRPr>
            </a:lvl8pPr>
            <a:lvl9pPr lvl="8" rtl="0" algn="ctr">
              <a:spcBef>
                <a:spcPts val="1600"/>
              </a:spcBef>
              <a:spcAft>
                <a:spcPts val="1600"/>
              </a:spcAft>
              <a:buSzPts val="2400"/>
              <a:buFont typeface="Mountains of Christmas"/>
              <a:buNone/>
              <a:defRPr b="1" sz="2400">
                <a:latin typeface="Mountains of Christmas"/>
                <a:ea typeface="Mountains of Christmas"/>
                <a:cs typeface="Mountains of Christmas"/>
                <a:sym typeface="Mountains of Christmas"/>
              </a:defRPr>
            </a:lvl9pPr>
          </a:lstStyle>
          <a:p/>
        </p:txBody>
      </p:sp>
      <p:sp>
        <p:nvSpPr>
          <p:cNvPr id="873" name="Google Shape;873;p5"/>
          <p:cNvSpPr txBox="1"/>
          <p:nvPr>
            <p:ph idx="4" type="subTitle"/>
          </p:nvPr>
        </p:nvSpPr>
        <p:spPr>
          <a:xfrm>
            <a:off x="4936788" y="3630225"/>
            <a:ext cx="2851800" cy="97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Hind Siliguri Medium"/>
              <a:buNone/>
              <a:defRPr>
                <a:latin typeface="Nunito"/>
                <a:ea typeface="Nunito"/>
                <a:cs typeface="Nunito"/>
                <a:sym typeface="Nunito"/>
              </a:defRPr>
            </a:lvl1pPr>
            <a:lvl2pPr lvl="1"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rtl="0" algn="ctr">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4" name="Shape 874"/>
        <p:cNvGrpSpPr/>
        <p:nvPr/>
      </p:nvGrpSpPr>
      <p:grpSpPr>
        <a:xfrm>
          <a:off x="0" y="0"/>
          <a:ext cx="0" cy="0"/>
          <a:chOff x="0" y="0"/>
          <a:chExt cx="0" cy="0"/>
        </a:xfrm>
      </p:grpSpPr>
      <p:grpSp>
        <p:nvGrpSpPr>
          <p:cNvPr id="875" name="Google Shape;875;p6"/>
          <p:cNvGrpSpPr/>
          <p:nvPr/>
        </p:nvGrpSpPr>
        <p:grpSpPr>
          <a:xfrm>
            <a:off x="-31525" y="-228650"/>
            <a:ext cx="9175500" cy="6099300"/>
            <a:chOff x="-31525" y="-228650"/>
            <a:chExt cx="9175500" cy="6099300"/>
          </a:xfrm>
        </p:grpSpPr>
        <p:sp>
          <p:nvSpPr>
            <p:cNvPr id="876" name="Google Shape;876;p6"/>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6"/>
            <p:cNvGrpSpPr/>
            <p:nvPr/>
          </p:nvGrpSpPr>
          <p:grpSpPr>
            <a:xfrm>
              <a:off x="-10" y="-228620"/>
              <a:ext cx="9143697" cy="6099216"/>
              <a:chOff x="238125" y="471975"/>
              <a:chExt cx="7132925" cy="4757950"/>
            </a:xfrm>
          </p:grpSpPr>
          <p:sp>
            <p:nvSpPr>
              <p:cNvPr id="878" name="Google Shape;878;p6"/>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6"/>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6"/>
            <p:cNvGrpSpPr/>
            <p:nvPr/>
          </p:nvGrpSpPr>
          <p:grpSpPr>
            <a:xfrm>
              <a:off x="201120" y="-173787"/>
              <a:ext cx="8824055" cy="6026084"/>
              <a:chOff x="395025" y="514750"/>
              <a:chExt cx="6883575" cy="4700900"/>
            </a:xfrm>
          </p:grpSpPr>
          <p:sp>
            <p:nvSpPr>
              <p:cNvPr id="883" name="Google Shape;883;p6"/>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3" name="Google Shape;1063;p6"/>
          <p:cNvGrpSpPr/>
          <p:nvPr/>
        </p:nvGrpSpPr>
        <p:grpSpPr>
          <a:xfrm flipH="1">
            <a:off x="274813" y="285764"/>
            <a:ext cx="8605925" cy="4712003"/>
            <a:chOff x="274813" y="285764"/>
            <a:chExt cx="8605925" cy="4712003"/>
          </a:xfrm>
        </p:grpSpPr>
        <p:sp>
          <p:nvSpPr>
            <p:cNvPr id="1064" name="Google Shape;1064;p6"/>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6"/>
            <p:cNvGrpSpPr/>
            <p:nvPr/>
          </p:nvGrpSpPr>
          <p:grpSpPr>
            <a:xfrm>
              <a:off x="275106" y="285764"/>
              <a:ext cx="858544" cy="356719"/>
              <a:chOff x="219125" y="484675"/>
              <a:chExt cx="1622650" cy="674200"/>
            </a:xfrm>
          </p:grpSpPr>
          <p:sp>
            <p:nvSpPr>
              <p:cNvPr id="1066" name="Google Shape;1066;p6"/>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1067" name="Google Shape;1067;p6"/>
              <p:cNvGrpSpPr/>
              <p:nvPr/>
            </p:nvGrpSpPr>
            <p:grpSpPr>
              <a:xfrm>
                <a:off x="219125" y="484675"/>
                <a:ext cx="1622650" cy="674200"/>
                <a:chOff x="219125" y="484675"/>
                <a:chExt cx="1622650" cy="674200"/>
              </a:xfrm>
            </p:grpSpPr>
            <p:sp>
              <p:nvSpPr>
                <p:cNvPr id="1068" name="Google Shape;1068;p6"/>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1" name="Google Shape;1071;p6"/>
            <p:cNvGrpSpPr/>
            <p:nvPr/>
          </p:nvGrpSpPr>
          <p:grpSpPr>
            <a:xfrm>
              <a:off x="8381813" y="4276523"/>
              <a:ext cx="498909" cy="721242"/>
              <a:chOff x="8233275" y="1900925"/>
              <a:chExt cx="753525" cy="1089325"/>
            </a:xfrm>
          </p:grpSpPr>
          <p:sp>
            <p:nvSpPr>
              <p:cNvPr id="1072" name="Google Shape;1072;p6"/>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1073" name="Google Shape;1073;p6"/>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6"/>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6"/>
            <p:cNvGrpSpPr/>
            <p:nvPr/>
          </p:nvGrpSpPr>
          <p:grpSpPr>
            <a:xfrm>
              <a:off x="274834" y="4514403"/>
              <a:ext cx="438102" cy="483364"/>
              <a:chOff x="6715777" y="3950739"/>
              <a:chExt cx="586325" cy="646900"/>
            </a:xfrm>
          </p:grpSpPr>
          <p:sp>
            <p:nvSpPr>
              <p:cNvPr id="1078" name="Google Shape;1078;p6"/>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1079" name="Google Shape;1079;p6"/>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1080" name="Google Shape;1080;p6"/>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6"/>
            <p:cNvGrpSpPr/>
            <p:nvPr/>
          </p:nvGrpSpPr>
          <p:grpSpPr>
            <a:xfrm>
              <a:off x="8082452" y="285774"/>
              <a:ext cx="498898" cy="708105"/>
              <a:chOff x="8082452" y="285774"/>
              <a:chExt cx="498898" cy="708105"/>
            </a:xfrm>
          </p:grpSpPr>
          <p:grpSp>
            <p:nvGrpSpPr>
              <p:cNvPr id="1086" name="Google Shape;1086;p6"/>
              <p:cNvGrpSpPr/>
              <p:nvPr/>
            </p:nvGrpSpPr>
            <p:grpSpPr>
              <a:xfrm>
                <a:off x="8082452" y="285774"/>
                <a:ext cx="498898" cy="708105"/>
                <a:chOff x="7865075" y="285763"/>
                <a:chExt cx="716293" cy="1016662"/>
              </a:xfrm>
            </p:grpSpPr>
            <p:sp>
              <p:nvSpPr>
                <p:cNvPr id="1087" name="Google Shape;1087;p6"/>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1088" name="Google Shape;1088;p6"/>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6"/>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6"/>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6" name="Shape 1096"/>
        <p:cNvGrpSpPr/>
        <p:nvPr/>
      </p:nvGrpSpPr>
      <p:grpSpPr>
        <a:xfrm>
          <a:off x="0" y="0"/>
          <a:ext cx="0" cy="0"/>
          <a:chOff x="0" y="0"/>
          <a:chExt cx="0" cy="0"/>
        </a:xfrm>
      </p:grpSpPr>
      <p:grpSp>
        <p:nvGrpSpPr>
          <p:cNvPr id="1097" name="Google Shape;1097;p7"/>
          <p:cNvGrpSpPr/>
          <p:nvPr/>
        </p:nvGrpSpPr>
        <p:grpSpPr>
          <a:xfrm>
            <a:off x="-31525" y="-228650"/>
            <a:ext cx="9175500" cy="6099300"/>
            <a:chOff x="-31525" y="-228650"/>
            <a:chExt cx="9175500" cy="6099300"/>
          </a:xfrm>
        </p:grpSpPr>
        <p:sp>
          <p:nvSpPr>
            <p:cNvPr id="1098" name="Google Shape;1098;p7"/>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9" name="Google Shape;1099;p7"/>
            <p:cNvGrpSpPr/>
            <p:nvPr/>
          </p:nvGrpSpPr>
          <p:grpSpPr>
            <a:xfrm>
              <a:off x="-10" y="-228620"/>
              <a:ext cx="9143697" cy="6099216"/>
              <a:chOff x="238125" y="471975"/>
              <a:chExt cx="7132925" cy="4757950"/>
            </a:xfrm>
          </p:grpSpPr>
          <p:sp>
            <p:nvSpPr>
              <p:cNvPr id="1100" name="Google Shape;1100;p7"/>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7"/>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7"/>
            <p:cNvGrpSpPr/>
            <p:nvPr/>
          </p:nvGrpSpPr>
          <p:grpSpPr>
            <a:xfrm>
              <a:off x="201120" y="-173787"/>
              <a:ext cx="8824055" cy="6026084"/>
              <a:chOff x="395025" y="514750"/>
              <a:chExt cx="6883575" cy="4700900"/>
            </a:xfrm>
          </p:grpSpPr>
          <p:sp>
            <p:nvSpPr>
              <p:cNvPr id="1105" name="Google Shape;1105;p7"/>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5" name="Google Shape;1285;p7"/>
          <p:cNvGrpSpPr/>
          <p:nvPr/>
        </p:nvGrpSpPr>
        <p:grpSpPr>
          <a:xfrm flipH="1" rot="10800000">
            <a:off x="274813" y="285764"/>
            <a:ext cx="8605925" cy="4712003"/>
            <a:chOff x="274813" y="285764"/>
            <a:chExt cx="8605925" cy="4712003"/>
          </a:xfrm>
        </p:grpSpPr>
        <p:sp>
          <p:nvSpPr>
            <p:cNvPr id="1286" name="Google Shape;1286;p7"/>
            <p:cNvSpPr/>
            <p:nvPr/>
          </p:nvSpPr>
          <p:spPr>
            <a:xfrm>
              <a:off x="851147" y="503675"/>
              <a:ext cx="201200" cy="2013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7" name="Google Shape;1287;p7"/>
            <p:cNvGrpSpPr/>
            <p:nvPr/>
          </p:nvGrpSpPr>
          <p:grpSpPr>
            <a:xfrm>
              <a:off x="275106" y="285764"/>
              <a:ext cx="858544" cy="356719"/>
              <a:chOff x="219125" y="484675"/>
              <a:chExt cx="1622650" cy="674200"/>
            </a:xfrm>
          </p:grpSpPr>
          <p:sp>
            <p:nvSpPr>
              <p:cNvPr id="1288" name="Google Shape;1288;p7"/>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1289" name="Google Shape;1289;p7"/>
              <p:cNvGrpSpPr/>
              <p:nvPr/>
            </p:nvGrpSpPr>
            <p:grpSpPr>
              <a:xfrm>
                <a:off x="219125" y="484675"/>
                <a:ext cx="1622650" cy="674200"/>
                <a:chOff x="219125" y="484675"/>
                <a:chExt cx="1622650" cy="674200"/>
              </a:xfrm>
            </p:grpSpPr>
            <p:sp>
              <p:nvSpPr>
                <p:cNvPr id="1290" name="Google Shape;1290;p7"/>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3" name="Google Shape;1293;p7"/>
            <p:cNvGrpSpPr/>
            <p:nvPr/>
          </p:nvGrpSpPr>
          <p:grpSpPr>
            <a:xfrm>
              <a:off x="8381813" y="4276523"/>
              <a:ext cx="498909" cy="721242"/>
              <a:chOff x="8233275" y="1900925"/>
              <a:chExt cx="753525" cy="1089325"/>
            </a:xfrm>
          </p:grpSpPr>
          <p:sp>
            <p:nvSpPr>
              <p:cNvPr id="1294" name="Google Shape;1294;p7"/>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1295" name="Google Shape;1295;p7"/>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8" name="Google Shape;1298;p7"/>
            <p:cNvSpPr/>
            <p:nvPr/>
          </p:nvSpPr>
          <p:spPr>
            <a:xfrm>
              <a:off x="8679538" y="5036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7"/>
            <p:cNvGrpSpPr/>
            <p:nvPr/>
          </p:nvGrpSpPr>
          <p:grpSpPr>
            <a:xfrm>
              <a:off x="274834" y="4514403"/>
              <a:ext cx="438102" cy="483364"/>
              <a:chOff x="6715777" y="3950739"/>
              <a:chExt cx="586325" cy="646900"/>
            </a:xfrm>
          </p:grpSpPr>
          <p:sp>
            <p:nvSpPr>
              <p:cNvPr id="1300" name="Google Shape;1300;p7"/>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1301" name="Google Shape;1301;p7"/>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1302" name="Google Shape;1302;p7"/>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7"/>
            <p:cNvGrpSpPr/>
            <p:nvPr/>
          </p:nvGrpSpPr>
          <p:grpSpPr>
            <a:xfrm>
              <a:off x="8082452" y="285774"/>
              <a:ext cx="498898" cy="708105"/>
              <a:chOff x="8082452" y="285774"/>
              <a:chExt cx="498898" cy="708105"/>
            </a:xfrm>
          </p:grpSpPr>
          <p:grpSp>
            <p:nvGrpSpPr>
              <p:cNvPr id="1308" name="Google Shape;1308;p7"/>
              <p:cNvGrpSpPr/>
              <p:nvPr/>
            </p:nvGrpSpPr>
            <p:grpSpPr>
              <a:xfrm>
                <a:off x="8082452" y="285774"/>
                <a:ext cx="498898" cy="708105"/>
                <a:chOff x="7865075" y="285763"/>
                <a:chExt cx="716293" cy="1016662"/>
              </a:xfrm>
            </p:grpSpPr>
            <p:sp>
              <p:nvSpPr>
                <p:cNvPr id="1309" name="Google Shape;1309;p7"/>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1310" name="Google Shape;1310;p7"/>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7"/>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7"/>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
            <p:cNvSpPr/>
            <p:nvPr/>
          </p:nvSpPr>
          <p:spPr>
            <a:xfrm>
              <a:off x="274813" y="44265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7"/>
          <p:cNvSpPr txBox="1"/>
          <p:nvPr>
            <p:ph idx="1" type="body"/>
          </p:nvPr>
        </p:nvSpPr>
        <p:spPr>
          <a:xfrm>
            <a:off x="713225" y="1385625"/>
            <a:ext cx="3858900" cy="331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accent3"/>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18" name="Google Shape;1318;p7"/>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9" name="Shape 1319"/>
        <p:cNvGrpSpPr/>
        <p:nvPr/>
      </p:nvGrpSpPr>
      <p:grpSpPr>
        <a:xfrm>
          <a:off x="0" y="0"/>
          <a:ext cx="0" cy="0"/>
          <a:chOff x="0" y="0"/>
          <a:chExt cx="0" cy="0"/>
        </a:xfrm>
      </p:grpSpPr>
      <p:grpSp>
        <p:nvGrpSpPr>
          <p:cNvPr id="1320" name="Google Shape;1320;p8"/>
          <p:cNvGrpSpPr/>
          <p:nvPr/>
        </p:nvGrpSpPr>
        <p:grpSpPr>
          <a:xfrm>
            <a:off x="-31525" y="-228650"/>
            <a:ext cx="9175500" cy="6099300"/>
            <a:chOff x="-31525" y="-228650"/>
            <a:chExt cx="9175500" cy="6099300"/>
          </a:xfrm>
        </p:grpSpPr>
        <p:sp>
          <p:nvSpPr>
            <p:cNvPr id="1321" name="Google Shape;1321;p8"/>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8"/>
            <p:cNvGrpSpPr/>
            <p:nvPr/>
          </p:nvGrpSpPr>
          <p:grpSpPr>
            <a:xfrm>
              <a:off x="-10" y="-228620"/>
              <a:ext cx="9143697" cy="6099216"/>
              <a:chOff x="238125" y="471975"/>
              <a:chExt cx="7132925" cy="4757950"/>
            </a:xfrm>
          </p:grpSpPr>
          <p:sp>
            <p:nvSpPr>
              <p:cNvPr id="1323" name="Google Shape;1323;p8"/>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8"/>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8"/>
            <p:cNvGrpSpPr/>
            <p:nvPr/>
          </p:nvGrpSpPr>
          <p:grpSpPr>
            <a:xfrm>
              <a:off x="201120" y="-173787"/>
              <a:ext cx="8824055" cy="6026084"/>
              <a:chOff x="395025" y="514750"/>
              <a:chExt cx="6883575" cy="4700900"/>
            </a:xfrm>
          </p:grpSpPr>
          <p:sp>
            <p:nvSpPr>
              <p:cNvPr id="1328" name="Google Shape;1328;p8"/>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8" name="Google Shape;1508;p8"/>
          <p:cNvGrpSpPr/>
          <p:nvPr/>
        </p:nvGrpSpPr>
        <p:grpSpPr>
          <a:xfrm>
            <a:off x="-1670858" y="-940294"/>
            <a:ext cx="10475591" cy="7640903"/>
            <a:chOff x="-1670858" y="-940294"/>
            <a:chExt cx="10475591" cy="7640903"/>
          </a:xfrm>
        </p:grpSpPr>
        <p:grpSp>
          <p:nvGrpSpPr>
            <p:cNvPr id="1509" name="Google Shape;1509;p8"/>
            <p:cNvGrpSpPr/>
            <p:nvPr/>
          </p:nvGrpSpPr>
          <p:grpSpPr>
            <a:xfrm>
              <a:off x="446775" y="904123"/>
              <a:ext cx="532885" cy="531529"/>
              <a:chOff x="3425939" y="1163662"/>
              <a:chExt cx="1615294" cy="1611183"/>
            </a:xfrm>
          </p:grpSpPr>
          <p:sp>
            <p:nvSpPr>
              <p:cNvPr id="1510" name="Google Shape;1510;p8"/>
              <p:cNvSpPr/>
              <p:nvPr/>
            </p:nvSpPr>
            <p:spPr>
              <a:xfrm>
                <a:off x="3425939" y="1163662"/>
                <a:ext cx="1615285" cy="1611166"/>
              </a:xfrm>
              <a:custGeom>
                <a:rect b="b" l="l" r="r" t="t"/>
                <a:pathLst>
                  <a:path extrusionOk="0" h="11734" w="11764">
                    <a:moveTo>
                      <a:pt x="5882" y="0"/>
                    </a:moveTo>
                    <a:cubicBezTo>
                      <a:pt x="2627" y="0"/>
                      <a:pt x="0" y="2627"/>
                      <a:pt x="0" y="5852"/>
                    </a:cubicBezTo>
                    <a:cubicBezTo>
                      <a:pt x="0" y="9107"/>
                      <a:pt x="2627" y="11734"/>
                      <a:pt x="5882" y="11734"/>
                    </a:cubicBezTo>
                    <a:cubicBezTo>
                      <a:pt x="9109" y="11734"/>
                      <a:pt x="11764" y="9107"/>
                      <a:pt x="11764" y="5852"/>
                    </a:cubicBezTo>
                    <a:cubicBezTo>
                      <a:pt x="11764" y="2627"/>
                      <a:pt x="9109" y="0"/>
                      <a:pt x="5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3755205" y="2434732"/>
                <a:ext cx="1011544" cy="340111"/>
              </a:xfrm>
              <a:custGeom>
                <a:rect b="b" l="l" r="r" t="t"/>
                <a:pathLst>
                  <a:path extrusionOk="0" h="2477" w="7367">
                    <a:moveTo>
                      <a:pt x="3240" y="0"/>
                    </a:moveTo>
                    <a:cubicBezTo>
                      <a:pt x="2996" y="0"/>
                      <a:pt x="2755" y="22"/>
                      <a:pt x="2513" y="78"/>
                    </a:cubicBezTo>
                    <a:cubicBezTo>
                      <a:pt x="2029" y="193"/>
                      <a:pt x="1600" y="364"/>
                      <a:pt x="1173" y="592"/>
                    </a:cubicBezTo>
                    <a:cubicBezTo>
                      <a:pt x="773" y="821"/>
                      <a:pt x="400" y="1106"/>
                      <a:pt x="1" y="1307"/>
                    </a:cubicBezTo>
                    <a:cubicBezTo>
                      <a:pt x="972" y="2050"/>
                      <a:pt x="2171" y="2477"/>
                      <a:pt x="3484" y="2477"/>
                    </a:cubicBezTo>
                    <a:cubicBezTo>
                      <a:pt x="4969" y="2477"/>
                      <a:pt x="6339" y="1906"/>
                      <a:pt x="7367" y="992"/>
                    </a:cubicBezTo>
                    <a:cubicBezTo>
                      <a:pt x="6711" y="736"/>
                      <a:pt x="6054" y="451"/>
                      <a:pt x="5341" y="250"/>
                    </a:cubicBezTo>
                    <a:cubicBezTo>
                      <a:pt x="4912" y="135"/>
                      <a:pt x="4455" y="78"/>
                      <a:pt x="3998" y="51"/>
                    </a:cubicBezTo>
                    <a:cubicBezTo>
                      <a:pt x="3739" y="22"/>
                      <a:pt x="3488" y="0"/>
                      <a:pt x="32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3884825" y="1163662"/>
                <a:ext cx="627358" cy="171634"/>
              </a:xfrm>
              <a:custGeom>
                <a:rect b="b" l="l" r="r" t="t"/>
                <a:pathLst>
                  <a:path extrusionOk="0" h="1250" w="4569">
                    <a:moveTo>
                      <a:pt x="2540" y="0"/>
                    </a:moveTo>
                    <a:cubicBezTo>
                      <a:pt x="1626" y="0"/>
                      <a:pt x="770" y="199"/>
                      <a:pt x="0" y="571"/>
                    </a:cubicBezTo>
                    <a:cubicBezTo>
                      <a:pt x="321" y="942"/>
                      <a:pt x="622" y="1249"/>
                      <a:pt x="1163" y="1249"/>
                    </a:cubicBezTo>
                    <a:cubicBezTo>
                      <a:pt x="1245" y="1249"/>
                      <a:pt x="1333" y="1242"/>
                      <a:pt x="1428" y="1227"/>
                    </a:cubicBezTo>
                    <a:cubicBezTo>
                      <a:pt x="2227" y="1113"/>
                      <a:pt x="2969" y="770"/>
                      <a:pt x="3739" y="628"/>
                    </a:cubicBezTo>
                    <a:cubicBezTo>
                      <a:pt x="4054" y="542"/>
                      <a:pt x="4340" y="485"/>
                      <a:pt x="4568" y="370"/>
                    </a:cubicBezTo>
                    <a:cubicBezTo>
                      <a:pt x="3940" y="115"/>
                      <a:pt x="3255" y="0"/>
                      <a:pt x="2540" y="0"/>
                    </a:cubicBezTo>
                    <a:close/>
                  </a:path>
                </a:pathLst>
              </a:custGeom>
              <a:solidFill>
                <a:srgbClr val="DF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4002361" y="2594423"/>
                <a:ext cx="635184" cy="180422"/>
              </a:xfrm>
              <a:custGeom>
                <a:rect b="b" l="l" r="r" t="t"/>
                <a:pathLst>
                  <a:path extrusionOk="0" h="1314" w="4626">
                    <a:moveTo>
                      <a:pt x="2856" y="0"/>
                    </a:moveTo>
                    <a:cubicBezTo>
                      <a:pt x="1999" y="0"/>
                      <a:pt x="1086" y="172"/>
                      <a:pt x="400" y="715"/>
                    </a:cubicBezTo>
                    <a:cubicBezTo>
                      <a:pt x="286" y="829"/>
                      <a:pt x="142" y="971"/>
                      <a:pt x="1" y="1058"/>
                    </a:cubicBezTo>
                    <a:cubicBezTo>
                      <a:pt x="542" y="1229"/>
                      <a:pt x="1086" y="1314"/>
                      <a:pt x="1684" y="1314"/>
                    </a:cubicBezTo>
                    <a:cubicBezTo>
                      <a:pt x="2769" y="1314"/>
                      <a:pt x="3769" y="1028"/>
                      <a:pt x="4626" y="514"/>
                    </a:cubicBezTo>
                    <a:cubicBezTo>
                      <a:pt x="4055" y="286"/>
                      <a:pt x="3511" y="0"/>
                      <a:pt x="2856" y="0"/>
                    </a:cubicBezTo>
                    <a:close/>
                  </a:path>
                </a:pathLst>
              </a:custGeom>
              <a:solidFill>
                <a:srgbClr val="DF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3469191" y="1379100"/>
                <a:ext cx="780181" cy="1174116"/>
              </a:xfrm>
              <a:custGeom>
                <a:rect b="b" l="l" r="r" t="t"/>
                <a:pathLst>
                  <a:path extrusionOk="0" h="8551" w="5682">
                    <a:moveTo>
                      <a:pt x="1912" y="1"/>
                    </a:moveTo>
                    <a:cubicBezTo>
                      <a:pt x="1771" y="1"/>
                      <a:pt x="1657" y="1"/>
                      <a:pt x="1513" y="30"/>
                    </a:cubicBezTo>
                    <a:cubicBezTo>
                      <a:pt x="828" y="686"/>
                      <a:pt x="314" y="1485"/>
                      <a:pt x="1" y="2399"/>
                    </a:cubicBezTo>
                    <a:cubicBezTo>
                      <a:pt x="115" y="2570"/>
                      <a:pt x="229" y="2771"/>
                      <a:pt x="257" y="3000"/>
                    </a:cubicBezTo>
                    <a:cubicBezTo>
                      <a:pt x="343" y="3312"/>
                      <a:pt x="257" y="3628"/>
                      <a:pt x="229" y="3941"/>
                    </a:cubicBezTo>
                    <a:cubicBezTo>
                      <a:pt x="229" y="4313"/>
                      <a:pt x="314" y="4655"/>
                      <a:pt x="428" y="4998"/>
                    </a:cubicBezTo>
                    <a:cubicBezTo>
                      <a:pt x="599" y="5398"/>
                      <a:pt x="770" y="5683"/>
                      <a:pt x="1170" y="5855"/>
                    </a:cubicBezTo>
                    <a:cubicBezTo>
                      <a:pt x="1284" y="5912"/>
                      <a:pt x="1399" y="5912"/>
                      <a:pt x="1542" y="5996"/>
                    </a:cubicBezTo>
                    <a:cubicBezTo>
                      <a:pt x="1771" y="6168"/>
                      <a:pt x="1828" y="6483"/>
                      <a:pt x="1885" y="6739"/>
                    </a:cubicBezTo>
                    <a:cubicBezTo>
                      <a:pt x="1970" y="7168"/>
                      <a:pt x="2027" y="7568"/>
                      <a:pt x="2113" y="7967"/>
                    </a:cubicBezTo>
                    <a:cubicBezTo>
                      <a:pt x="2141" y="8109"/>
                      <a:pt x="2171" y="8452"/>
                      <a:pt x="2285" y="8509"/>
                    </a:cubicBezTo>
                    <a:cubicBezTo>
                      <a:pt x="2335" y="8538"/>
                      <a:pt x="2383" y="8551"/>
                      <a:pt x="2429" y="8551"/>
                    </a:cubicBezTo>
                    <a:cubicBezTo>
                      <a:pt x="2740" y="8551"/>
                      <a:pt x="2924" y="7938"/>
                      <a:pt x="2997" y="7739"/>
                    </a:cubicBezTo>
                    <a:cubicBezTo>
                      <a:pt x="3169" y="7138"/>
                      <a:pt x="3941" y="6339"/>
                      <a:pt x="3712" y="5711"/>
                    </a:cubicBezTo>
                    <a:cubicBezTo>
                      <a:pt x="3568" y="5254"/>
                      <a:pt x="2826" y="5197"/>
                      <a:pt x="2399" y="5025"/>
                    </a:cubicBezTo>
                    <a:cubicBezTo>
                      <a:pt x="2342" y="4998"/>
                      <a:pt x="2342" y="4941"/>
                      <a:pt x="2342" y="4854"/>
                    </a:cubicBezTo>
                    <a:cubicBezTo>
                      <a:pt x="2456" y="4055"/>
                      <a:pt x="1970" y="2885"/>
                      <a:pt x="2769" y="2314"/>
                    </a:cubicBezTo>
                    <a:cubicBezTo>
                      <a:pt x="3048" y="2111"/>
                      <a:pt x="3368" y="2066"/>
                      <a:pt x="3696" y="2066"/>
                    </a:cubicBezTo>
                    <a:cubicBezTo>
                      <a:pt x="3958" y="2066"/>
                      <a:pt x="4225" y="2094"/>
                      <a:pt x="4482" y="2094"/>
                    </a:cubicBezTo>
                    <a:cubicBezTo>
                      <a:pt x="4629" y="2094"/>
                      <a:pt x="4773" y="2085"/>
                      <a:pt x="4911" y="2056"/>
                    </a:cubicBezTo>
                    <a:cubicBezTo>
                      <a:pt x="5681" y="1915"/>
                      <a:pt x="5396" y="1572"/>
                      <a:pt x="4882" y="1371"/>
                    </a:cubicBezTo>
                    <a:cubicBezTo>
                      <a:pt x="4569" y="1257"/>
                      <a:pt x="4254" y="1200"/>
                      <a:pt x="3911" y="1085"/>
                    </a:cubicBezTo>
                    <a:cubicBezTo>
                      <a:pt x="3655" y="1001"/>
                      <a:pt x="3454" y="914"/>
                      <a:pt x="3226" y="743"/>
                    </a:cubicBezTo>
                    <a:cubicBezTo>
                      <a:pt x="2769" y="430"/>
                      <a:pt x="2541" y="30"/>
                      <a:pt x="19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4308148" y="1386927"/>
                <a:ext cx="733085" cy="1083905"/>
              </a:xfrm>
              <a:custGeom>
                <a:rect b="b" l="l" r="r" t="t"/>
                <a:pathLst>
                  <a:path extrusionOk="0" h="7894" w="5339">
                    <a:moveTo>
                      <a:pt x="3511" y="1"/>
                    </a:moveTo>
                    <a:cubicBezTo>
                      <a:pt x="3226" y="202"/>
                      <a:pt x="2913" y="316"/>
                      <a:pt x="2598" y="515"/>
                    </a:cubicBezTo>
                    <a:cubicBezTo>
                      <a:pt x="2113" y="773"/>
                      <a:pt x="2084" y="1001"/>
                      <a:pt x="1942" y="1485"/>
                    </a:cubicBezTo>
                    <a:cubicBezTo>
                      <a:pt x="1855" y="1743"/>
                      <a:pt x="1942" y="1686"/>
                      <a:pt x="1798" y="1885"/>
                    </a:cubicBezTo>
                    <a:cubicBezTo>
                      <a:pt x="1599" y="2285"/>
                      <a:pt x="1143" y="2486"/>
                      <a:pt x="827" y="2771"/>
                    </a:cubicBezTo>
                    <a:cubicBezTo>
                      <a:pt x="743" y="2828"/>
                      <a:pt x="1" y="3484"/>
                      <a:pt x="599" y="3571"/>
                    </a:cubicBezTo>
                    <a:cubicBezTo>
                      <a:pt x="606" y="3572"/>
                      <a:pt x="614" y="3572"/>
                      <a:pt x="621" y="3572"/>
                    </a:cubicBezTo>
                    <a:cubicBezTo>
                      <a:pt x="799" y="3572"/>
                      <a:pt x="1119" y="3282"/>
                      <a:pt x="1257" y="3198"/>
                    </a:cubicBezTo>
                    <a:cubicBezTo>
                      <a:pt x="1553" y="3029"/>
                      <a:pt x="2005" y="2829"/>
                      <a:pt x="2417" y="2829"/>
                    </a:cubicBezTo>
                    <a:cubicBezTo>
                      <a:pt x="2561" y="2829"/>
                      <a:pt x="2700" y="2854"/>
                      <a:pt x="2826" y="2913"/>
                    </a:cubicBezTo>
                    <a:cubicBezTo>
                      <a:pt x="3283" y="3114"/>
                      <a:pt x="3226" y="3655"/>
                      <a:pt x="2940" y="3970"/>
                    </a:cubicBezTo>
                    <a:cubicBezTo>
                      <a:pt x="2426" y="4512"/>
                      <a:pt x="1542" y="4340"/>
                      <a:pt x="999" y="4770"/>
                    </a:cubicBezTo>
                    <a:cubicBezTo>
                      <a:pt x="256" y="5311"/>
                      <a:pt x="1341" y="6140"/>
                      <a:pt x="1599" y="6654"/>
                    </a:cubicBezTo>
                    <a:cubicBezTo>
                      <a:pt x="1758" y="6928"/>
                      <a:pt x="1991" y="7893"/>
                      <a:pt x="2354" y="7893"/>
                    </a:cubicBezTo>
                    <a:cubicBezTo>
                      <a:pt x="2446" y="7893"/>
                      <a:pt x="2546" y="7832"/>
                      <a:pt x="2655" y="7682"/>
                    </a:cubicBezTo>
                    <a:cubicBezTo>
                      <a:pt x="2856" y="7424"/>
                      <a:pt x="2913" y="7111"/>
                      <a:pt x="3054" y="6853"/>
                    </a:cubicBezTo>
                    <a:cubicBezTo>
                      <a:pt x="3255" y="6426"/>
                      <a:pt x="3598" y="6140"/>
                      <a:pt x="3968" y="5882"/>
                    </a:cubicBezTo>
                    <a:cubicBezTo>
                      <a:pt x="4425" y="5569"/>
                      <a:pt x="4882" y="5284"/>
                      <a:pt x="5281" y="4884"/>
                    </a:cubicBezTo>
                    <a:cubicBezTo>
                      <a:pt x="5311" y="4683"/>
                      <a:pt x="5339" y="4455"/>
                      <a:pt x="5339" y="4226"/>
                    </a:cubicBezTo>
                    <a:cubicBezTo>
                      <a:pt x="5339" y="2570"/>
                      <a:pt x="4626" y="1058"/>
                      <a:pt x="3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3425939" y="1571333"/>
                <a:ext cx="1615285" cy="670610"/>
              </a:xfrm>
              <a:custGeom>
                <a:rect b="b" l="l" r="r" t="t"/>
                <a:pathLst>
                  <a:path extrusionOk="0" h="4884" w="11764">
                    <a:moveTo>
                      <a:pt x="773" y="1"/>
                    </a:moveTo>
                    <a:cubicBezTo>
                      <a:pt x="286" y="857"/>
                      <a:pt x="0" y="1828"/>
                      <a:pt x="0" y="2883"/>
                    </a:cubicBezTo>
                    <a:cubicBezTo>
                      <a:pt x="0" y="3283"/>
                      <a:pt x="30" y="3683"/>
                      <a:pt x="115" y="4055"/>
                    </a:cubicBezTo>
                    <a:cubicBezTo>
                      <a:pt x="527" y="4185"/>
                      <a:pt x="964" y="4255"/>
                      <a:pt x="1425" y="4255"/>
                    </a:cubicBezTo>
                    <a:cubicBezTo>
                      <a:pt x="1667" y="4255"/>
                      <a:pt x="1915" y="4236"/>
                      <a:pt x="2170" y="4197"/>
                    </a:cubicBezTo>
                    <a:cubicBezTo>
                      <a:pt x="3456" y="3998"/>
                      <a:pt x="4655" y="3454"/>
                      <a:pt x="5939" y="3427"/>
                    </a:cubicBezTo>
                    <a:cubicBezTo>
                      <a:pt x="7762" y="3427"/>
                      <a:pt x="9527" y="4883"/>
                      <a:pt x="11293" y="4883"/>
                    </a:cubicBezTo>
                    <a:cubicBezTo>
                      <a:pt x="11327" y="4883"/>
                      <a:pt x="11360" y="4883"/>
                      <a:pt x="11393" y="4882"/>
                    </a:cubicBezTo>
                    <a:cubicBezTo>
                      <a:pt x="11622" y="4254"/>
                      <a:pt x="11764" y="3598"/>
                      <a:pt x="11764" y="2883"/>
                    </a:cubicBezTo>
                    <a:cubicBezTo>
                      <a:pt x="11764" y="1942"/>
                      <a:pt x="11508" y="1028"/>
                      <a:pt x="11108" y="229"/>
                    </a:cubicBezTo>
                    <a:cubicBezTo>
                      <a:pt x="10251" y="229"/>
                      <a:pt x="9422" y="314"/>
                      <a:pt x="8566" y="572"/>
                    </a:cubicBezTo>
                    <a:cubicBezTo>
                      <a:pt x="7424" y="885"/>
                      <a:pt x="6311" y="1314"/>
                      <a:pt x="5140" y="1570"/>
                    </a:cubicBezTo>
                    <a:cubicBezTo>
                      <a:pt x="4700" y="1661"/>
                      <a:pt x="4243" y="1728"/>
                      <a:pt x="3788" y="1728"/>
                    </a:cubicBezTo>
                    <a:cubicBezTo>
                      <a:pt x="3387" y="1728"/>
                      <a:pt x="2987" y="1676"/>
                      <a:pt x="2600" y="1542"/>
                    </a:cubicBezTo>
                    <a:cubicBezTo>
                      <a:pt x="1828" y="1257"/>
                      <a:pt x="1286" y="629"/>
                      <a:pt x="7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3723899" y="1163662"/>
                <a:ext cx="976394" cy="232736"/>
              </a:xfrm>
              <a:custGeom>
                <a:rect b="b" l="l" r="r" t="t"/>
                <a:pathLst>
                  <a:path extrusionOk="0" h="1695" w="7111">
                    <a:moveTo>
                      <a:pt x="3712" y="0"/>
                    </a:moveTo>
                    <a:cubicBezTo>
                      <a:pt x="2314" y="0"/>
                      <a:pt x="1001" y="485"/>
                      <a:pt x="0" y="1314"/>
                    </a:cubicBezTo>
                    <a:cubicBezTo>
                      <a:pt x="398" y="1536"/>
                      <a:pt x="817" y="1695"/>
                      <a:pt x="1314" y="1695"/>
                    </a:cubicBezTo>
                    <a:cubicBezTo>
                      <a:pt x="1388" y="1695"/>
                      <a:pt x="1464" y="1691"/>
                      <a:pt x="1542" y="1684"/>
                    </a:cubicBezTo>
                    <a:cubicBezTo>
                      <a:pt x="2513" y="1599"/>
                      <a:pt x="3426" y="1227"/>
                      <a:pt x="4370" y="1056"/>
                    </a:cubicBezTo>
                    <a:cubicBezTo>
                      <a:pt x="4794" y="963"/>
                      <a:pt x="5218" y="920"/>
                      <a:pt x="5643" y="920"/>
                    </a:cubicBezTo>
                    <a:cubicBezTo>
                      <a:pt x="6132" y="920"/>
                      <a:pt x="6621" y="978"/>
                      <a:pt x="7111" y="1085"/>
                    </a:cubicBezTo>
                    <a:cubicBezTo>
                      <a:pt x="6140" y="400"/>
                      <a:pt x="4968" y="0"/>
                      <a:pt x="37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3884825" y="1163662"/>
                <a:ext cx="627358" cy="171634"/>
              </a:xfrm>
              <a:custGeom>
                <a:rect b="b" l="l" r="r" t="t"/>
                <a:pathLst>
                  <a:path extrusionOk="0" h="1250" w="4569">
                    <a:moveTo>
                      <a:pt x="2540" y="0"/>
                    </a:moveTo>
                    <a:cubicBezTo>
                      <a:pt x="1626" y="0"/>
                      <a:pt x="770" y="199"/>
                      <a:pt x="0" y="571"/>
                    </a:cubicBezTo>
                    <a:cubicBezTo>
                      <a:pt x="321" y="942"/>
                      <a:pt x="622" y="1249"/>
                      <a:pt x="1163" y="1249"/>
                    </a:cubicBezTo>
                    <a:cubicBezTo>
                      <a:pt x="1245" y="1249"/>
                      <a:pt x="1333" y="1242"/>
                      <a:pt x="1428" y="1227"/>
                    </a:cubicBezTo>
                    <a:cubicBezTo>
                      <a:pt x="2227" y="1113"/>
                      <a:pt x="2969" y="770"/>
                      <a:pt x="3739" y="628"/>
                    </a:cubicBezTo>
                    <a:cubicBezTo>
                      <a:pt x="4054" y="542"/>
                      <a:pt x="4340" y="485"/>
                      <a:pt x="4568" y="370"/>
                    </a:cubicBezTo>
                    <a:cubicBezTo>
                      <a:pt x="3940" y="115"/>
                      <a:pt x="3255" y="0"/>
                      <a:pt x="25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3469191" y="1571333"/>
                <a:ext cx="439247" cy="584106"/>
              </a:xfrm>
              <a:custGeom>
                <a:rect b="b" l="l" r="r" t="t"/>
                <a:pathLst>
                  <a:path extrusionOk="0" h="4254" w="3199">
                    <a:moveTo>
                      <a:pt x="458" y="1"/>
                    </a:moveTo>
                    <a:cubicBezTo>
                      <a:pt x="286" y="314"/>
                      <a:pt x="115" y="656"/>
                      <a:pt x="1" y="999"/>
                    </a:cubicBezTo>
                    <a:cubicBezTo>
                      <a:pt x="115" y="1170"/>
                      <a:pt x="229" y="1371"/>
                      <a:pt x="257" y="1600"/>
                    </a:cubicBezTo>
                    <a:cubicBezTo>
                      <a:pt x="343" y="1912"/>
                      <a:pt x="257" y="2228"/>
                      <a:pt x="229" y="2541"/>
                    </a:cubicBezTo>
                    <a:cubicBezTo>
                      <a:pt x="229" y="2913"/>
                      <a:pt x="314" y="3255"/>
                      <a:pt x="428" y="3598"/>
                    </a:cubicBezTo>
                    <a:cubicBezTo>
                      <a:pt x="542" y="3854"/>
                      <a:pt x="656" y="4082"/>
                      <a:pt x="828" y="4254"/>
                    </a:cubicBezTo>
                    <a:cubicBezTo>
                      <a:pt x="1170" y="4254"/>
                      <a:pt x="1513" y="4254"/>
                      <a:pt x="1855" y="4197"/>
                    </a:cubicBezTo>
                    <a:cubicBezTo>
                      <a:pt x="2312" y="4112"/>
                      <a:pt x="2769" y="3998"/>
                      <a:pt x="3198" y="3884"/>
                    </a:cubicBezTo>
                    <a:cubicBezTo>
                      <a:pt x="2940" y="3769"/>
                      <a:pt x="2627" y="3740"/>
                      <a:pt x="2399" y="3625"/>
                    </a:cubicBezTo>
                    <a:cubicBezTo>
                      <a:pt x="2342" y="3598"/>
                      <a:pt x="2342" y="3541"/>
                      <a:pt x="2342" y="3454"/>
                    </a:cubicBezTo>
                    <a:cubicBezTo>
                      <a:pt x="2426" y="2883"/>
                      <a:pt x="2198" y="2141"/>
                      <a:pt x="2369" y="1542"/>
                    </a:cubicBezTo>
                    <a:lnTo>
                      <a:pt x="2285" y="1542"/>
                    </a:lnTo>
                    <a:cubicBezTo>
                      <a:pt x="1513" y="1257"/>
                      <a:pt x="971" y="629"/>
                      <a:pt x="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4308148" y="1602777"/>
                <a:ext cx="733085" cy="615412"/>
              </a:xfrm>
              <a:custGeom>
                <a:rect b="b" l="l" r="r" t="t"/>
                <a:pathLst>
                  <a:path extrusionOk="0" h="4482" w="5339">
                    <a:moveTo>
                      <a:pt x="4683" y="0"/>
                    </a:moveTo>
                    <a:cubicBezTo>
                      <a:pt x="3826" y="0"/>
                      <a:pt x="2997" y="85"/>
                      <a:pt x="2141" y="343"/>
                    </a:cubicBezTo>
                    <a:cubicBezTo>
                      <a:pt x="1999" y="370"/>
                      <a:pt x="1855" y="427"/>
                      <a:pt x="1714" y="457"/>
                    </a:cubicBezTo>
                    <a:cubicBezTo>
                      <a:pt x="1485" y="770"/>
                      <a:pt x="1086" y="941"/>
                      <a:pt x="827" y="1199"/>
                    </a:cubicBezTo>
                    <a:cubicBezTo>
                      <a:pt x="743" y="1256"/>
                      <a:pt x="1" y="1912"/>
                      <a:pt x="599" y="1999"/>
                    </a:cubicBezTo>
                    <a:cubicBezTo>
                      <a:pt x="606" y="2000"/>
                      <a:pt x="614" y="2000"/>
                      <a:pt x="621" y="2000"/>
                    </a:cubicBezTo>
                    <a:cubicBezTo>
                      <a:pt x="799" y="2000"/>
                      <a:pt x="1119" y="1710"/>
                      <a:pt x="1257" y="1626"/>
                    </a:cubicBezTo>
                    <a:cubicBezTo>
                      <a:pt x="1553" y="1457"/>
                      <a:pt x="2005" y="1257"/>
                      <a:pt x="2417" y="1257"/>
                    </a:cubicBezTo>
                    <a:cubicBezTo>
                      <a:pt x="2561" y="1257"/>
                      <a:pt x="2700" y="1282"/>
                      <a:pt x="2826" y="1341"/>
                    </a:cubicBezTo>
                    <a:cubicBezTo>
                      <a:pt x="3283" y="1542"/>
                      <a:pt x="3226" y="2083"/>
                      <a:pt x="2940" y="2398"/>
                    </a:cubicBezTo>
                    <a:cubicBezTo>
                      <a:pt x="2426" y="2940"/>
                      <a:pt x="1542" y="2768"/>
                      <a:pt x="999" y="3198"/>
                    </a:cubicBezTo>
                    <a:cubicBezTo>
                      <a:pt x="885" y="3255"/>
                      <a:pt x="827" y="3339"/>
                      <a:pt x="800" y="3396"/>
                    </a:cubicBezTo>
                    <a:cubicBezTo>
                      <a:pt x="1771" y="3682"/>
                      <a:pt x="2769" y="4226"/>
                      <a:pt x="3740" y="4481"/>
                    </a:cubicBezTo>
                    <a:cubicBezTo>
                      <a:pt x="3797" y="4424"/>
                      <a:pt x="3884" y="4367"/>
                      <a:pt x="3968" y="4310"/>
                    </a:cubicBezTo>
                    <a:cubicBezTo>
                      <a:pt x="4425" y="3997"/>
                      <a:pt x="4882" y="3712"/>
                      <a:pt x="5281" y="3312"/>
                    </a:cubicBezTo>
                    <a:cubicBezTo>
                      <a:pt x="5311" y="3111"/>
                      <a:pt x="5339" y="2883"/>
                      <a:pt x="5339" y="2654"/>
                    </a:cubicBezTo>
                    <a:cubicBezTo>
                      <a:pt x="5339" y="1713"/>
                      <a:pt x="5083" y="799"/>
                      <a:pt x="46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4002361" y="2594423"/>
                <a:ext cx="635184" cy="180422"/>
              </a:xfrm>
              <a:custGeom>
                <a:rect b="b" l="l" r="r" t="t"/>
                <a:pathLst>
                  <a:path extrusionOk="0" h="1314" w="4626">
                    <a:moveTo>
                      <a:pt x="2856" y="0"/>
                    </a:moveTo>
                    <a:cubicBezTo>
                      <a:pt x="1999" y="0"/>
                      <a:pt x="1086" y="172"/>
                      <a:pt x="400" y="715"/>
                    </a:cubicBezTo>
                    <a:cubicBezTo>
                      <a:pt x="286" y="829"/>
                      <a:pt x="142" y="971"/>
                      <a:pt x="1" y="1058"/>
                    </a:cubicBezTo>
                    <a:cubicBezTo>
                      <a:pt x="542" y="1229"/>
                      <a:pt x="1086" y="1314"/>
                      <a:pt x="1684" y="1314"/>
                    </a:cubicBezTo>
                    <a:cubicBezTo>
                      <a:pt x="2769" y="1314"/>
                      <a:pt x="3769" y="1028"/>
                      <a:pt x="4626" y="514"/>
                    </a:cubicBezTo>
                    <a:cubicBezTo>
                      <a:pt x="4055" y="286"/>
                      <a:pt x="3511" y="0"/>
                      <a:pt x="28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8"/>
            <p:cNvGrpSpPr/>
            <p:nvPr/>
          </p:nvGrpSpPr>
          <p:grpSpPr>
            <a:xfrm>
              <a:off x="7067995" y="3188126"/>
              <a:ext cx="1736721" cy="1515492"/>
              <a:chOff x="6773938" y="2751230"/>
              <a:chExt cx="2030778" cy="1772091"/>
            </a:xfrm>
          </p:grpSpPr>
          <p:sp>
            <p:nvSpPr>
              <p:cNvPr id="1523" name="Google Shape;1523;p8"/>
              <p:cNvSpPr/>
              <p:nvPr/>
            </p:nvSpPr>
            <p:spPr>
              <a:xfrm>
                <a:off x="7032628" y="2810135"/>
                <a:ext cx="1533038" cy="1532901"/>
              </a:xfrm>
              <a:custGeom>
                <a:rect b="b" l="l" r="r" t="t"/>
                <a:pathLst>
                  <a:path extrusionOk="0" h="11164" w="11165">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1"/>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7358187" y="2810135"/>
                <a:ext cx="980238" cy="298369"/>
              </a:xfrm>
              <a:custGeom>
                <a:rect b="b" l="l" r="r" t="t"/>
                <a:pathLst>
                  <a:path extrusionOk="0" h="2173" w="7139">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lt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7487395" y="3974379"/>
                <a:ext cx="964448" cy="368671"/>
              </a:xfrm>
              <a:custGeom>
                <a:rect b="b" l="l" r="r" t="t"/>
                <a:pathLst>
                  <a:path extrusionOk="0" h="2685" w="7024">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lt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7032628" y="3221651"/>
                <a:ext cx="1533038" cy="702877"/>
              </a:xfrm>
              <a:custGeom>
                <a:rect b="b" l="l" r="r" t="t"/>
                <a:pathLst>
                  <a:path extrusionOk="0" h="5119" w="11165">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lt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6773938" y="2751230"/>
                <a:ext cx="2030778" cy="1772091"/>
              </a:xfrm>
              <a:custGeom>
                <a:rect b="b" l="l" r="r" t="t"/>
                <a:pathLst>
                  <a:path extrusionOk="0" h="12906" w="1479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6"/>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6805245" y="2778829"/>
                <a:ext cx="1968166" cy="1711538"/>
              </a:xfrm>
              <a:custGeom>
                <a:rect b="b" l="l" r="r" t="t"/>
                <a:pathLst>
                  <a:path extrusionOk="0" h="12465" w="14334">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8"/>
            <p:cNvGrpSpPr/>
            <p:nvPr/>
          </p:nvGrpSpPr>
          <p:grpSpPr>
            <a:xfrm>
              <a:off x="713234" y="-940294"/>
              <a:ext cx="1843590" cy="1844428"/>
              <a:chOff x="2285315" y="1300697"/>
              <a:chExt cx="921196" cy="921615"/>
            </a:xfrm>
          </p:grpSpPr>
          <p:sp>
            <p:nvSpPr>
              <p:cNvPr id="1530" name="Google Shape;1530;p8"/>
              <p:cNvSpPr/>
              <p:nvPr/>
            </p:nvSpPr>
            <p:spPr>
              <a:xfrm>
                <a:off x="2285315" y="1300697"/>
                <a:ext cx="921196" cy="921608"/>
              </a:xfrm>
              <a:custGeom>
                <a:rect b="b" l="l" r="r" t="t"/>
                <a:pathLst>
                  <a:path extrusionOk="0" h="6712" w="6709">
                    <a:moveTo>
                      <a:pt x="3369" y="0"/>
                    </a:moveTo>
                    <a:cubicBezTo>
                      <a:pt x="1512" y="0"/>
                      <a:pt x="0" y="1485"/>
                      <a:pt x="0" y="3342"/>
                    </a:cubicBezTo>
                    <a:cubicBezTo>
                      <a:pt x="0" y="5226"/>
                      <a:pt x="1512" y="6711"/>
                      <a:pt x="3369" y="6711"/>
                    </a:cubicBezTo>
                    <a:cubicBezTo>
                      <a:pt x="5224" y="6711"/>
                      <a:pt x="6709" y="5226"/>
                      <a:pt x="6709" y="3342"/>
                    </a:cubicBezTo>
                    <a:cubicBezTo>
                      <a:pt x="6709" y="1485"/>
                      <a:pt x="5224" y="0"/>
                      <a:pt x="3369" y="0"/>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2661678" y="1300697"/>
                <a:ext cx="482087" cy="227519"/>
              </a:xfrm>
              <a:custGeom>
                <a:rect b="b" l="l" r="r" t="t"/>
                <a:pathLst>
                  <a:path extrusionOk="0" h="1657" w="3511">
                    <a:moveTo>
                      <a:pt x="628" y="0"/>
                    </a:moveTo>
                    <a:cubicBezTo>
                      <a:pt x="400" y="0"/>
                      <a:pt x="199" y="0"/>
                      <a:pt x="0" y="58"/>
                    </a:cubicBezTo>
                    <a:cubicBezTo>
                      <a:pt x="914" y="1028"/>
                      <a:pt x="2284" y="1200"/>
                      <a:pt x="3511" y="1656"/>
                    </a:cubicBezTo>
                    <a:cubicBezTo>
                      <a:pt x="2940" y="658"/>
                      <a:pt x="1855" y="0"/>
                      <a:pt x="628" y="0"/>
                    </a:cubicBezTo>
                    <a:close/>
                  </a:path>
                </a:pathLst>
              </a:custGeom>
              <a:solidFill>
                <a:schemeClr val="accent6"/>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2300968" y="1473157"/>
                <a:ext cx="897716" cy="486343"/>
              </a:xfrm>
              <a:custGeom>
                <a:rect b="b" l="l" r="r" t="t"/>
                <a:pathLst>
                  <a:path extrusionOk="0" h="3542" w="6538">
                    <a:moveTo>
                      <a:pt x="629" y="1"/>
                    </a:moveTo>
                    <a:cubicBezTo>
                      <a:pt x="343" y="373"/>
                      <a:pt x="115" y="800"/>
                      <a:pt x="0" y="1287"/>
                    </a:cubicBezTo>
                    <a:cubicBezTo>
                      <a:pt x="457" y="1572"/>
                      <a:pt x="942" y="1828"/>
                      <a:pt x="1485" y="1972"/>
                    </a:cubicBezTo>
                    <a:cubicBezTo>
                      <a:pt x="2198" y="2143"/>
                      <a:pt x="2940" y="2114"/>
                      <a:pt x="3655" y="2257"/>
                    </a:cubicBezTo>
                    <a:cubicBezTo>
                      <a:pt x="4683" y="2429"/>
                      <a:pt x="5567" y="2799"/>
                      <a:pt x="6282" y="3541"/>
                    </a:cubicBezTo>
                    <a:cubicBezTo>
                      <a:pt x="6396" y="3285"/>
                      <a:pt x="6480" y="3000"/>
                      <a:pt x="6538" y="2714"/>
                    </a:cubicBezTo>
                    <a:cubicBezTo>
                      <a:pt x="5852" y="2056"/>
                      <a:pt x="5083" y="1485"/>
                      <a:pt x="4112" y="1200"/>
                    </a:cubicBezTo>
                    <a:cubicBezTo>
                      <a:pt x="2856" y="830"/>
                      <a:pt x="1656" y="773"/>
                      <a:pt x="629" y="1"/>
                    </a:cubicBezTo>
                    <a:close/>
                  </a:path>
                </a:pathLst>
              </a:custGeom>
              <a:solidFill>
                <a:schemeClr val="accent6"/>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2308795" y="1904445"/>
                <a:ext cx="713587" cy="317867"/>
              </a:xfrm>
              <a:custGeom>
                <a:rect b="b" l="l" r="r" t="t"/>
                <a:pathLst>
                  <a:path extrusionOk="0" h="2315" w="5197">
                    <a:moveTo>
                      <a:pt x="1" y="0"/>
                    </a:moveTo>
                    <a:lnTo>
                      <a:pt x="1" y="0"/>
                    </a:lnTo>
                    <a:cubicBezTo>
                      <a:pt x="428" y="1343"/>
                      <a:pt x="1684" y="2314"/>
                      <a:pt x="3198" y="2314"/>
                    </a:cubicBezTo>
                    <a:cubicBezTo>
                      <a:pt x="3941" y="2314"/>
                      <a:pt x="4626" y="2086"/>
                      <a:pt x="5197" y="1656"/>
                    </a:cubicBezTo>
                    <a:cubicBezTo>
                      <a:pt x="5110" y="1572"/>
                      <a:pt x="5053" y="1485"/>
                      <a:pt x="4968" y="1400"/>
                    </a:cubicBezTo>
                    <a:cubicBezTo>
                      <a:pt x="4397" y="887"/>
                      <a:pt x="3625" y="601"/>
                      <a:pt x="2913" y="457"/>
                    </a:cubicBezTo>
                    <a:cubicBezTo>
                      <a:pt x="1912" y="258"/>
                      <a:pt x="942" y="258"/>
                      <a:pt x="1" y="0"/>
                    </a:cubicBezTo>
                    <a:close/>
                  </a:path>
                </a:pathLst>
              </a:custGeom>
              <a:solidFill>
                <a:schemeClr val="accent6"/>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8"/>
            <p:cNvGrpSpPr/>
            <p:nvPr/>
          </p:nvGrpSpPr>
          <p:grpSpPr>
            <a:xfrm>
              <a:off x="-1670858" y="3153559"/>
              <a:ext cx="3555854" cy="3547050"/>
              <a:chOff x="1944103" y="3103977"/>
              <a:chExt cx="1603614" cy="1599644"/>
            </a:xfrm>
          </p:grpSpPr>
          <p:sp>
            <p:nvSpPr>
              <p:cNvPr id="1535" name="Google Shape;1535;p8"/>
              <p:cNvSpPr/>
              <p:nvPr/>
            </p:nvSpPr>
            <p:spPr>
              <a:xfrm>
                <a:off x="1944103" y="3103977"/>
                <a:ext cx="1603614" cy="1599632"/>
              </a:xfrm>
              <a:custGeom>
                <a:rect b="b" l="l" r="r" t="t"/>
                <a:pathLst>
                  <a:path extrusionOk="0" h="11650" w="11679">
                    <a:moveTo>
                      <a:pt x="5854" y="1"/>
                    </a:moveTo>
                    <a:cubicBezTo>
                      <a:pt x="2627" y="1"/>
                      <a:pt x="0" y="2600"/>
                      <a:pt x="0" y="5825"/>
                    </a:cubicBezTo>
                    <a:cubicBezTo>
                      <a:pt x="0" y="9053"/>
                      <a:pt x="2627" y="11650"/>
                      <a:pt x="5854" y="11650"/>
                    </a:cubicBezTo>
                    <a:cubicBezTo>
                      <a:pt x="9079" y="11650"/>
                      <a:pt x="11679" y="9053"/>
                      <a:pt x="11679" y="5825"/>
                    </a:cubicBezTo>
                    <a:cubicBezTo>
                      <a:pt x="11679" y="2600"/>
                      <a:pt x="9079" y="1"/>
                      <a:pt x="5854" y="1"/>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2132216" y="3103977"/>
                <a:ext cx="1144870" cy="286561"/>
              </a:xfrm>
              <a:custGeom>
                <a:rect b="b" l="l" r="r" t="t"/>
                <a:pathLst>
                  <a:path extrusionOk="0" h="2087" w="8338">
                    <a:moveTo>
                      <a:pt x="4484" y="1"/>
                    </a:moveTo>
                    <a:cubicBezTo>
                      <a:pt x="2684" y="1"/>
                      <a:pt x="1058" y="800"/>
                      <a:pt x="1" y="2086"/>
                    </a:cubicBezTo>
                    <a:cubicBezTo>
                      <a:pt x="773" y="1858"/>
                      <a:pt x="1515" y="1572"/>
                      <a:pt x="2285" y="1371"/>
                    </a:cubicBezTo>
                    <a:cubicBezTo>
                      <a:pt x="2698" y="1258"/>
                      <a:pt x="3097" y="1208"/>
                      <a:pt x="3495" y="1208"/>
                    </a:cubicBezTo>
                    <a:cubicBezTo>
                      <a:pt x="3896" y="1208"/>
                      <a:pt x="4297" y="1258"/>
                      <a:pt x="4713" y="1344"/>
                    </a:cubicBezTo>
                    <a:cubicBezTo>
                      <a:pt x="5504" y="1491"/>
                      <a:pt x="6297" y="1734"/>
                      <a:pt x="7074" y="1734"/>
                    </a:cubicBezTo>
                    <a:cubicBezTo>
                      <a:pt x="7501" y="1734"/>
                      <a:pt x="7923" y="1661"/>
                      <a:pt x="8338" y="1458"/>
                    </a:cubicBezTo>
                    <a:cubicBezTo>
                      <a:pt x="7310" y="545"/>
                      <a:pt x="5969" y="1"/>
                      <a:pt x="4484" y="1"/>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2630235" y="4084089"/>
                <a:ext cx="897716" cy="619531"/>
              </a:xfrm>
              <a:custGeom>
                <a:rect b="b" l="l" r="r" t="t"/>
                <a:pathLst>
                  <a:path extrusionOk="0" h="4512" w="6538">
                    <a:moveTo>
                      <a:pt x="6538" y="1"/>
                    </a:moveTo>
                    <a:lnTo>
                      <a:pt x="6538" y="1"/>
                    </a:lnTo>
                    <a:cubicBezTo>
                      <a:pt x="5825" y="544"/>
                      <a:pt x="5053" y="944"/>
                      <a:pt x="4055" y="1200"/>
                    </a:cubicBezTo>
                    <a:cubicBezTo>
                      <a:pt x="2255" y="1657"/>
                      <a:pt x="999" y="2943"/>
                      <a:pt x="1" y="4455"/>
                    </a:cubicBezTo>
                    <a:cubicBezTo>
                      <a:pt x="286" y="4512"/>
                      <a:pt x="572" y="4512"/>
                      <a:pt x="857" y="4512"/>
                    </a:cubicBezTo>
                    <a:cubicBezTo>
                      <a:pt x="3626" y="4512"/>
                      <a:pt x="5910" y="2600"/>
                      <a:pt x="6538" y="1"/>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1944103" y="3460980"/>
                <a:ext cx="1572308" cy="846501"/>
              </a:xfrm>
              <a:custGeom>
                <a:rect b="b" l="l" r="r" t="t"/>
                <a:pathLst>
                  <a:path extrusionOk="0" h="6165" w="11451">
                    <a:moveTo>
                      <a:pt x="10708" y="0"/>
                    </a:moveTo>
                    <a:cubicBezTo>
                      <a:pt x="9422" y="1113"/>
                      <a:pt x="7937" y="2056"/>
                      <a:pt x="6224" y="2255"/>
                    </a:cubicBezTo>
                    <a:cubicBezTo>
                      <a:pt x="5914" y="2289"/>
                      <a:pt x="5606" y="2303"/>
                      <a:pt x="5298" y="2303"/>
                    </a:cubicBezTo>
                    <a:cubicBezTo>
                      <a:pt x="3768" y="2303"/>
                      <a:pt x="2262" y="1949"/>
                      <a:pt x="746" y="1949"/>
                    </a:cubicBezTo>
                    <a:cubicBezTo>
                      <a:pt x="546" y="1949"/>
                      <a:pt x="345" y="1955"/>
                      <a:pt x="144" y="1969"/>
                    </a:cubicBezTo>
                    <a:cubicBezTo>
                      <a:pt x="57" y="2369"/>
                      <a:pt x="0" y="2798"/>
                      <a:pt x="0" y="3225"/>
                    </a:cubicBezTo>
                    <a:cubicBezTo>
                      <a:pt x="0" y="4082"/>
                      <a:pt x="201" y="4881"/>
                      <a:pt x="514" y="5624"/>
                    </a:cubicBezTo>
                    <a:lnTo>
                      <a:pt x="601" y="5624"/>
                    </a:lnTo>
                    <a:cubicBezTo>
                      <a:pt x="1267" y="5991"/>
                      <a:pt x="1868" y="6164"/>
                      <a:pt x="2461" y="6164"/>
                    </a:cubicBezTo>
                    <a:cubicBezTo>
                      <a:pt x="3112" y="6164"/>
                      <a:pt x="3752" y="5955"/>
                      <a:pt x="4454" y="5567"/>
                    </a:cubicBezTo>
                    <a:cubicBezTo>
                      <a:pt x="5425" y="5053"/>
                      <a:pt x="6339" y="4482"/>
                      <a:pt x="7339" y="4054"/>
                    </a:cubicBezTo>
                    <a:cubicBezTo>
                      <a:pt x="8337" y="3625"/>
                      <a:pt x="9395" y="3340"/>
                      <a:pt x="10279" y="2711"/>
                    </a:cubicBezTo>
                    <a:cubicBezTo>
                      <a:pt x="10735" y="2399"/>
                      <a:pt x="11108" y="2026"/>
                      <a:pt x="11450" y="1627"/>
                    </a:cubicBezTo>
                    <a:cubicBezTo>
                      <a:pt x="11279" y="1028"/>
                      <a:pt x="11021" y="484"/>
                      <a:pt x="10708"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8"/>
            <p:cNvGrpSpPr/>
            <p:nvPr/>
          </p:nvGrpSpPr>
          <p:grpSpPr>
            <a:xfrm>
              <a:off x="2057493" y="3962368"/>
              <a:ext cx="532873" cy="534601"/>
              <a:chOff x="3919839" y="3288383"/>
              <a:chExt cx="1188122" cy="1191976"/>
            </a:xfrm>
          </p:grpSpPr>
          <p:sp>
            <p:nvSpPr>
              <p:cNvPr id="1540" name="Google Shape;1540;p8"/>
              <p:cNvSpPr/>
              <p:nvPr/>
            </p:nvSpPr>
            <p:spPr>
              <a:xfrm>
                <a:off x="3919839" y="3288383"/>
                <a:ext cx="1188122" cy="1191966"/>
              </a:xfrm>
              <a:custGeom>
                <a:rect b="b" l="l" r="r" t="t"/>
                <a:pathLst>
                  <a:path extrusionOk="0" h="8681" w="8653">
                    <a:moveTo>
                      <a:pt x="4313" y="1"/>
                    </a:moveTo>
                    <a:cubicBezTo>
                      <a:pt x="1942" y="1"/>
                      <a:pt x="1" y="1942"/>
                      <a:pt x="1" y="4341"/>
                    </a:cubicBezTo>
                    <a:cubicBezTo>
                      <a:pt x="1" y="6739"/>
                      <a:pt x="1942" y="8681"/>
                      <a:pt x="4313" y="8681"/>
                    </a:cubicBezTo>
                    <a:cubicBezTo>
                      <a:pt x="6712" y="8681"/>
                      <a:pt x="8653" y="6739"/>
                      <a:pt x="8653" y="4341"/>
                    </a:cubicBezTo>
                    <a:cubicBezTo>
                      <a:pt x="8653" y="1942"/>
                      <a:pt x="6712" y="1"/>
                      <a:pt x="4313" y="1"/>
                    </a:cubicBezTo>
                    <a:close/>
                  </a:path>
                </a:pathLst>
              </a:custGeom>
              <a:solidFill>
                <a:schemeClr val="accent1"/>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4276841" y="3288383"/>
                <a:ext cx="442954" cy="82522"/>
              </a:xfrm>
              <a:custGeom>
                <a:rect b="b" l="l" r="r" t="t"/>
                <a:pathLst>
                  <a:path extrusionOk="0" h="601" w="3226">
                    <a:moveTo>
                      <a:pt x="1713" y="1"/>
                    </a:moveTo>
                    <a:cubicBezTo>
                      <a:pt x="1113" y="1"/>
                      <a:pt x="514" y="143"/>
                      <a:pt x="0" y="371"/>
                    </a:cubicBezTo>
                    <a:cubicBezTo>
                      <a:pt x="481" y="521"/>
                      <a:pt x="969" y="601"/>
                      <a:pt x="1461" y="601"/>
                    </a:cubicBezTo>
                    <a:cubicBezTo>
                      <a:pt x="1904" y="601"/>
                      <a:pt x="2351" y="536"/>
                      <a:pt x="2798" y="401"/>
                    </a:cubicBezTo>
                    <a:cubicBezTo>
                      <a:pt x="2940" y="371"/>
                      <a:pt x="3084" y="314"/>
                      <a:pt x="3225" y="287"/>
                    </a:cubicBezTo>
                    <a:cubicBezTo>
                      <a:pt x="2741" y="115"/>
                      <a:pt x="2255" y="1"/>
                      <a:pt x="1713" y="1"/>
                    </a:cubicBezTo>
                    <a:close/>
                  </a:path>
                </a:pathLst>
              </a:custGeom>
              <a:solidFill>
                <a:schemeClr val="dk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3919839" y="3578242"/>
                <a:ext cx="1188122" cy="576554"/>
              </a:xfrm>
              <a:custGeom>
                <a:rect b="b" l="l" r="r" t="t"/>
                <a:pathLst>
                  <a:path extrusionOk="0" h="4199" w="8653">
                    <a:moveTo>
                      <a:pt x="4841" y="1"/>
                    </a:moveTo>
                    <a:cubicBezTo>
                      <a:pt x="3816" y="1"/>
                      <a:pt x="2779" y="302"/>
                      <a:pt x="1761" y="302"/>
                    </a:cubicBezTo>
                    <a:cubicBezTo>
                      <a:pt x="1352" y="302"/>
                      <a:pt x="946" y="253"/>
                      <a:pt x="545" y="117"/>
                    </a:cubicBezTo>
                    <a:cubicBezTo>
                      <a:pt x="259" y="631"/>
                      <a:pt x="58" y="1202"/>
                      <a:pt x="1" y="1830"/>
                    </a:cubicBezTo>
                    <a:cubicBezTo>
                      <a:pt x="1143" y="2744"/>
                      <a:pt x="2657" y="2744"/>
                      <a:pt x="4142" y="2744"/>
                    </a:cubicBezTo>
                    <a:cubicBezTo>
                      <a:pt x="4941" y="2744"/>
                      <a:pt x="5654" y="2744"/>
                      <a:pt x="6396" y="3086"/>
                    </a:cubicBezTo>
                    <a:cubicBezTo>
                      <a:pt x="7024" y="3372"/>
                      <a:pt x="7595" y="3799"/>
                      <a:pt x="8167" y="4199"/>
                    </a:cubicBezTo>
                    <a:cubicBezTo>
                      <a:pt x="8482" y="3600"/>
                      <a:pt x="8653" y="2942"/>
                      <a:pt x="8653" y="2257"/>
                    </a:cubicBezTo>
                    <a:cubicBezTo>
                      <a:pt x="7881" y="1259"/>
                      <a:pt x="6997" y="345"/>
                      <a:pt x="5711" y="87"/>
                    </a:cubicBezTo>
                    <a:cubicBezTo>
                      <a:pt x="5422" y="25"/>
                      <a:pt x="5132" y="1"/>
                      <a:pt x="4841" y="1"/>
                    </a:cubicBezTo>
                    <a:close/>
                  </a:path>
                </a:pathLst>
              </a:custGeom>
              <a:solidFill>
                <a:schemeClr val="dk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4080764" y="4106608"/>
                <a:ext cx="882063" cy="373751"/>
              </a:xfrm>
              <a:custGeom>
                <a:rect b="b" l="l" r="r" t="t"/>
                <a:pathLst>
                  <a:path extrusionOk="0" h="2722" w="6424">
                    <a:moveTo>
                      <a:pt x="3727" y="0"/>
                    </a:moveTo>
                    <a:cubicBezTo>
                      <a:pt x="3656" y="0"/>
                      <a:pt x="3584" y="3"/>
                      <a:pt x="3511" y="8"/>
                    </a:cubicBezTo>
                    <a:cubicBezTo>
                      <a:pt x="2228" y="95"/>
                      <a:pt x="1200" y="922"/>
                      <a:pt x="1" y="1351"/>
                    </a:cubicBezTo>
                    <a:cubicBezTo>
                      <a:pt x="770" y="2178"/>
                      <a:pt x="1912" y="2722"/>
                      <a:pt x="3141" y="2722"/>
                    </a:cubicBezTo>
                    <a:cubicBezTo>
                      <a:pt x="4455" y="2722"/>
                      <a:pt x="5624" y="2121"/>
                      <a:pt x="6423" y="1207"/>
                    </a:cubicBezTo>
                    <a:cubicBezTo>
                      <a:pt x="5621" y="566"/>
                      <a:pt x="4769" y="0"/>
                      <a:pt x="3727" y="0"/>
                    </a:cubicBezTo>
                    <a:close/>
                  </a:path>
                </a:pathLst>
              </a:custGeom>
              <a:solidFill>
                <a:schemeClr val="dk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8"/>
            <p:cNvGrpSpPr/>
            <p:nvPr/>
          </p:nvGrpSpPr>
          <p:grpSpPr>
            <a:xfrm>
              <a:off x="7415394" y="374047"/>
              <a:ext cx="834197" cy="834204"/>
              <a:chOff x="5617524" y="1477276"/>
              <a:chExt cx="1289729" cy="1289740"/>
            </a:xfrm>
          </p:grpSpPr>
          <p:sp>
            <p:nvSpPr>
              <p:cNvPr id="1545" name="Google Shape;1545;p8"/>
              <p:cNvSpPr/>
              <p:nvPr/>
            </p:nvSpPr>
            <p:spPr>
              <a:xfrm>
                <a:off x="5617524" y="1477276"/>
                <a:ext cx="1289729" cy="1289729"/>
              </a:xfrm>
              <a:custGeom>
                <a:rect b="b" l="l" r="r" t="t"/>
                <a:pathLst>
                  <a:path extrusionOk="0" h="9393" w="9393">
                    <a:moveTo>
                      <a:pt x="4683" y="0"/>
                    </a:moveTo>
                    <a:cubicBezTo>
                      <a:pt x="2084" y="0"/>
                      <a:pt x="1" y="2113"/>
                      <a:pt x="1" y="4710"/>
                    </a:cubicBezTo>
                    <a:cubicBezTo>
                      <a:pt x="1" y="7309"/>
                      <a:pt x="2084" y="9393"/>
                      <a:pt x="4683" y="9393"/>
                    </a:cubicBezTo>
                    <a:cubicBezTo>
                      <a:pt x="7280" y="9393"/>
                      <a:pt x="9393" y="7309"/>
                      <a:pt x="9393" y="4710"/>
                    </a:cubicBezTo>
                    <a:cubicBezTo>
                      <a:pt x="9393" y="2113"/>
                      <a:pt x="7280" y="0"/>
                      <a:pt x="4683" y="0"/>
                    </a:cubicBezTo>
                    <a:close/>
                  </a:path>
                </a:pathLst>
              </a:custGeom>
              <a:solidFill>
                <a:schemeClr val="dk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5617524" y="1751070"/>
                <a:ext cx="1289729" cy="686675"/>
              </a:xfrm>
              <a:custGeom>
                <a:rect b="b" l="l" r="r" t="t"/>
                <a:pathLst>
                  <a:path extrusionOk="0" h="5001" w="9393">
                    <a:moveTo>
                      <a:pt x="8256" y="0"/>
                    </a:moveTo>
                    <a:cubicBezTo>
                      <a:pt x="7436" y="0"/>
                      <a:pt x="6619" y="119"/>
                      <a:pt x="5825" y="375"/>
                    </a:cubicBezTo>
                    <a:cubicBezTo>
                      <a:pt x="5053" y="603"/>
                      <a:pt x="4311" y="1003"/>
                      <a:pt x="3541" y="1289"/>
                    </a:cubicBezTo>
                    <a:cubicBezTo>
                      <a:pt x="2948" y="1536"/>
                      <a:pt x="2289" y="1763"/>
                      <a:pt x="1641" y="1763"/>
                    </a:cubicBezTo>
                    <a:cubicBezTo>
                      <a:pt x="1541" y="1763"/>
                      <a:pt x="1441" y="1757"/>
                      <a:pt x="1341" y="1745"/>
                    </a:cubicBezTo>
                    <a:cubicBezTo>
                      <a:pt x="914" y="1688"/>
                      <a:pt x="542" y="1517"/>
                      <a:pt x="229" y="1261"/>
                    </a:cubicBezTo>
                    <a:cubicBezTo>
                      <a:pt x="85" y="1718"/>
                      <a:pt x="1" y="2202"/>
                      <a:pt x="1" y="2716"/>
                    </a:cubicBezTo>
                    <a:cubicBezTo>
                      <a:pt x="1" y="2945"/>
                      <a:pt x="1" y="3146"/>
                      <a:pt x="28" y="3374"/>
                    </a:cubicBezTo>
                    <a:cubicBezTo>
                      <a:pt x="112" y="3365"/>
                      <a:pt x="197" y="3362"/>
                      <a:pt x="280" y="3362"/>
                    </a:cubicBezTo>
                    <a:cubicBezTo>
                      <a:pt x="480" y="3362"/>
                      <a:pt x="675" y="3382"/>
                      <a:pt x="857" y="3401"/>
                    </a:cubicBezTo>
                    <a:cubicBezTo>
                      <a:pt x="1211" y="3443"/>
                      <a:pt x="1566" y="3470"/>
                      <a:pt x="1920" y="3470"/>
                    </a:cubicBezTo>
                    <a:cubicBezTo>
                      <a:pt x="2051" y="3470"/>
                      <a:pt x="2182" y="3467"/>
                      <a:pt x="2312" y="3459"/>
                    </a:cubicBezTo>
                    <a:cubicBezTo>
                      <a:pt x="3209" y="3380"/>
                      <a:pt x="4082" y="3082"/>
                      <a:pt x="4975" y="3082"/>
                    </a:cubicBezTo>
                    <a:cubicBezTo>
                      <a:pt x="5049" y="3082"/>
                      <a:pt x="5123" y="3084"/>
                      <a:pt x="5197" y="3089"/>
                    </a:cubicBezTo>
                    <a:cubicBezTo>
                      <a:pt x="6053" y="3116"/>
                      <a:pt x="6967" y="3459"/>
                      <a:pt x="7652" y="3945"/>
                    </a:cubicBezTo>
                    <a:cubicBezTo>
                      <a:pt x="7908" y="4116"/>
                      <a:pt x="8109" y="4345"/>
                      <a:pt x="8308" y="4543"/>
                    </a:cubicBezTo>
                    <a:cubicBezTo>
                      <a:pt x="8452" y="4687"/>
                      <a:pt x="8623" y="4859"/>
                      <a:pt x="8794" y="5000"/>
                    </a:cubicBezTo>
                    <a:cubicBezTo>
                      <a:pt x="9164" y="4315"/>
                      <a:pt x="9393" y="3545"/>
                      <a:pt x="9393" y="2716"/>
                    </a:cubicBezTo>
                    <a:cubicBezTo>
                      <a:pt x="9393" y="1718"/>
                      <a:pt x="9080" y="775"/>
                      <a:pt x="8536" y="5"/>
                    </a:cubicBezTo>
                    <a:cubicBezTo>
                      <a:pt x="8443" y="2"/>
                      <a:pt x="8350" y="0"/>
                      <a:pt x="8256" y="0"/>
                    </a:cubicBezTo>
                    <a:close/>
                  </a:path>
                </a:pathLst>
              </a:custGeom>
              <a:solidFill>
                <a:schemeClr val="lt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5829254" y="1477276"/>
                <a:ext cx="670335" cy="231226"/>
              </a:xfrm>
              <a:custGeom>
                <a:rect b="b" l="l" r="r" t="t"/>
                <a:pathLst>
                  <a:path extrusionOk="0" h="1684" w="4882">
                    <a:moveTo>
                      <a:pt x="3141" y="0"/>
                    </a:moveTo>
                    <a:cubicBezTo>
                      <a:pt x="1942" y="0"/>
                      <a:pt x="827" y="457"/>
                      <a:pt x="0" y="1227"/>
                    </a:cubicBezTo>
                    <a:cubicBezTo>
                      <a:pt x="229" y="1485"/>
                      <a:pt x="514" y="1656"/>
                      <a:pt x="914" y="1684"/>
                    </a:cubicBezTo>
                    <a:cubicBezTo>
                      <a:pt x="1428" y="1684"/>
                      <a:pt x="1942" y="1485"/>
                      <a:pt x="2399" y="1284"/>
                    </a:cubicBezTo>
                    <a:cubicBezTo>
                      <a:pt x="3226" y="941"/>
                      <a:pt x="4025" y="599"/>
                      <a:pt x="4881" y="343"/>
                    </a:cubicBezTo>
                    <a:cubicBezTo>
                      <a:pt x="4340" y="115"/>
                      <a:pt x="3769" y="0"/>
                      <a:pt x="3141" y="0"/>
                    </a:cubicBezTo>
                    <a:close/>
                  </a:path>
                </a:pathLst>
              </a:custGeom>
              <a:solidFill>
                <a:schemeClr val="lt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5703754" y="2379259"/>
                <a:ext cx="956759" cy="387756"/>
              </a:xfrm>
              <a:custGeom>
                <a:rect b="b" l="l" r="r" t="t"/>
                <a:pathLst>
                  <a:path extrusionOk="0" h="2824" w="6968">
                    <a:moveTo>
                      <a:pt x="3814" y="1"/>
                    </a:moveTo>
                    <a:cubicBezTo>
                      <a:pt x="2532" y="1"/>
                      <a:pt x="1276" y="369"/>
                      <a:pt x="1" y="482"/>
                    </a:cubicBezTo>
                    <a:cubicBezTo>
                      <a:pt x="800" y="1883"/>
                      <a:pt x="2312" y="2824"/>
                      <a:pt x="4055" y="2824"/>
                    </a:cubicBezTo>
                    <a:cubicBezTo>
                      <a:pt x="5167" y="2824"/>
                      <a:pt x="6168" y="2454"/>
                      <a:pt x="6967" y="1825"/>
                    </a:cubicBezTo>
                    <a:cubicBezTo>
                      <a:pt x="6938" y="1825"/>
                      <a:pt x="6938" y="1796"/>
                      <a:pt x="6910" y="1796"/>
                    </a:cubicBezTo>
                    <a:cubicBezTo>
                      <a:pt x="6625" y="1483"/>
                      <a:pt x="6396" y="1083"/>
                      <a:pt x="6081" y="768"/>
                    </a:cubicBezTo>
                    <a:cubicBezTo>
                      <a:pt x="5711" y="398"/>
                      <a:pt x="5282" y="169"/>
                      <a:pt x="4797" y="83"/>
                    </a:cubicBezTo>
                    <a:cubicBezTo>
                      <a:pt x="4467" y="25"/>
                      <a:pt x="4140" y="1"/>
                      <a:pt x="3814" y="1"/>
                    </a:cubicBezTo>
                    <a:close/>
                  </a:path>
                </a:pathLst>
              </a:custGeom>
              <a:solidFill>
                <a:schemeClr val="lt2"/>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8"/>
            <p:cNvGrpSpPr/>
            <p:nvPr/>
          </p:nvGrpSpPr>
          <p:grpSpPr>
            <a:xfrm>
              <a:off x="8484848" y="469688"/>
              <a:ext cx="319885" cy="319888"/>
              <a:chOff x="7252185" y="767525"/>
              <a:chExt cx="788282" cy="788289"/>
            </a:xfrm>
          </p:grpSpPr>
          <p:sp>
            <p:nvSpPr>
              <p:cNvPr id="1550" name="Google Shape;1550;p8"/>
              <p:cNvSpPr/>
              <p:nvPr/>
            </p:nvSpPr>
            <p:spPr>
              <a:xfrm>
                <a:off x="7252185" y="767525"/>
                <a:ext cx="788282" cy="788282"/>
              </a:xfrm>
              <a:custGeom>
                <a:rect b="b" l="l" r="r" t="t"/>
                <a:pathLst>
                  <a:path extrusionOk="0" h="5741" w="5741">
                    <a:moveTo>
                      <a:pt x="2885" y="1"/>
                    </a:moveTo>
                    <a:cubicBezTo>
                      <a:pt x="1286" y="1"/>
                      <a:pt x="0" y="1286"/>
                      <a:pt x="0" y="2885"/>
                    </a:cubicBezTo>
                    <a:cubicBezTo>
                      <a:pt x="0" y="4455"/>
                      <a:pt x="1286" y="5740"/>
                      <a:pt x="2885" y="5740"/>
                    </a:cubicBezTo>
                    <a:cubicBezTo>
                      <a:pt x="4454" y="5740"/>
                      <a:pt x="5740" y="4455"/>
                      <a:pt x="5740" y="2885"/>
                    </a:cubicBezTo>
                    <a:cubicBezTo>
                      <a:pt x="5740" y="1286"/>
                      <a:pt x="4454" y="1"/>
                      <a:pt x="2885" y="1"/>
                    </a:cubicBezTo>
                    <a:close/>
                  </a:path>
                </a:pathLst>
              </a:custGeom>
              <a:solidFill>
                <a:schemeClr val="accent1"/>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7350361" y="767525"/>
                <a:ext cx="533302" cy="182482"/>
              </a:xfrm>
              <a:custGeom>
                <a:rect b="b" l="l" r="r" t="t"/>
                <a:pathLst>
                  <a:path extrusionOk="0" h="1329" w="3884">
                    <a:moveTo>
                      <a:pt x="2170" y="1"/>
                    </a:moveTo>
                    <a:cubicBezTo>
                      <a:pt x="1284" y="1"/>
                      <a:pt x="514" y="400"/>
                      <a:pt x="0" y="1001"/>
                    </a:cubicBezTo>
                    <a:cubicBezTo>
                      <a:pt x="242" y="1243"/>
                      <a:pt x="571" y="1329"/>
                      <a:pt x="920" y="1329"/>
                    </a:cubicBezTo>
                    <a:cubicBezTo>
                      <a:pt x="1270" y="1329"/>
                      <a:pt x="1641" y="1243"/>
                      <a:pt x="1969" y="1143"/>
                    </a:cubicBezTo>
                    <a:cubicBezTo>
                      <a:pt x="2483" y="1001"/>
                      <a:pt x="2940" y="800"/>
                      <a:pt x="3454" y="686"/>
                    </a:cubicBezTo>
                    <a:cubicBezTo>
                      <a:pt x="3598" y="629"/>
                      <a:pt x="3739" y="629"/>
                      <a:pt x="3883" y="601"/>
                    </a:cubicBezTo>
                    <a:cubicBezTo>
                      <a:pt x="3426" y="229"/>
                      <a:pt x="2798" y="1"/>
                      <a:pt x="2170" y="1"/>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7401165" y="1364957"/>
                <a:ext cx="541129" cy="190857"/>
              </a:xfrm>
              <a:custGeom>
                <a:rect b="b" l="l" r="r" t="t"/>
                <a:pathLst>
                  <a:path extrusionOk="0" h="1390" w="3941">
                    <a:moveTo>
                      <a:pt x="2317" y="0"/>
                    </a:moveTo>
                    <a:cubicBezTo>
                      <a:pt x="2221" y="0"/>
                      <a:pt x="2125" y="6"/>
                      <a:pt x="2028" y="19"/>
                    </a:cubicBezTo>
                    <a:cubicBezTo>
                      <a:pt x="1314" y="76"/>
                      <a:pt x="628" y="419"/>
                      <a:pt x="0" y="761"/>
                    </a:cubicBezTo>
                    <a:cubicBezTo>
                      <a:pt x="487" y="1161"/>
                      <a:pt x="1115" y="1389"/>
                      <a:pt x="1800" y="1389"/>
                    </a:cubicBezTo>
                    <a:cubicBezTo>
                      <a:pt x="2657" y="1389"/>
                      <a:pt x="3426" y="1017"/>
                      <a:pt x="3940" y="419"/>
                    </a:cubicBezTo>
                    <a:cubicBezTo>
                      <a:pt x="3405" y="199"/>
                      <a:pt x="2869" y="0"/>
                      <a:pt x="2317"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7252185" y="963603"/>
                <a:ext cx="788282" cy="323634"/>
              </a:xfrm>
              <a:custGeom>
                <a:rect b="b" l="l" r="r" t="t"/>
                <a:pathLst>
                  <a:path extrusionOk="0" h="2357" w="5741">
                    <a:moveTo>
                      <a:pt x="5340" y="0"/>
                    </a:moveTo>
                    <a:cubicBezTo>
                      <a:pt x="4141" y="144"/>
                      <a:pt x="3141" y="943"/>
                      <a:pt x="1914" y="1001"/>
                    </a:cubicBezTo>
                    <a:cubicBezTo>
                      <a:pt x="1286" y="1001"/>
                      <a:pt x="715" y="829"/>
                      <a:pt x="144" y="571"/>
                    </a:cubicBezTo>
                    <a:cubicBezTo>
                      <a:pt x="57" y="857"/>
                      <a:pt x="0" y="1142"/>
                      <a:pt x="0" y="1457"/>
                    </a:cubicBezTo>
                    <a:cubicBezTo>
                      <a:pt x="0" y="1514"/>
                      <a:pt x="0" y="1599"/>
                      <a:pt x="30" y="1686"/>
                    </a:cubicBezTo>
                    <a:cubicBezTo>
                      <a:pt x="170" y="1649"/>
                      <a:pt x="314" y="1633"/>
                      <a:pt x="460" y="1633"/>
                    </a:cubicBezTo>
                    <a:cubicBezTo>
                      <a:pt x="1118" y="1633"/>
                      <a:pt x="1821" y="1950"/>
                      <a:pt x="2428" y="2113"/>
                    </a:cubicBezTo>
                    <a:cubicBezTo>
                      <a:pt x="3143" y="2288"/>
                      <a:pt x="3859" y="2357"/>
                      <a:pt x="4575" y="2357"/>
                    </a:cubicBezTo>
                    <a:cubicBezTo>
                      <a:pt x="4916" y="2357"/>
                      <a:pt x="5256" y="2341"/>
                      <a:pt x="5596" y="2314"/>
                    </a:cubicBezTo>
                    <a:cubicBezTo>
                      <a:pt x="5683" y="2056"/>
                      <a:pt x="5740" y="1743"/>
                      <a:pt x="5740" y="1457"/>
                    </a:cubicBezTo>
                    <a:cubicBezTo>
                      <a:pt x="5740" y="914"/>
                      <a:pt x="5596" y="430"/>
                      <a:pt x="5340"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8"/>
            <p:cNvGrpSpPr/>
            <p:nvPr/>
          </p:nvGrpSpPr>
          <p:grpSpPr>
            <a:xfrm>
              <a:off x="6579551" y="4136917"/>
              <a:ext cx="397107" cy="386401"/>
              <a:chOff x="5605578" y="3154918"/>
              <a:chExt cx="717706" cy="698483"/>
            </a:xfrm>
          </p:grpSpPr>
          <p:sp>
            <p:nvSpPr>
              <p:cNvPr id="1555" name="Google Shape;1555;p8"/>
              <p:cNvSpPr/>
              <p:nvPr/>
            </p:nvSpPr>
            <p:spPr>
              <a:xfrm>
                <a:off x="5605578" y="3154918"/>
                <a:ext cx="717706" cy="698483"/>
              </a:xfrm>
              <a:custGeom>
                <a:rect b="b" l="l" r="r" t="t"/>
                <a:pathLst>
                  <a:path extrusionOk="0" h="5087" w="5227">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5774331" y="3155193"/>
                <a:ext cx="411648" cy="106551"/>
              </a:xfrm>
              <a:custGeom>
                <a:rect b="b" l="l" r="r" t="t"/>
                <a:pathLst>
                  <a:path extrusionOk="0" h="776" w="2998">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5617524" y="3304173"/>
                <a:ext cx="693952" cy="370044"/>
              </a:xfrm>
              <a:custGeom>
                <a:rect b="b" l="l" r="r" t="t"/>
                <a:pathLst>
                  <a:path extrusionOk="0" h="2695" w="5054">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5860561" y="3609412"/>
                <a:ext cx="435127" cy="243721"/>
              </a:xfrm>
              <a:custGeom>
                <a:rect b="b" l="l" r="r" t="t"/>
                <a:pathLst>
                  <a:path extrusionOk="0" h="1775" w="3169">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8"/>
            <p:cNvGrpSpPr/>
            <p:nvPr/>
          </p:nvGrpSpPr>
          <p:grpSpPr>
            <a:xfrm>
              <a:off x="8038101" y="2030108"/>
              <a:ext cx="663873" cy="663878"/>
              <a:chOff x="7907010" y="1669234"/>
              <a:chExt cx="784163" cy="784170"/>
            </a:xfrm>
          </p:grpSpPr>
          <p:sp>
            <p:nvSpPr>
              <p:cNvPr id="1560" name="Google Shape;1560;p8"/>
              <p:cNvSpPr/>
              <p:nvPr/>
            </p:nvSpPr>
            <p:spPr>
              <a:xfrm>
                <a:off x="7907010" y="1669234"/>
                <a:ext cx="784163" cy="784163"/>
              </a:xfrm>
              <a:custGeom>
                <a:rect b="b" l="l" r="r" t="t"/>
                <a:pathLst>
                  <a:path extrusionOk="0" h="5711" w="5711">
                    <a:moveTo>
                      <a:pt x="2856" y="0"/>
                    </a:moveTo>
                    <a:cubicBezTo>
                      <a:pt x="1257" y="0"/>
                      <a:pt x="0" y="1286"/>
                      <a:pt x="0" y="2855"/>
                    </a:cubicBezTo>
                    <a:cubicBezTo>
                      <a:pt x="0" y="4454"/>
                      <a:pt x="1257" y="5710"/>
                      <a:pt x="2856" y="5710"/>
                    </a:cubicBezTo>
                    <a:cubicBezTo>
                      <a:pt x="4425" y="5710"/>
                      <a:pt x="5711" y="4454"/>
                      <a:pt x="5711" y="2855"/>
                    </a:cubicBezTo>
                    <a:cubicBezTo>
                      <a:pt x="5711" y="1286"/>
                      <a:pt x="4425" y="0"/>
                      <a:pt x="2856" y="0"/>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8165700" y="1669234"/>
                <a:ext cx="395995" cy="109022"/>
              </a:xfrm>
              <a:custGeom>
                <a:rect b="b" l="l" r="r" t="t"/>
                <a:pathLst>
                  <a:path extrusionOk="0" h="794" w="2884">
                    <a:moveTo>
                      <a:pt x="972" y="0"/>
                    </a:moveTo>
                    <a:cubicBezTo>
                      <a:pt x="629" y="0"/>
                      <a:pt x="314" y="57"/>
                      <a:pt x="1" y="172"/>
                    </a:cubicBezTo>
                    <a:cubicBezTo>
                      <a:pt x="286" y="373"/>
                      <a:pt x="572" y="544"/>
                      <a:pt x="942" y="658"/>
                    </a:cubicBezTo>
                    <a:cubicBezTo>
                      <a:pt x="1332" y="765"/>
                      <a:pt x="1734" y="793"/>
                      <a:pt x="2140" y="793"/>
                    </a:cubicBezTo>
                    <a:cubicBezTo>
                      <a:pt x="2387" y="793"/>
                      <a:pt x="2635" y="783"/>
                      <a:pt x="2883" y="772"/>
                    </a:cubicBezTo>
                    <a:cubicBezTo>
                      <a:pt x="2369" y="286"/>
                      <a:pt x="1714" y="0"/>
                      <a:pt x="972"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7907010" y="1810388"/>
                <a:ext cx="784163" cy="411099"/>
              </a:xfrm>
              <a:custGeom>
                <a:rect b="b" l="l" r="r" t="t"/>
                <a:pathLst>
                  <a:path extrusionOk="0" h="2994" w="5711">
                    <a:moveTo>
                      <a:pt x="656" y="0"/>
                    </a:moveTo>
                    <a:cubicBezTo>
                      <a:pt x="229" y="514"/>
                      <a:pt x="0" y="1142"/>
                      <a:pt x="0" y="1827"/>
                    </a:cubicBezTo>
                    <a:cubicBezTo>
                      <a:pt x="0" y="2227"/>
                      <a:pt x="85" y="2627"/>
                      <a:pt x="229" y="2969"/>
                    </a:cubicBezTo>
                    <a:cubicBezTo>
                      <a:pt x="347" y="2986"/>
                      <a:pt x="469" y="2994"/>
                      <a:pt x="594" y="2994"/>
                    </a:cubicBezTo>
                    <a:cubicBezTo>
                      <a:pt x="1316" y="2994"/>
                      <a:pt x="2132" y="2741"/>
                      <a:pt x="2741" y="2570"/>
                    </a:cubicBezTo>
                    <a:cubicBezTo>
                      <a:pt x="3712" y="2257"/>
                      <a:pt x="4683" y="2028"/>
                      <a:pt x="5711" y="1884"/>
                    </a:cubicBezTo>
                    <a:lnTo>
                      <a:pt x="5711" y="1827"/>
                    </a:lnTo>
                    <a:cubicBezTo>
                      <a:pt x="5711" y="1514"/>
                      <a:pt x="5654" y="1199"/>
                      <a:pt x="5539" y="886"/>
                    </a:cubicBezTo>
                    <a:cubicBezTo>
                      <a:pt x="5101" y="1045"/>
                      <a:pt x="4652" y="1112"/>
                      <a:pt x="4201" y="1112"/>
                    </a:cubicBezTo>
                    <a:cubicBezTo>
                      <a:pt x="3681" y="1112"/>
                      <a:pt x="3160" y="1023"/>
                      <a:pt x="2655" y="886"/>
                    </a:cubicBezTo>
                    <a:cubicBezTo>
                      <a:pt x="2198" y="742"/>
                      <a:pt x="1828" y="514"/>
                      <a:pt x="1398" y="286"/>
                    </a:cubicBezTo>
                    <a:cubicBezTo>
                      <a:pt x="1142" y="144"/>
                      <a:pt x="914" y="57"/>
                      <a:pt x="656"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8145928" y="2280809"/>
                <a:ext cx="474672" cy="172596"/>
              </a:xfrm>
              <a:custGeom>
                <a:rect b="b" l="l" r="r" t="t"/>
                <a:pathLst>
                  <a:path extrusionOk="0" h="1257" w="3457">
                    <a:moveTo>
                      <a:pt x="3457" y="0"/>
                    </a:moveTo>
                    <a:cubicBezTo>
                      <a:pt x="2799" y="30"/>
                      <a:pt x="2171" y="172"/>
                      <a:pt x="1515" y="487"/>
                    </a:cubicBezTo>
                    <a:cubicBezTo>
                      <a:pt x="1001" y="715"/>
                      <a:pt x="515" y="914"/>
                      <a:pt x="1" y="1028"/>
                    </a:cubicBezTo>
                    <a:cubicBezTo>
                      <a:pt x="344" y="1199"/>
                      <a:pt x="716" y="1256"/>
                      <a:pt x="1116" y="1256"/>
                    </a:cubicBezTo>
                    <a:cubicBezTo>
                      <a:pt x="2086" y="1256"/>
                      <a:pt x="2943" y="772"/>
                      <a:pt x="3457" y="0"/>
                    </a:cubicBezTo>
                    <a:close/>
                  </a:path>
                </a:pathLst>
              </a:custGeom>
              <a:solidFill>
                <a:schemeClr val="accent3"/>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4" name="Google Shape;1564;p8"/>
          <p:cNvGrpSpPr/>
          <p:nvPr/>
        </p:nvGrpSpPr>
        <p:grpSpPr>
          <a:xfrm>
            <a:off x="1101122" y="439827"/>
            <a:ext cx="7600852" cy="3902136"/>
            <a:chOff x="1101122" y="439827"/>
            <a:chExt cx="7600852" cy="3902136"/>
          </a:xfrm>
        </p:grpSpPr>
        <p:sp>
          <p:nvSpPr>
            <p:cNvPr id="1565" name="Google Shape;1565;p8"/>
            <p:cNvSpPr/>
            <p:nvPr/>
          </p:nvSpPr>
          <p:spPr>
            <a:xfrm>
              <a:off x="6510832" y="3548502"/>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1101122" y="1730563"/>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8322707" y="1056027"/>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2644332" y="439827"/>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1183903" y="1062933"/>
              <a:ext cx="213714" cy="21389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1671278" y="3381421"/>
              <a:ext cx="213714" cy="21389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7154378" y="1276821"/>
              <a:ext cx="213714" cy="21389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6579553" y="515671"/>
              <a:ext cx="213714" cy="21389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2892148" y="3962378"/>
              <a:ext cx="379278" cy="37958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8"/>
          <p:cNvSpPr txBox="1"/>
          <p:nvPr>
            <p:ph type="title"/>
          </p:nvPr>
        </p:nvSpPr>
        <p:spPr>
          <a:xfrm>
            <a:off x="1426025" y="1458945"/>
            <a:ext cx="6292200" cy="223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5" name="Shape 1575"/>
        <p:cNvGrpSpPr/>
        <p:nvPr/>
      </p:nvGrpSpPr>
      <p:grpSpPr>
        <a:xfrm>
          <a:off x="0" y="0"/>
          <a:ext cx="0" cy="0"/>
          <a:chOff x="0" y="0"/>
          <a:chExt cx="0" cy="0"/>
        </a:xfrm>
      </p:grpSpPr>
      <p:grpSp>
        <p:nvGrpSpPr>
          <p:cNvPr id="1576" name="Google Shape;1576;p9"/>
          <p:cNvGrpSpPr/>
          <p:nvPr/>
        </p:nvGrpSpPr>
        <p:grpSpPr>
          <a:xfrm>
            <a:off x="-31525" y="-228650"/>
            <a:ext cx="9175500" cy="6099300"/>
            <a:chOff x="-31525" y="-228650"/>
            <a:chExt cx="9175500" cy="6099300"/>
          </a:xfrm>
        </p:grpSpPr>
        <p:sp>
          <p:nvSpPr>
            <p:cNvPr id="1577" name="Google Shape;1577;p9"/>
            <p:cNvSpPr/>
            <p:nvPr/>
          </p:nvSpPr>
          <p:spPr>
            <a:xfrm>
              <a:off x="0" y="-228600"/>
              <a:ext cx="9143697" cy="6099216"/>
            </a:xfrm>
            <a:custGeom>
              <a:rect b="b" l="l" r="r" t="t"/>
              <a:pathLst>
                <a:path extrusionOk="0" h="190318" w="285317">
                  <a:moveTo>
                    <a:pt x="0" y="0"/>
                  </a:moveTo>
                  <a:lnTo>
                    <a:pt x="0" y="190317"/>
                  </a:lnTo>
                  <a:lnTo>
                    <a:pt x="285316" y="190317"/>
                  </a:lnTo>
                  <a:lnTo>
                    <a:pt x="285316" y="0"/>
                  </a:lnTo>
                  <a:close/>
                </a:path>
              </a:pathLst>
            </a:custGeom>
            <a:solidFill>
              <a:srgbClr val="0A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8" name="Google Shape;1578;p9"/>
            <p:cNvGrpSpPr/>
            <p:nvPr/>
          </p:nvGrpSpPr>
          <p:grpSpPr>
            <a:xfrm>
              <a:off x="-10" y="-228620"/>
              <a:ext cx="9143697" cy="6099216"/>
              <a:chOff x="238125" y="471975"/>
              <a:chExt cx="7132925" cy="4757950"/>
            </a:xfrm>
          </p:grpSpPr>
          <p:sp>
            <p:nvSpPr>
              <p:cNvPr id="1579" name="Google Shape;1579;p9"/>
              <p:cNvSpPr/>
              <p:nvPr/>
            </p:nvSpPr>
            <p:spPr>
              <a:xfrm>
                <a:off x="238125" y="471975"/>
                <a:ext cx="7132925" cy="1271425"/>
              </a:xfrm>
              <a:custGeom>
                <a:rect b="b" l="l" r="r" t="t"/>
                <a:pathLst>
                  <a:path extrusionOk="0" h="50857" w="285317">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9"/>
              <p:cNvSpPr/>
              <p:nvPr/>
            </p:nvSpPr>
            <p:spPr>
              <a:xfrm>
                <a:off x="238125" y="3786525"/>
                <a:ext cx="7132925" cy="1443400"/>
              </a:xfrm>
              <a:custGeom>
                <a:rect b="b" l="l" r="r" t="t"/>
                <a:pathLst>
                  <a:path extrusionOk="0" h="57736" w="285317">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9"/>
              <p:cNvSpPr/>
              <p:nvPr/>
            </p:nvSpPr>
            <p:spPr>
              <a:xfrm>
                <a:off x="238125" y="2457100"/>
                <a:ext cx="7132925" cy="1306725"/>
              </a:xfrm>
              <a:custGeom>
                <a:rect b="b" l="l" r="r" t="t"/>
                <a:pathLst>
                  <a:path extrusionOk="0" h="52269" w="285317">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9"/>
            <p:cNvSpPr/>
            <p:nvPr/>
          </p:nvSpPr>
          <p:spPr>
            <a:xfrm>
              <a:off x="-31525" y="-228650"/>
              <a:ext cx="9175500" cy="6099300"/>
            </a:xfrm>
            <a:prstGeom prst="rect">
              <a:avLst/>
            </a:prstGeom>
            <a:solidFill>
              <a:srgbClr val="000000">
                <a:alpha val="504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9"/>
            <p:cNvGrpSpPr/>
            <p:nvPr/>
          </p:nvGrpSpPr>
          <p:grpSpPr>
            <a:xfrm>
              <a:off x="201120" y="-173787"/>
              <a:ext cx="8824055" cy="6026084"/>
              <a:chOff x="395025" y="514750"/>
              <a:chExt cx="6883575" cy="4700900"/>
            </a:xfrm>
          </p:grpSpPr>
          <p:sp>
            <p:nvSpPr>
              <p:cNvPr id="1584" name="Google Shape;1584;p9"/>
              <p:cNvSpPr/>
              <p:nvPr/>
            </p:nvSpPr>
            <p:spPr>
              <a:xfrm>
                <a:off x="523425" y="864550"/>
                <a:ext cx="35975" cy="28575"/>
              </a:xfrm>
              <a:custGeom>
                <a:rect b="b" l="l" r="r" t="t"/>
                <a:pathLst>
                  <a:path extrusionOk="0" h="1143"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9"/>
              <p:cNvSpPr/>
              <p:nvPr/>
            </p:nvSpPr>
            <p:spPr>
              <a:xfrm>
                <a:off x="1992800" y="1170975"/>
                <a:ext cx="42825" cy="28575"/>
              </a:xfrm>
              <a:custGeom>
                <a:rect b="b" l="l" r="r" t="t"/>
                <a:pathLst>
                  <a:path extrusionOk="0" h="1143" w="1713">
                    <a:moveTo>
                      <a:pt x="868" y="1"/>
                    </a:moveTo>
                    <a:cubicBezTo>
                      <a:pt x="1" y="1"/>
                      <a:pt x="1" y="1142"/>
                      <a:pt x="868" y="1142"/>
                    </a:cubicBezTo>
                    <a:cubicBezTo>
                      <a:pt x="1713" y="1142"/>
                      <a:pt x="1713"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9"/>
              <p:cNvSpPr/>
              <p:nvPr/>
            </p:nvSpPr>
            <p:spPr>
              <a:xfrm>
                <a:off x="1187075" y="2854350"/>
                <a:ext cx="35400" cy="28550"/>
              </a:xfrm>
              <a:custGeom>
                <a:rect b="b" l="l" r="r" t="t"/>
                <a:pathLst>
                  <a:path extrusionOk="0" h="1142" w="1416">
                    <a:moveTo>
                      <a:pt x="845" y="0"/>
                    </a:moveTo>
                    <a:cubicBezTo>
                      <a:pt x="0" y="0"/>
                      <a:pt x="0"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9"/>
              <p:cNvSpPr/>
              <p:nvPr/>
            </p:nvSpPr>
            <p:spPr>
              <a:xfrm>
                <a:off x="2149725" y="351800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9"/>
              <p:cNvSpPr/>
              <p:nvPr/>
            </p:nvSpPr>
            <p:spPr>
              <a:xfrm>
                <a:off x="6337025" y="1598950"/>
                <a:ext cx="35425" cy="28575"/>
              </a:xfrm>
              <a:custGeom>
                <a:rect b="b" l="l" r="r" t="t"/>
                <a:pathLst>
                  <a:path extrusionOk="0" h="1143" w="1417">
                    <a:moveTo>
                      <a:pt x="845" y="1"/>
                    </a:moveTo>
                    <a:cubicBezTo>
                      <a:pt x="1" y="1"/>
                      <a:pt x="1" y="1142"/>
                      <a:pt x="845" y="1142"/>
                    </a:cubicBezTo>
                    <a:cubicBezTo>
                      <a:pt x="1416" y="1142"/>
                      <a:pt x="1416"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9"/>
              <p:cNvSpPr/>
              <p:nvPr/>
            </p:nvSpPr>
            <p:spPr>
              <a:xfrm>
                <a:off x="6586400" y="2562175"/>
                <a:ext cx="35975" cy="28575"/>
              </a:xfrm>
              <a:custGeom>
                <a:rect b="b" l="l" r="r" t="t"/>
                <a:pathLst>
                  <a:path extrusionOk="0" h="1143" w="1439">
                    <a:moveTo>
                      <a:pt x="868" y="1"/>
                    </a:moveTo>
                    <a:cubicBezTo>
                      <a:pt x="1" y="1"/>
                      <a:pt x="1" y="1142"/>
                      <a:pt x="868" y="1142"/>
                    </a:cubicBezTo>
                    <a:cubicBezTo>
                      <a:pt x="1439" y="1142"/>
                      <a:pt x="1439" y="1"/>
                      <a:pt x="86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9"/>
              <p:cNvSpPr/>
              <p:nvPr/>
            </p:nvSpPr>
            <p:spPr>
              <a:xfrm>
                <a:off x="5002900" y="2191275"/>
                <a:ext cx="35975" cy="28550"/>
              </a:xfrm>
              <a:custGeom>
                <a:rect b="b" l="l" r="r" t="t"/>
                <a:pathLst>
                  <a:path extrusionOk="0" h="1142"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9"/>
              <p:cNvSpPr/>
              <p:nvPr/>
            </p:nvSpPr>
            <p:spPr>
              <a:xfrm>
                <a:off x="3661900" y="1649175"/>
                <a:ext cx="35975" cy="28550"/>
              </a:xfrm>
              <a:custGeom>
                <a:rect b="b" l="l" r="r" t="t"/>
                <a:pathLst>
                  <a:path extrusionOk="0" h="1142" w="1439">
                    <a:moveTo>
                      <a:pt x="571" y="1"/>
                    </a:moveTo>
                    <a:cubicBezTo>
                      <a:pt x="1" y="1"/>
                      <a:pt x="1" y="1142"/>
                      <a:pt x="571" y="1142"/>
                    </a:cubicBezTo>
                    <a:cubicBezTo>
                      <a:pt x="1439" y="1142"/>
                      <a:pt x="1439"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9"/>
              <p:cNvSpPr/>
              <p:nvPr/>
            </p:nvSpPr>
            <p:spPr>
              <a:xfrm>
                <a:off x="3619100" y="34107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
              <p:cNvSpPr/>
              <p:nvPr/>
            </p:nvSpPr>
            <p:spPr>
              <a:xfrm>
                <a:off x="744825" y="4794500"/>
                <a:ext cx="35425" cy="28550"/>
              </a:xfrm>
              <a:custGeom>
                <a:rect b="b" l="l" r="r" t="t"/>
                <a:pathLst>
                  <a:path extrusionOk="0" h="1142" w="1417">
                    <a:moveTo>
                      <a:pt x="572" y="0"/>
                    </a:moveTo>
                    <a:cubicBezTo>
                      <a:pt x="1" y="0"/>
                      <a:pt x="1" y="1142"/>
                      <a:pt x="572" y="1142"/>
                    </a:cubicBezTo>
                    <a:cubicBezTo>
                      <a:pt x="1416" y="1142"/>
                      <a:pt x="1416"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9"/>
              <p:cNvSpPr/>
              <p:nvPr/>
            </p:nvSpPr>
            <p:spPr>
              <a:xfrm>
                <a:off x="3833100" y="4930300"/>
                <a:ext cx="35975" cy="28575"/>
              </a:xfrm>
              <a:custGeom>
                <a:rect b="b" l="l" r="r" t="t"/>
                <a:pathLst>
                  <a:path extrusionOk="0" h="1143" w="1439">
                    <a:moveTo>
                      <a:pt x="571" y="1"/>
                    </a:moveTo>
                    <a:cubicBezTo>
                      <a:pt x="0" y="1"/>
                      <a:pt x="0" y="1142"/>
                      <a:pt x="571" y="1142"/>
                    </a:cubicBezTo>
                    <a:cubicBezTo>
                      <a:pt x="1438" y="1142"/>
                      <a:pt x="143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9"/>
              <p:cNvSpPr/>
              <p:nvPr/>
            </p:nvSpPr>
            <p:spPr>
              <a:xfrm>
                <a:off x="5430875" y="3396450"/>
                <a:ext cx="35975" cy="28550"/>
              </a:xfrm>
              <a:custGeom>
                <a:rect b="b" l="l" r="r" t="t"/>
                <a:pathLst>
                  <a:path extrusionOk="0" h="1142" w="1439">
                    <a:moveTo>
                      <a:pt x="868" y="0"/>
                    </a:moveTo>
                    <a:cubicBezTo>
                      <a:pt x="0" y="0"/>
                      <a:pt x="0" y="1142"/>
                      <a:pt x="868" y="1142"/>
                    </a:cubicBezTo>
                    <a:cubicBezTo>
                      <a:pt x="1438" y="1142"/>
                      <a:pt x="1438"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9"/>
              <p:cNvSpPr/>
              <p:nvPr/>
            </p:nvSpPr>
            <p:spPr>
              <a:xfrm>
                <a:off x="6586400" y="5072975"/>
                <a:ext cx="35975" cy="28550"/>
              </a:xfrm>
              <a:custGeom>
                <a:rect b="b" l="l" r="r" t="t"/>
                <a:pathLst>
                  <a:path extrusionOk="0" h="1142" w="1439">
                    <a:moveTo>
                      <a:pt x="868" y="0"/>
                    </a:moveTo>
                    <a:cubicBezTo>
                      <a:pt x="1" y="0"/>
                      <a:pt x="1" y="1141"/>
                      <a:pt x="868" y="1141"/>
                    </a:cubicBezTo>
                    <a:cubicBezTo>
                      <a:pt x="1439" y="1141"/>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9"/>
              <p:cNvSpPr/>
              <p:nvPr/>
            </p:nvSpPr>
            <p:spPr>
              <a:xfrm>
                <a:off x="6843175" y="3367925"/>
                <a:ext cx="35975" cy="28550"/>
              </a:xfrm>
              <a:custGeom>
                <a:rect b="b" l="l" r="r" t="t"/>
                <a:pathLst>
                  <a:path extrusionOk="0" h="1142" w="1439">
                    <a:moveTo>
                      <a:pt x="572" y="0"/>
                    </a:moveTo>
                    <a:cubicBezTo>
                      <a:pt x="1" y="0"/>
                      <a:pt x="1" y="1141"/>
                      <a:pt x="572" y="1141"/>
                    </a:cubicBezTo>
                    <a:cubicBezTo>
                      <a:pt x="1439" y="1141"/>
                      <a:pt x="1439"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9"/>
              <p:cNvSpPr/>
              <p:nvPr/>
            </p:nvSpPr>
            <p:spPr>
              <a:xfrm>
                <a:off x="4610875" y="3738825"/>
                <a:ext cx="35400" cy="28550"/>
              </a:xfrm>
              <a:custGeom>
                <a:rect b="b" l="l" r="r" t="t"/>
                <a:pathLst>
                  <a:path extrusionOk="0" h="1142" w="1416">
                    <a:moveTo>
                      <a:pt x="845" y="1"/>
                    </a:moveTo>
                    <a:cubicBezTo>
                      <a:pt x="0" y="1"/>
                      <a:pt x="0" y="1142"/>
                      <a:pt x="845" y="1142"/>
                    </a:cubicBezTo>
                    <a:cubicBezTo>
                      <a:pt x="1415" y="1142"/>
                      <a:pt x="1415" y="1"/>
                      <a:pt x="84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9"/>
              <p:cNvSpPr/>
              <p:nvPr/>
            </p:nvSpPr>
            <p:spPr>
              <a:xfrm>
                <a:off x="5324150" y="964425"/>
                <a:ext cx="35425" cy="28550"/>
              </a:xfrm>
              <a:custGeom>
                <a:rect b="b" l="l" r="r" t="t"/>
                <a:pathLst>
                  <a:path extrusionOk="0" h="1142" w="1417">
                    <a:moveTo>
                      <a:pt x="845" y="0"/>
                    </a:moveTo>
                    <a:cubicBezTo>
                      <a:pt x="1" y="0"/>
                      <a:pt x="1" y="1141"/>
                      <a:pt x="845" y="1141"/>
                    </a:cubicBezTo>
                    <a:cubicBezTo>
                      <a:pt x="1416" y="1141"/>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
              <p:cNvSpPr/>
              <p:nvPr/>
            </p:nvSpPr>
            <p:spPr>
              <a:xfrm>
                <a:off x="3148350" y="807500"/>
                <a:ext cx="42800" cy="28550"/>
              </a:xfrm>
              <a:custGeom>
                <a:rect b="b" l="l" r="r" t="t"/>
                <a:pathLst>
                  <a:path extrusionOk="0" h="1142" w="1712">
                    <a:moveTo>
                      <a:pt x="867" y="0"/>
                    </a:moveTo>
                    <a:cubicBezTo>
                      <a:pt x="0" y="0"/>
                      <a:pt x="0" y="1142"/>
                      <a:pt x="867" y="1142"/>
                    </a:cubicBezTo>
                    <a:cubicBezTo>
                      <a:pt x="1438" y="1142"/>
                      <a:pt x="1712" y="0"/>
                      <a:pt x="86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
              <p:cNvSpPr/>
              <p:nvPr/>
            </p:nvSpPr>
            <p:spPr>
              <a:xfrm>
                <a:off x="2534900" y="2355050"/>
                <a:ext cx="35975" cy="28550"/>
              </a:xfrm>
              <a:custGeom>
                <a:rect b="b" l="l" r="r" t="t"/>
                <a:pathLst>
                  <a:path extrusionOk="0" h="1142" w="1439">
                    <a:moveTo>
                      <a:pt x="868" y="0"/>
                    </a:moveTo>
                    <a:cubicBezTo>
                      <a:pt x="1" y="0"/>
                      <a:pt x="1" y="1142"/>
                      <a:pt x="868" y="1142"/>
                    </a:cubicBezTo>
                    <a:cubicBezTo>
                      <a:pt x="1439" y="1142"/>
                      <a:pt x="1439" y="0"/>
                      <a:pt x="86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
              <p:cNvSpPr/>
              <p:nvPr/>
            </p:nvSpPr>
            <p:spPr>
              <a:xfrm>
                <a:off x="466375" y="2191275"/>
                <a:ext cx="35975" cy="28550"/>
              </a:xfrm>
              <a:custGeom>
                <a:rect b="b" l="l" r="r" t="t"/>
                <a:pathLst>
                  <a:path extrusionOk="0" h="1142" w="1439">
                    <a:moveTo>
                      <a:pt x="867" y="1"/>
                    </a:moveTo>
                    <a:cubicBezTo>
                      <a:pt x="0" y="1"/>
                      <a:pt x="0" y="1142"/>
                      <a:pt x="867" y="1142"/>
                    </a:cubicBezTo>
                    <a:cubicBezTo>
                      <a:pt x="1438" y="1142"/>
                      <a:pt x="1438" y="1"/>
                      <a:pt x="86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
              <p:cNvSpPr/>
              <p:nvPr/>
            </p:nvSpPr>
            <p:spPr>
              <a:xfrm>
                <a:off x="616450" y="3931700"/>
                <a:ext cx="35400" cy="28550"/>
              </a:xfrm>
              <a:custGeom>
                <a:rect b="b" l="l" r="r" t="t"/>
                <a:pathLst>
                  <a:path extrusionOk="0" h="1142" w="1416">
                    <a:moveTo>
                      <a:pt x="571" y="1"/>
                    </a:moveTo>
                    <a:cubicBezTo>
                      <a:pt x="0" y="1"/>
                      <a:pt x="0" y="1142"/>
                      <a:pt x="571" y="1142"/>
                    </a:cubicBezTo>
                    <a:cubicBezTo>
                      <a:pt x="1415" y="1142"/>
                      <a:pt x="141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
              <p:cNvSpPr/>
              <p:nvPr/>
            </p:nvSpPr>
            <p:spPr>
              <a:xfrm>
                <a:off x="2185675" y="4830450"/>
                <a:ext cx="35400" cy="28550"/>
              </a:xfrm>
              <a:custGeom>
                <a:rect b="b" l="l" r="r" t="t"/>
                <a:pathLst>
                  <a:path extrusionOk="0" h="1142" w="1416">
                    <a:moveTo>
                      <a:pt x="845" y="0"/>
                    </a:moveTo>
                    <a:cubicBezTo>
                      <a:pt x="1" y="0"/>
                      <a:pt x="1" y="1142"/>
                      <a:pt x="845" y="1142"/>
                    </a:cubicBezTo>
                    <a:cubicBezTo>
                      <a:pt x="1416" y="1142"/>
                      <a:pt x="1416"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
              <p:cNvSpPr/>
              <p:nvPr/>
            </p:nvSpPr>
            <p:spPr>
              <a:xfrm>
                <a:off x="7028650" y="700225"/>
                <a:ext cx="35975" cy="28550"/>
              </a:xfrm>
              <a:custGeom>
                <a:rect b="b" l="l" r="r" t="t"/>
                <a:pathLst>
                  <a:path extrusionOk="0" h="1142" w="1439">
                    <a:moveTo>
                      <a:pt x="571" y="0"/>
                    </a:moveTo>
                    <a:cubicBezTo>
                      <a:pt x="0" y="0"/>
                      <a:pt x="0" y="1141"/>
                      <a:pt x="571" y="1141"/>
                    </a:cubicBezTo>
                    <a:cubicBezTo>
                      <a:pt x="1438" y="1141"/>
                      <a:pt x="143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
              <p:cNvSpPr/>
              <p:nvPr/>
            </p:nvSpPr>
            <p:spPr>
              <a:xfrm>
                <a:off x="1308050" y="671675"/>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
              <p:cNvSpPr/>
              <p:nvPr/>
            </p:nvSpPr>
            <p:spPr>
              <a:xfrm>
                <a:off x="502325" y="2761900"/>
                <a:ext cx="78200" cy="57100"/>
              </a:xfrm>
              <a:custGeom>
                <a:rect b="b" l="l" r="r" t="t"/>
                <a:pathLst>
                  <a:path extrusionOk="0" h="2284" w="3128">
                    <a:moveTo>
                      <a:pt x="1415" y="1"/>
                    </a:moveTo>
                    <a:cubicBezTo>
                      <a:pt x="0" y="1"/>
                      <a:pt x="0" y="2283"/>
                      <a:pt x="1415" y="2283"/>
                    </a:cubicBezTo>
                    <a:cubicBezTo>
                      <a:pt x="3127" y="2283"/>
                      <a:pt x="3127"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
              <p:cNvSpPr/>
              <p:nvPr/>
            </p:nvSpPr>
            <p:spPr>
              <a:xfrm>
                <a:off x="2663300" y="2911400"/>
                <a:ext cx="78775" cy="57100"/>
              </a:xfrm>
              <a:custGeom>
                <a:rect b="b" l="l" r="r" t="t"/>
                <a:pathLst>
                  <a:path extrusionOk="0" h="2284" w="3151">
                    <a:moveTo>
                      <a:pt x="1439" y="1"/>
                    </a:moveTo>
                    <a:cubicBezTo>
                      <a:pt x="1" y="1"/>
                      <a:pt x="1" y="2284"/>
                      <a:pt x="1439" y="2284"/>
                    </a:cubicBezTo>
                    <a:cubicBezTo>
                      <a:pt x="3150" y="2284"/>
                      <a:pt x="3150" y="1"/>
                      <a:pt x="1439"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9"/>
              <p:cNvSpPr/>
              <p:nvPr/>
            </p:nvSpPr>
            <p:spPr>
              <a:xfrm>
                <a:off x="4853400" y="728750"/>
                <a:ext cx="71350" cy="57075"/>
              </a:xfrm>
              <a:custGeom>
                <a:rect b="b" l="l" r="r" t="t"/>
                <a:pathLst>
                  <a:path extrusionOk="0" h="2283" w="2854">
                    <a:moveTo>
                      <a:pt x="1415" y="0"/>
                    </a:moveTo>
                    <a:cubicBezTo>
                      <a:pt x="0" y="0"/>
                      <a:pt x="0" y="2283"/>
                      <a:pt x="1415" y="2283"/>
                    </a:cubicBezTo>
                    <a:cubicBezTo>
                      <a:pt x="2853" y="2283"/>
                      <a:pt x="2853"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9"/>
              <p:cNvSpPr/>
              <p:nvPr/>
            </p:nvSpPr>
            <p:spPr>
              <a:xfrm>
                <a:off x="7107400" y="1520775"/>
                <a:ext cx="71350" cy="57100"/>
              </a:xfrm>
              <a:custGeom>
                <a:rect b="b" l="l" r="r" t="t"/>
                <a:pathLst>
                  <a:path extrusionOk="0" h="2284" w="2854">
                    <a:moveTo>
                      <a:pt x="1415" y="1"/>
                    </a:moveTo>
                    <a:cubicBezTo>
                      <a:pt x="0" y="1"/>
                      <a:pt x="0" y="2283"/>
                      <a:pt x="1415" y="2283"/>
                    </a:cubicBezTo>
                    <a:cubicBezTo>
                      <a:pt x="2853" y="2283"/>
                      <a:pt x="2853" y="1"/>
                      <a:pt x="141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9"/>
              <p:cNvSpPr/>
              <p:nvPr/>
            </p:nvSpPr>
            <p:spPr>
              <a:xfrm>
                <a:off x="6793550" y="42524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9"/>
              <p:cNvSpPr/>
              <p:nvPr/>
            </p:nvSpPr>
            <p:spPr>
              <a:xfrm>
                <a:off x="4839125" y="3054075"/>
                <a:ext cx="71350" cy="57075"/>
              </a:xfrm>
              <a:custGeom>
                <a:rect b="b" l="l" r="r" t="t"/>
                <a:pathLst>
                  <a:path extrusionOk="0" h="2283" w="2854">
                    <a:moveTo>
                      <a:pt x="1416" y="0"/>
                    </a:moveTo>
                    <a:cubicBezTo>
                      <a:pt x="0" y="0"/>
                      <a:pt x="0" y="2283"/>
                      <a:pt x="1416" y="2283"/>
                    </a:cubicBezTo>
                    <a:cubicBezTo>
                      <a:pt x="2854" y="2283"/>
                      <a:pt x="2854" y="0"/>
                      <a:pt x="1416"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9"/>
              <p:cNvSpPr/>
              <p:nvPr/>
            </p:nvSpPr>
            <p:spPr>
              <a:xfrm>
                <a:off x="2927500" y="4466375"/>
                <a:ext cx="71350" cy="57100"/>
              </a:xfrm>
              <a:custGeom>
                <a:rect b="b" l="l" r="r" t="t"/>
                <a:pathLst>
                  <a:path extrusionOk="0" h="2284" w="2854">
                    <a:moveTo>
                      <a:pt x="1416" y="1"/>
                    </a:moveTo>
                    <a:cubicBezTo>
                      <a:pt x="1" y="1"/>
                      <a:pt x="1" y="2283"/>
                      <a:pt x="1416" y="2283"/>
                    </a:cubicBezTo>
                    <a:cubicBezTo>
                      <a:pt x="2854" y="2283"/>
                      <a:pt x="2854" y="1"/>
                      <a:pt x="1416"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
              <p:cNvSpPr/>
              <p:nvPr/>
            </p:nvSpPr>
            <p:spPr>
              <a:xfrm>
                <a:off x="1401050" y="4181075"/>
                <a:ext cx="78225" cy="57075"/>
              </a:xfrm>
              <a:custGeom>
                <a:rect b="b" l="l" r="r" t="t"/>
                <a:pathLst>
                  <a:path extrusionOk="0" h="2283" w="3129">
                    <a:moveTo>
                      <a:pt x="1713" y="0"/>
                    </a:moveTo>
                    <a:cubicBezTo>
                      <a:pt x="1" y="0"/>
                      <a:pt x="1" y="2283"/>
                      <a:pt x="1713" y="2283"/>
                    </a:cubicBezTo>
                    <a:cubicBezTo>
                      <a:pt x="3128" y="2283"/>
                      <a:pt x="3128" y="0"/>
                      <a:pt x="1713"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9"/>
              <p:cNvSpPr/>
              <p:nvPr/>
            </p:nvSpPr>
            <p:spPr>
              <a:xfrm>
                <a:off x="1543725" y="1934500"/>
                <a:ext cx="78200" cy="57075"/>
              </a:xfrm>
              <a:custGeom>
                <a:rect b="b" l="l" r="r" t="t"/>
                <a:pathLst>
                  <a:path extrusionOk="0" h="2283" w="3128">
                    <a:moveTo>
                      <a:pt x="1415" y="0"/>
                    </a:moveTo>
                    <a:cubicBezTo>
                      <a:pt x="0" y="0"/>
                      <a:pt x="0" y="2283"/>
                      <a:pt x="1415" y="2283"/>
                    </a:cubicBezTo>
                    <a:cubicBezTo>
                      <a:pt x="3127" y="2283"/>
                      <a:pt x="3127" y="0"/>
                      <a:pt x="141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9"/>
              <p:cNvSpPr/>
              <p:nvPr/>
            </p:nvSpPr>
            <p:spPr>
              <a:xfrm>
                <a:off x="3990025" y="2269450"/>
                <a:ext cx="71350" cy="57100"/>
              </a:xfrm>
              <a:custGeom>
                <a:rect b="b" l="l" r="r" t="t"/>
                <a:pathLst>
                  <a:path extrusionOk="0" h="2284" w="2854">
                    <a:moveTo>
                      <a:pt x="1438" y="1"/>
                    </a:moveTo>
                    <a:cubicBezTo>
                      <a:pt x="0" y="1"/>
                      <a:pt x="0" y="2283"/>
                      <a:pt x="1438" y="2283"/>
                    </a:cubicBezTo>
                    <a:cubicBezTo>
                      <a:pt x="2854" y="2283"/>
                      <a:pt x="2854" y="1"/>
                      <a:pt x="143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9"/>
              <p:cNvSpPr/>
              <p:nvPr/>
            </p:nvSpPr>
            <p:spPr>
              <a:xfrm>
                <a:off x="395025" y="514750"/>
                <a:ext cx="21725" cy="14300"/>
              </a:xfrm>
              <a:custGeom>
                <a:rect b="b" l="l" r="r" t="t"/>
                <a:pathLst>
                  <a:path extrusionOk="0" h="572" w="869">
                    <a:moveTo>
                      <a:pt x="572" y="1"/>
                    </a:moveTo>
                    <a:cubicBezTo>
                      <a:pt x="1" y="1"/>
                      <a:pt x="1" y="572"/>
                      <a:pt x="572" y="572"/>
                    </a:cubicBezTo>
                    <a:cubicBezTo>
                      <a:pt x="868" y="572"/>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9"/>
              <p:cNvSpPr/>
              <p:nvPr/>
            </p:nvSpPr>
            <p:spPr>
              <a:xfrm>
                <a:off x="1094050" y="1399250"/>
                <a:ext cx="14300" cy="14275"/>
              </a:xfrm>
              <a:custGeom>
                <a:rect b="b" l="l" r="r" t="t"/>
                <a:pathLst>
                  <a:path extrusionOk="0" h="571" w="572">
                    <a:moveTo>
                      <a:pt x="298" y="0"/>
                    </a:moveTo>
                    <a:cubicBezTo>
                      <a:pt x="1" y="0"/>
                      <a:pt x="1" y="571"/>
                      <a:pt x="298" y="571"/>
                    </a:cubicBezTo>
                    <a:cubicBezTo>
                      <a:pt x="572" y="571"/>
                      <a:pt x="572"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9"/>
              <p:cNvSpPr/>
              <p:nvPr/>
            </p:nvSpPr>
            <p:spPr>
              <a:xfrm>
                <a:off x="630700" y="152762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9"/>
              <p:cNvSpPr/>
              <p:nvPr/>
            </p:nvSpPr>
            <p:spPr>
              <a:xfrm>
                <a:off x="987350" y="125657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
              <p:cNvSpPr/>
              <p:nvPr/>
            </p:nvSpPr>
            <p:spPr>
              <a:xfrm>
                <a:off x="1778825" y="6716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
              <p:cNvSpPr/>
              <p:nvPr/>
            </p:nvSpPr>
            <p:spPr>
              <a:xfrm>
                <a:off x="1429600" y="1541900"/>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
              <p:cNvSpPr/>
              <p:nvPr/>
            </p:nvSpPr>
            <p:spPr>
              <a:xfrm>
                <a:off x="1550575" y="16063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
              <p:cNvSpPr/>
              <p:nvPr/>
            </p:nvSpPr>
            <p:spPr>
              <a:xfrm>
                <a:off x="2642200" y="13496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
              <p:cNvSpPr/>
              <p:nvPr/>
            </p:nvSpPr>
            <p:spPr>
              <a:xfrm>
                <a:off x="2856175" y="778950"/>
                <a:ext cx="21150" cy="14300"/>
              </a:xfrm>
              <a:custGeom>
                <a:rect b="b" l="l" r="r" t="t"/>
                <a:pathLst>
                  <a:path extrusionOk="0" h="572" w="846">
                    <a:moveTo>
                      <a:pt x="274" y="1"/>
                    </a:moveTo>
                    <a:cubicBezTo>
                      <a:pt x="1" y="1"/>
                      <a:pt x="1" y="572"/>
                      <a:pt x="274" y="572"/>
                    </a:cubicBezTo>
                    <a:cubicBezTo>
                      <a:pt x="845" y="572"/>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
              <p:cNvSpPr/>
              <p:nvPr/>
            </p:nvSpPr>
            <p:spPr>
              <a:xfrm>
                <a:off x="3070150" y="1056850"/>
                <a:ext cx="14300" cy="14300"/>
              </a:xfrm>
              <a:custGeom>
                <a:rect b="b" l="l" r="r" t="t"/>
                <a:pathLst>
                  <a:path extrusionOk="0" h="572" w="572">
                    <a:moveTo>
                      <a:pt x="275" y="1"/>
                    </a:moveTo>
                    <a:cubicBezTo>
                      <a:pt x="1" y="1"/>
                      <a:pt x="1" y="572"/>
                      <a:pt x="275" y="572"/>
                    </a:cubicBezTo>
                    <a:cubicBezTo>
                      <a:pt x="572" y="572"/>
                      <a:pt x="572"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
              <p:cNvSpPr/>
              <p:nvPr/>
            </p:nvSpPr>
            <p:spPr>
              <a:xfrm>
                <a:off x="3533525" y="778950"/>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
              <p:cNvSpPr/>
              <p:nvPr/>
            </p:nvSpPr>
            <p:spPr>
              <a:xfrm>
                <a:off x="3284150" y="6220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
              <p:cNvSpPr/>
              <p:nvPr/>
            </p:nvSpPr>
            <p:spPr>
              <a:xfrm>
                <a:off x="3312675" y="85030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
              <p:cNvSpPr/>
              <p:nvPr/>
            </p:nvSpPr>
            <p:spPr>
              <a:xfrm>
                <a:off x="4332400" y="23407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
              <p:cNvSpPr/>
              <p:nvPr/>
            </p:nvSpPr>
            <p:spPr>
              <a:xfrm>
                <a:off x="3726400" y="26335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
              <p:cNvSpPr/>
              <p:nvPr/>
            </p:nvSpPr>
            <p:spPr>
              <a:xfrm>
                <a:off x="4061350" y="2026925"/>
                <a:ext cx="14300" cy="14300"/>
              </a:xfrm>
              <a:custGeom>
                <a:rect b="b" l="l" r="r" t="t"/>
                <a:pathLst>
                  <a:path extrusionOk="0" h="572" w="572">
                    <a:moveTo>
                      <a:pt x="297" y="1"/>
                    </a:moveTo>
                    <a:cubicBezTo>
                      <a:pt x="1" y="1"/>
                      <a:pt x="1"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
              <p:cNvSpPr/>
              <p:nvPr/>
            </p:nvSpPr>
            <p:spPr>
              <a:xfrm>
                <a:off x="2820225" y="161322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9"/>
              <p:cNvSpPr/>
              <p:nvPr/>
            </p:nvSpPr>
            <p:spPr>
              <a:xfrm>
                <a:off x="3583725" y="184147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9"/>
              <p:cNvSpPr/>
              <p:nvPr/>
            </p:nvSpPr>
            <p:spPr>
              <a:xfrm>
                <a:off x="3604850" y="1998400"/>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9"/>
              <p:cNvSpPr/>
              <p:nvPr/>
            </p:nvSpPr>
            <p:spPr>
              <a:xfrm>
                <a:off x="3883325" y="1798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9"/>
              <p:cNvSpPr/>
              <p:nvPr/>
            </p:nvSpPr>
            <p:spPr>
              <a:xfrm>
                <a:off x="4261075" y="1827200"/>
                <a:ext cx="14300" cy="14300"/>
              </a:xfrm>
              <a:custGeom>
                <a:rect b="b" l="l" r="r" t="t"/>
                <a:pathLst>
                  <a:path extrusionOk="0" h="572" w="572">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9"/>
              <p:cNvSpPr/>
              <p:nvPr/>
            </p:nvSpPr>
            <p:spPr>
              <a:xfrm>
                <a:off x="4396875" y="7932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9"/>
              <p:cNvSpPr/>
              <p:nvPr/>
            </p:nvSpPr>
            <p:spPr>
              <a:xfrm>
                <a:off x="5102750" y="66482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9"/>
              <p:cNvSpPr/>
              <p:nvPr/>
            </p:nvSpPr>
            <p:spPr>
              <a:xfrm>
                <a:off x="4874500" y="1135600"/>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9"/>
              <p:cNvSpPr/>
              <p:nvPr/>
            </p:nvSpPr>
            <p:spPr>
              <a:xfrm>
                <a:off x="5395500" y="1741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
              <p:cNvSpPr/>
              <p:nvPr/>
            </p:nvSpPr>
            <p:spPr>
              <a:xfrm>
                <a:off x="5701925" y="12497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
              <p:cNvSpPr/>
              <p:nvPr/>
            </p:nvSpPr>
            <p:spPr>
              <a:xfrm>
                <a:off x="5238575" y="10996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9"/>
              <p:cNvSpPr/>
              <p:nvPr/>
            </p:nvSpPr>
            <p:spPr>
              <a:xfrm>
                <a:off x="5138700" y="8714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9"/>
              <p:cNvSpPr/>
              <p:nvPr/>
            </p:nvSpPr>
            <p:spPr>
              <a:xfrm>
                <a:off x="6522500" y="6146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
              <p:cNvSpPr/>
              <p:nvPr/>
            </p:nvSpPr>
            <p:spPr>
              <a:xfrm>
                <a:off x="6714800" y="125657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
              <p:cNvSpPr/>
              <p:nvPr/>
            </p:nvSpPr>
            <p:spPr>
              <a:xfrm>
                <a:off x="6329625" y="13496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
              <p:cNvSpPr/>
              <p:nvPr/>
            </p:nvSpPr>
            <p:spPr>
              <a:xfrm>
                <a:off x="6793550" y="16988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9"/>
              <p:cNvSpPr/>
              <p:nvPr/>
            </p:nvSpPr>
            <p:spPr>
              <a:xfrm>
                <a:off x="7214100" y="950150"/>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9"/>
              <p:cNvSpPr/>
              <p:nvPr/>
            </p:nvSpPr>
            <p:spPr>
              <a:xfrm>
                <a:off x="6864875" y="9216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9"/>
              <p:cNvSpPr/>
              <p:nvPr/>
            </p:nvSpPr>
            <p:spPr>
              <a:xfrm>
                <a:off x="7264325" y="5575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
              <p:cNvSpPr/>
              <p:nvPr/>
            </p:nvSpPr>
            <p:spPr>
              <a:xfrm>
                <a:off x="7093125" y="82175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
              <p:cNvSpPr/>
              <p:nvPr/>
            </p:nvSpPr>
            <p:spPr>
              <a:xfrm>
                <a:off x="6828925" y="657425"/>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
              <p:cNvSpPr/>
              <p:nvPr/>
            </p:nvSpPr>
            <p:spPr>
              <a:xfrm>
                <a:off x="7078850" y="2469175"/>
                <a:ext cx="14300" cy="14300"/>
              </a:xfrm>
              <a:custGeom>
                <a:rect b="b" l="l" r="r" t="t"/>
                <a:pathLst>
                  <a:path extrusionOk="0" h="572"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
              <p:cNvSpPr/>
              <p:nvPr/>
            </p:nvSpPr>
            <p:spPr>
              <a:xfrm>
                <a:off x="6465425" y="2141050"/>
                <a:ext cx="21150" cy="14300"/>
              </a:xfrm>
              <a:custGeom>
                <a:rect b="b" l="l" r="r" t="t"/>
                <a:pathLst>
                  <a:path extrusionOk="0" h="572" w="846">
                    <a:moveTo>
                      <a:pt x="571" y="1"/>
                    </a:moveTo>
                    <a:cubicBezTo>
                      <a:pt x="1" y="1"/>
                      <a:pt x="1"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
              <p:cNvSpPr/>
              <p:nvPr/>
            </p:nvSpPr>
            <p:spPr>
              <a:xfrm>
                <a:off x="6515075" y="28047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
              <p:cNvSpPr/>
              <p:nvPr/>
            </p:nvSpPr>
            <p:spPr>
              <a:xfrm>
                <a:off x="6700525" y="2733375"/>
                <a:ext cx="21700" cy="14300"/>
              </a:xfrm>
              <a:custGeom>
                <a:rect b="b" l="l" r="r" t="t"/>
                <a:pathLst>
                  <a:path extrusionOk="0" h="572" w="868">
                    <a:moveTo>
                      <a:pt x="297" y="1"/>
                    </a:moveTo>
                    <a:cubicBezTo>
                      <a:pt x="1" y="1"/>
                      <a:pt x="1"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9"/>
              <p:cNvSpPr/>
              <p:nvPr/>
            </p:nvSpPr>
            <p:spPr>
              <a:xfrm>
                <a:off x="6985850" y="3153925"/>
                <a:ext cx="14275" cy="14300"/>
              </a:xfrm>
              <a:custGeom>
                <a:rect b="b" l="l" r="r" t="t"/>
                <a:pathLst>
                  <a:path extrusionOk="0" h="572" w="571">
                    <a:moveTo>
                      <a:pt x="297" y="1"/>
                    </a:moveTo>
                    <a:cubicBezTo>
                      <a:pt x="0" y="1"/>
                      <a:pt x="0" y="571"/>
                      <a:pt x="297" y="571"/>
                    </a:cubicBezTo>
                    <a:cubicBezTo>
                      <a:pt x="571" y="571"/>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
              <p:cNvSpPr/>
              <p:nvPr/>
            </p:nvSpPr>
            <p:spPr>
              <a:xfrm>
                <a:off x="7142775" y="356080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9"/>
              <p:cNvSpPr/>
              <p:nvPr/>
            </p:nvSpPr>
            <p:spPr>
              <a:xfrm>
                <a:off x="6572125" y="3346800"/>
                <a:ext cx="21725" cy="14300"/>
              </a:xfrm>
              <a:custGeom>
                <a:rect b="b" l="l" r="r" t="t"/>
                <a:pathLst>
                  <a:path extrusionOk="0" h="572" w="869">
                    <a:moveTo>
                      <a:pt x="572" y="1"/>
                    </a:moveTo>
                    <a:cubicBezTo>
                      <a:pt x="1" y="1"/>
                      <a:pt x="1" y="571"/>
                      <a:pt x="572" y="571"/>
                    </a:cubicBezTo>
                    <a:cubicBezTo>
                      <a:pt x="868" y="571"/>
                      <a:pt x="868"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9"/>
              <p:cNvSpPr/>
              <p:nvPr/>
            </p:nvSpPr>
            <p:spPr>
              <a:xfrm>
                <a:off x="4974375" y="40241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
              <p:cNvSpPr/>
              <p:nvPr/>
            </p:nvSpPr>
            <p:spPr>
              <a:xfrm>
                <a:off x="4246800" y="3589325"/>
                <a:ext cx="14300" cy="14300"/>
              </a:xfrm>
              <a:custGeom>
                <a:rect b="b" l="l" r="r" t="t"/>
                <a:pathLst>
                  <a:path extrusionOk="0" h="572"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
              <p:cNvSpPr/>
              <p:nvPr/>
            </p:nvSpPr>
            <p:spPr>
              <a:xfrm>
                <a:off x="4539550" y="338960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
              <p:cNvSpPr/>
              <p:nvPr/>
            </p:nvSpPr>
            <p:spPr>
              <a:xfrm>
                <a:off x="4411150" y="3632125"/>
                <a:ext cx="28550" cy="14275"/>
              </a:xfrm>
              <a:custGeom>
                <a:rect b="b" l="l" r="r" t="t"/>
                <a:pathLst>
                  <a:path extrusionOk="0" h="571" w="1142">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
              <p:cNvSpPr/>
              <p:nvPr/>
            </p:nvSpPr>
            <p:spPr>
              <a:xfrm>
                <a:off x="4924725" y="3646375"/>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
              <p:cNvSpPr/>
              <p:nvPr/>
            </p:nvSpPr>
            <p:spPr>
              <a:xfrm>
                <a:off x="4532125" y="4095475"/>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
              <p:cNvSpPr/>
              <p:nvPr/>
            </p:nvSpPr>
            <p:spPr>
              <a:xfrm>
                <a:off x="5416600" y="2676300"/>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
              <p:cNvSpPr/>
              <p:nvPr/>
            </p:nvSpPr>
            <p:spPr>
              <a:xfrm>
                <a:off x="5067375" y="3096875"/>
                <a:ext cx="14300" cy="14275"/>
              </a:xfrm>
              <a:custGeom>
                <a:rect b="b" l="l" r="r" t="t"/>
                <a:pathLst>
                  <a:path extrusionOk="0" h="571" w="572">
                    <a:moveTo>
                      <a:pt x="274" y="0"/>
                    </a:moveTo>
                    <a:cubicBezTo>
                      <a:pt x="1" y="0"/>
                      <a:pt x="1"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
              <p:cNvSpPr/>
              <p:nvPr/>
            </p:nvSpPr>
            <p:spPr>
              <a:xfrm>
                <a:off x="5110175" y="3318275"/>
                <a:ext cx="14300" cy="14300"/>
              </a:xfrm>
              <a:custGeom>
                <a:rect b="b" l="l" r="r" t="t"/>
                <a:pathLst>
                  <a:path extrusionOk="0" h="572"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
              <p:cNvSpPr/>
              <p:nvPr/>
            </p:nvSpPr>
            <p:spPr>
              <a:xfrm>
                <a:off x="4839125" y="31967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
              <p:cNvSpPr/>
              <p:nvPr/>
            </p:nvSpPr>
            <p:spPr>
              <a:xfrm>
                <a:off x="2784850" y="42381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
              <p:cNvSpPr/>
              <p:nvPr/>
            </p:nvSpPr>
            <p:spPr>
              <a:xfrm>
                <a:off x="2756325" y="458792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
              <p:cNvSpPr/>
              <p:nvPr/>
            </p:nvSpPr>
            <p:spPr>
              <a:xfrm>
                <a:off x="3170025" y="4773375"/>
                <a:ext cx="14300" cy="14300"/>
              </a:xfrm>
              <a:custGeom>
                <a:rect b="b" l="l" r="r" t="t"/>
                <a:pathLst>
                  <a:path extrusionOk="0" h="572" w="572">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
              <p:cNvSpPr/>
              <p:nvPr/>
            </p:nvSpPr>
            <p:spPr>
              <a:xfrm>
                <a:off x="3633375" y="4445275"/>
                <a:ext cx="21700" cy="14275"/>
              </a:xfrm>
              <a:custGeom>
                <a:rect b="b" l="l" r="r" t="t"/>
                <a:pathLst>
                  <a:path extrusionOk="0" h="571" w="868">
                    <a:moveTo>
                      <a:pt x="297" y="0"/>
                    </a:moveTo>
                    <a:cubicBezTo>
                      <a:pt x="1" y="0"/>
                      <a:pt x="1"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
              <p:cNvSpPr/>
              <p:nvPr/>
            </p:nvSpPr>
            <p:spPr>
              <a:xfrm>
                <a:off x="1878675" y="47231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
              <p:cNvSpPr/>
              <p:nvPr/>
            </p:nvSpPr>
            <p:spPr>
              <a:xfrm>
                <a:off x="1957425" y="501590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
              <p:cNvSpPr/>
              <p:nvPr/>
            </p:nvSpPr>
            <p:spPr>
              <a:xfrm>
                <a:off x="1051275" y="4188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
              <p:cNvSpPr/>
              <p:nvPr/>
            </p:nvSpPr>
            <p:spPr>
              <a:xfrm>
                <a:off x="1379375" y="3831850"/>
                <a:ext cx="21700" cy="14275"/>
              </a:xfrm>
              <a:custGeom>
                <a:rect b="b" l="l" r="r" t="t"/>
                <a:pathLst>
                  <a:path extrusionOk="0" h="571" w="868">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
              <p:cNvSpPr/>
              <p:nvPr/>
            </p:nvSpPr>
            <p:spPr>
              <a:xfrm>
                <a:off x="1379375" y="40098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
              <p:cNvSpPr/>
              <p:nvPr/>
            </p:nvSpPr>
            <p:spPr>
              <a:xfrm>
                <a:off x="1543725" y="4102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
              <p:cNvSpPr/>
              <p:nvPr/>
            </p:nvSpPr>
            <p:spPr>
              <a:xfrm>
                <a:off x="1493500" y="4466375"/>
                <a:ext cx="21725" cy="14300"/>
              </a:xfrm>
              <a:custGeom>
                <a:rect b="b" l="l" r="r" t="t"/>
                <a:pathLst>
                  <a:path extrusionOk="0" h="572" w="869">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
              <p:cNvSpPr/>
              <p:nvPr/>
            </p:nvSpPr>
            <p:spPr>
              <a:xfrm>
                <a:off x="502325" y="5122600"/>
                <a:ext cx="21125" cy="14300"/>
              </a:xfrm>
              <a:custGeom>
                <a:rect b="b" l="l" r="r" t="t"/>
                <a:pathLst>
                  <a:path extrusionOk="0" h="572" w="845">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
              <p:cNvSpPr/>
              <p:nvPr/>
            </p:nvSpPr>
            <p:spPr>
              <a:xfrm>
                <a:off x="452100" y="45091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
              <p:cNvSpPr/>
              <p:nvPr/>
            </p:nvSpPr>
            <p:spPr>
              <a:xfrm>
                <a:off x="751675" y="45594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
              <p:cNvSpPr/>
              <p:nvPr/>
            </p:nvSpPr>
            <p:spPr>
              <a:xfrm>
                <a:off x="673500" y="471632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
              <p:cNvSpPr/>
              <p:nvPr/>
            </p:nvSpPr>
            <p:spPr>
              <a:xfrm>
                <a:off x="587900" y="3147075"/>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
              <p:cNvSpPr/>
              <p:nvPr/>
            </p:nvSpPr>
            <p:spPr>
              <a:xfrm>
                <a:off x="858950" y="27117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
              <p:cNvSpPr/>
              <p:nvPr/>
            </p:nvSpPr>
            <p:spPr>
              <a:xfrm>
                <a:off x="602175" y="2362475"/>
                <a:ext cx="21150" cy="14275"/>
              </a:xfrm>
              <a:custGeom>
                <a:rect b="b" l="l" r="r" t="t"/>
                <a:pathLst>
                  <a:path extrusionOk="0" h="571" w="846">
                    <a:moveTo>
                      <a:pt x="274" y="0"/>
                    </a:moveTo>
                    <a:cubicBezTo>
                      <a:pt x="1" y="0"/>
                      <a:pt x="1"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
              <p:cNvSpPr/>
              <p:nvPr/>
            </p:nvSpPr>
            <p:spPr>
              <a:xfrm>
                <a:off x="551950" y="2619250"/>
                <a:ext cx="21725" cy="14300"/>
              </a:xfrm>
              <a:custGeom>
                <a:rect b="b" l="l" r="r" t="t"/>
                <a:pathLst>
                  <a:path extrusionOk="0" h="572"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
              <p:cNvSpPr/>
              <p:nvPr/>
            </p:nvSpPr>
            <p:spPr>
              <a:xfrm>
                <a:off x="445250" y="1791825"/>
                <a:ext cx="21150" cy="14300"/>
              </a:xfrm>
              <a:custGeom>
                <a:rect b="b" l="l" r="r" t="t"/>
                <a:pathLst>
                  <a:path extrusionOk="0" h="572" w="846">
                    <a:moveTo>
                      <a:pt x="571" y="1"/>
                    </a:moveTo>
                    <a:cubicBezTo>
                      <a:pt x="1" y="1"/>
                      <a:pt x="1"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
              <p:cNvSpPr/>
              <p:nvPr/>
            </p:nvSpPr>
            <p:spPr>
              <a:xfrm>
                <a:off x="423575" y="122805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
              <p:cNvSpPr/>
              <p:nvPr/>
            </p:nvSpPr>
            <p:spPr>
              <a:xfrm>
                <a:off x="958825" y="978675"/>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
              <p:cNvSpPr/>
              <p:nvPr/>
            </p:nvSpPr>
            <p:spPr>
              <a:xfrm>
                <a:off x="837275" y="182037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
              <p:cNvSpPr/>
              <p:nvPr/>
            </p:nvSpPr>
            <p:spPr>
              <a:xfrm>
                <a:off x="1308050" y="2255175"/>
                <a:ext cx="21700" cy="14300"/>
              </a:xfrm>
              <a:custGeom>
                <a:rect b="b" l="l" r="r" t="t"/>
                <a:pathLst>
                  <a:path extrusionOk="0" h="572" w="868">
                    <a:moveTo>
                      <a:pt x="571" y="1"/>
                    </a:moveTo>
                    <a:cubicBezTo>
                      <a:pt x="0" y="1"/>
                      <a:pt x="0"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
              <p:cNvSpPr/>
              <p:nvPr/>
            </p:nvSpPr>
            <p:spPr>
              <a:xfrm>
                <a:off x="5381225" y="4309450"/>
                <a:ext cx="21150" cy="14300"/>
              </a:xfrm>
              <a:custGeom>
                <a:rect b="b" l="l" r="r" t="t"/>
                <a:pathLst>
                  <a:path extrusionOk="0" h="572" w="846">
                    <a:moveTo>
                      <a:pt x="571" y="1"/>
                    </a:moveTo>
                    <a:cubicBezTo>
                      <a:pt x="0" y="1"/>
                      <a:pt x="0" y="572"/>
                      <a:pt x="571" y="572"/>
                    </a:cubicBezTo>
                    <a:cubicBezTo>
                      <a:pt x="845" y="572"/>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
              <p:cNvSpPr/>
              <p:nvPr/>
            </p:nvSpPr>
            <p:spPr>
              <a:xfrm>
                <a:off x="5302475" y="47945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
              <p:cNvSpPr/>
              <p:nvPr/>
            </p:nvSpPr>
            <p:spPr>
              <a:xfrm>
                <a:off x="6094525" y="3910025"/>
                <a:ext cx="14275" cy="14275"/>
              </a:xfrm>
              <a:custGeom>
                <a:rect b="b" l="l" r="r" t="t"/>
                <a:pathLst>
                  <a:path extrusionOk="0" h="571"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
              <p:cNvSpPr/>
              <p:nvPr/>
            </p:nvSpPr>
            <p:spPr>
              <a:xfrm>
                <a:off x="2905825" y="3881475"/>
                <a:ext cx="14275" cy="14300"/>
              </a:xfrm>
              <a:custGeom>
                <a:rect b="b" l="l" r="r" t="t"/>
                <a:pathLst>
                  <a:path extrusionOk="0" h="572" w="571">
                    <a:moveTo>
                      <a:pt x="297" y="1"/>
                    </a:moveTo>
                    <a:cubicBezTo>
                      <a:pt x="0" y="1"/>
                      <a:pt x="0"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
              <p:cNvSpPr/>
              <p:nvPr/>
            </p:nvSpPr>
            <p:spPr>
              <a:xfrm>
                <a:off x="2399675" y="3032950"/>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
              <p:cNvSpPr/>
              <p:nvPr/>
            </p:nvSpPr>
            <p:spPr>
              <a:xfrm>
                <a:off x="2663300" y="2797275"/>
                <a:ext cx="21700" cy="14300"/>
              </a:xfrm>
              <a:custGeom>
                <a:rect b="b" l="l" r="r" t="t"/>
                <a:pathLst>
                  <a:path extrusionOk="0" h="572" w="868">
                    <a:moveTo>
                      <a:pt x="297" y="1"/>
                    </a:moveTo>
                    <a:cubicBezTo>
                      <a:pt x="1" y="1"/>
                      <a:pt x="1"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
              <p:cNvSpPr/>
              <p:nvPr/>
            </p:nvSpPr>
            <p:spPr>
              <a:xfrm>
                <a:off x="2905825" y="2861775"/>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
              <p:cNvSpPr/>
              <p:nvPr/>
            </p:nvSpPr>
            <p:spPr>
              <a:xfrm>
                <a:off x="2691825" y="3175625"/>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
              <p:cNvSpPr/>
              <p:nvPr/>
            </p:nvSpPr>
            <p:spPr>
              <a:xfrm>
                <a:off x="2121200" y="3795900"/>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
              <p:cNvSpPr/>
              <p:nvPr/>
            </p:nvSpPr>
            <p:spPr>
              <a:xfrm>
                <a:off x="2192525" y="3325125"/>
                <a:ext cx="14300" cy="14275"/>
              </a:xfrm>
              <a:custGeom>
                <a:rect b="b" l="l" r="r" t="t"/>
                <a:pathLst>
                  <a:path extrusionOk="0" h="571" w="572">
                    <a:moveTo>
                      <a:pt x="297" y="0"/>
                    </a:moveTo>
                    <a:cubicBezTo>
                      <a:pt x="1" y="0"/>
                      <a:pt x="1"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
              <p:cNvSpPr/>
              <p:nvPr/>
            </p:nvSpPr>
            <p:spPr>
              <a:xfrm>
                <a:off x="2413925" y="2055475"/>
                <a:ext cx="21150" cy="14275"/>
              </a:xfrm>
              <a:custGeom>
                <a:rect b="b" l="l" r="r" t="t"/>
                <a:pathLst>
                  <a:path extrusionOk="0" h="571" w="846">
                    <a:moveTo>
                      <a:pt x="572" y="0"/>
                    </a:moveTo>
                    <a:cubicBezTo>
                      <a:pt x="1" y="0"/>
                      <a:pt x="1" y="571"/>
                      <a:pt x="572" y="571"/>
                    </a:cubicBezTo>
                    <a:cubicBezTo>
                      <a:pt x="845" y="571"/>
                      <a:pt x="845" y="0"/>
                      <a:pt x="572"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
              <p:cNvSpPr/>
              <p:nvPr/>
            </p:nvSpPr>
            <p:spPr>
              <a:xfrm>
                <a:off x="2670725" y="227687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
              <p:cNvSpPr/>
              <p:nvPr/>
            </p:nvSpPr>
            <p:spPr>
              <a:xfrm>
                <a:off x="2485275" y="2633525"/>
                <a:ext cx="21125" cy="14275"/>
              </a:xfrm>
              <a:custGeom>
                <a:rect b="b" l="l" r="r" t="t"/>
                <a:pathLst>
                  <a:path extrusionOk="0" h="571"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
              <p:cNvSpPr/>
              <p:nvPr/>
            </p:nvSpPr>
            <p:spPr>
              <a:xfrm>
                <a:off x="2477850" y="721900"/>
                <a:ext cx="21700" cy="14300"/>
              </a:xfrm>
              <a:custGeom>
                <a:rect b="b" l="l" r="r" t="t"/>
                <a:pathLst>
                  <a:path extrusionOk="0" h="572"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
              <p:cNvSpPr/>
              <p:nvPr/>
            </p:nvSpPr>
            <p:spPr>
              <a:xfrm>
                <a:off x="2071550" y="21553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
              <p:cNvSpPr/>
              <p:nvPr/>
            </p:nvSpPr>
            <p:spPr>
              <a:xfrm>
                <a:off x="1664700" y="306150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
              <p:cNvSpPr/>
              <p:nvPr/>
            </p:nvSpPr>
            <p:spPr>
              <a:xfrm>
                <a:off x="573650" y="3539100"/>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
              <p:cNvSpPr/>
              <p:nvPr/>
            </p:nvSpPr>
            <p:spPr>
              <a:xfrm>
                <a:off x="2392250" y="4274075"/>
                <a:ext cx="21700" cy="14300"/>
              </a:xfrm>
              <a:custGeom>
                <a:rect b="b" l="l" r="r" t="t"/>
                <a:pathLst>
                  <a:path extrusionOk="0" h="572" w="868">
                    <a:moveTo>
                      <a:pt x="571" y="1"/>
                    </a:moveTo>
                    <a:cubicBezTo>
                      <a:pt x="1" y="1"/>
                      <a:pt x="1"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
              <p:cNvSpPr/>
              <p:nvPr/>
            </p:nvSpPr>
            <p:spPr>
              <a:xfrm>
                <a:off x="3818825" y="4102900"/>
                <a:ext cx="21725" cy="14275"/>
              </a:xfrm>
              <a:custGeom>
                <a:rect b="b" l="l" r="r" t="t"/>
                <a:pathLst>
                  <a:path extrusionOk="0" h="571" w="869">
                    <a:moveTo>
                      <a:pt x="298" y="0"/>
                    </a:moveTo>
                    <a:cubicBezTo>
                      <a:pt x="1" y="0"/>
                      <a:pt x="1" y="571"/>
                      <a:pt x="298" y="571"/>
                    </a:cubicBezTo>
                    <a:cubicBezTo>
                      <a:pt x="868"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
              <p:cNvSpPr/>
              <p:nvPr/>
            </p:nvSpPr>
            <p:spPr>
              <a:xfrm>
                <a:off x="4617725" y="5151150"/>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
              <p:cNvSpPr/>
              <p:nvPr/>
            </p:nvSpPr>
            <p:spPr>
              <a:xfrm>
                <a:off x="6094525" y="4437850"/>
                <a:ext cx="14275" cy="14300"/>
              </a:xfrm>
              <a:custGeom>
                <a:rect b="b" l="l" r="r" t="t"/>
                <a:pathLst>
                  <a:path extrusionOk="0" h="572" w="571">
                    <a:moveTo>
                      <a:pt x="274" y="1"/>
                    </a:moveTo>
                    <a:cubicBezTo>
                      <a:pt x="0" y="1"/>
                      <a:pt x="0" y="571"/>
                      <a:pt x="274" y="571"/>
                    </a:cubicBezTo>
                    <a:cubicBezTo>
                      <a:pt x="571" y="571"/>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
              <p:cNvSpPr/>
              <p:nvPr/>
            </p:nvSpPr>
            <p:spPr>
              <a:xfrm>
                <a:off x="6900250" y="4423575"/>
                <a:ext cx="21700" cy="14300"/>
              </a:xfrm>
              <a:custGeom>
                <a:rect b="b" l="l" r="r" t="t"/>
                <a:pathLst>
                  <a:path extrusionOk="0" h="572" w="868">
                    <a:moveTo>
                      <a:pt x="297" y="1"/>
                    </a:moveTo>
                    <a:cubicBezTo>
                      <a:pt x="0" y="1"/>
                      <a:pt x="0" y="572"/>
                      <a:pt x="297" y="572"/>
                    </a:cubicBezTo>
                    <a:cubicBezTo>
                      <a:pt x="868" y="572"/>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
              <p:cNvSpPr/>
              <p:nvPr/>
            </p:nvSpPr>
            <p:spPr>
              <a:xfrm>
                <a:off x="6950475" y="41097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
              <p:cNvSpPr/>
              <p:nvPr/>
            </p:nvSpPr>
            <p:spPr>
              <a:xfrm>
                <a:off x="6557875" y="3967075"/>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
              <p:cNvSpPr/>
              <p:nvPr/>
            </p:nvSpPr>
            <p:spPr>
              <a:xfrm>
                <a:off x="6515075" y="4388200"/>
                <a:ext cx="21700" cy="14300"/>
              </a:xfrm>
              <a:custGeom>
                <a:rect b="b" l="l" r="r" t="t"/>
                <a:pathLst>
                  <a:path extrusionOk="0" h="572" w="868">
                    <a:moveTo>
                      <a:pt x="571" y="1"/>
                    </a:moveTo>
                    <a:cubicBezTo>
                      <a:pt x="0" y="1"/>
                      <a:pt x="0" y="571"/>
                      <a:pt x="571" y="571"/>
                    </a:cubicBezTo>
                    <a:cubicBezTo>
                      <a:pt x="868" y="571"/>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
              <p:cNvSpPr/>
              <p:nvPr/>
            </p:nvSpPr>
            <p:spPr>
              <a:xfrm>
                <a:off x="6707950" y="4131425"/>
                <a:ext cx="21125" cy="14300"/>
              </a:xfrm>
              <a:custGeom>
                <a:rect b="b" l="l" r="r" t="t"/>
                <a:pathLst>
                  <a:path extrusionOk="0" h="572"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
              <p:cNvSpPr/>
              <p:nvPr/>
            </p:nvSpPr>
            <p:spPr>
              <a:xfrm>
                <a:off x="6800400" y="4045825"/>
                <a:ext cx="21700" cy="14300"/>
              </a:xfrm>
              <a:custGeom>
                <a:rect b="b" l="l" r="r" t="t"/>
                <a:pathLst>
                  <a:path extrusionOk="0" h="572" w="868">
                    <a:moveTo>
                      <a:pt x="297" y="1"/>
                    </a:moveTo>
                    <a:cubicBezTo>
                      <a:pt x="0" y="1"/>
                      <a:pt x="0" y="571"/>
                      <a:pt x="297" y="571"/>
                    </a:cubicBezTo>
                    <a:cubicBezTo>
                      <a:pt x="867" y="571"/>
                      <a:pt x="867"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
              <p:cNvSpPr/>
              <p:nvPr/>
            </p:nvSpPr>
            <p:spPr>
              <a:xfrm>
                <a:off x="6822075" y="4409325"/>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
              <p:cNvSpPr/>
              <p:nvPr/>
            </p:nvSpPr>
            <p:spPr>
              <a:xfrm>
                <a:off x="6921925" y="52013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
              <p:cNvSpPr/>
              <p:nvPr/>
            </p:nvSpPr>
            <p:spPr>
              <a:xfrm>
                <a:off x="7150175" y="4060100"/>
                <a:ext cx="14300" cy="14275"/>
              </a:xfrm>
              <a:custGeom>
                <a:rect b="b" l="l" r="r" t="t"/>
                <a:pathLst>
                  <a:path extrusionOk="0" h="571" w="572">
                    <a:moveTo>
                      <a:pt x="275" y="0"/>
                    </a:moveTo>
                    <a:cubicBezTo>
                      <a:pt x="1" y="0"/>
                      <a:pt x="1" y="571"/>
                      <a:pt x="275" y="571"/>
                    </a:cubicBezTo>
                    <a:cubicBezTo>
                      <a:pt x="572" y="571"/>
                      <a:pt x="572"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
              <p:cNvSpPr/>
              <p:nvPr/>
            </p:nvSpPr>
            <p:spPr>
              <a:xfrm>
                <a:off x="5794925" y="299015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
              <p:cNvSpPr/>
              <p:nvPr/>
            </p:nvSpPr>
            <p:spPr>
              <a:xfrm>
                <a:off x="5944450" y="2169600"/>
                <a:ext cx="21700" cy="14275"/>
              </a:xfrm>
              <a:custGeom>
                <a:rect b="b" l="l" r="r" t="t"/>
                <a:pathLst>
                  <a:path extrusionOk="0" h="571" w="868">
                    <a:moveTo>
                      <a:pt x="297" y="0"/>
                    </a:moveTo>
                    <a:cubicBezTo>
                      <a:pt x="0" y="0"/>
                      <a:pt x="0" y="571"/>
                      <a:pt x="297" y="571"/>
                    </a:cubicBezTo>
                    <a:cubicBezTo>
                      <a:pt x="571" y="571"/>
                      <a:pt x="867"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
              <p:cNvSpPr/>
              <p:nvPr/>
            </p:nvSpPr>
            <p:spPr>
              <a:xfrm>
                <a:off x="4917300" y="907350"/>
                <a:ext cx="21700" cy="14300"/>
              </a:xfrm>
              <a:custGeom>
                <a:rect b="b" l="l" r="r" t="t"/>
                <a:pathLst>
                  <a:path extrusionOk="0" h="572" w="868">
                    <a:moveTo>
                      <a:pt x="297" y="1"/>
                    </a:moveTo>
                    <a:cubicBezTo>
                      <a:pt x="1" y="1"/>
                      <a:pt x="1" y="571"/>
                      <a:pt x="297" y="571"/>
                    </a:cubicBezTo>
                    <a:cubicBezTo>
                      <a:pt x="571"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
              <p:cNvSpPr/>
              <p:nvPr/>
            </p:nvSpPr>
            <p:spPr>
              <a:xfrm>
                <a:off x="3783450" y="2177000"/>
                <a:ext cx="21150" cy="14300"/>
              </a:xfrm>
              <a:custGeom>
                <a:rect b="b" l="l" r="r" t="t"/>
                <a:pathLst>
                  <a:path extrusionOk="0" h="572" w="846">
                    <a:moveTo>
                      <a:pt x="275" y="1"/>
                    </a:moveTo>
                    <a:cubicBezTo>
                      <a:pt x="1" y="1"/>
                      <a:pt x="1" y="572"/>
                      <a:pt x="275" y="572"/>
                    </a:cubicBezTo>
                    <a:cubicBezTo>
                      <a:pt x="845" y="572"/>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
              <p:cNvSpPr/>
              <p:nvPr/>
            </p:nvSpPr>
            <p:spPr>
              <a:xfrm>
                <a:off x="3890150" y="2476600"/>
                <a:ext cx="21725" cy="14275"/>
              </a:xfrm>
              <a:custGeom>
                <a:rect b="b" l="l" r="r" t="t"/>
                <a:pathLst>
                  <a:path extrusionOk="0" h="571" w="869">
                    <a:moveTo>
                      <a:pt x="298" y="0"/>
                    </a:moveTo>
                    <a:cubicBezTo>
                      <a:pt x="1" y="0"/>
                      <a:pt x="1" y="571"/>
                      <a:pt x="298" y="571"/>
                    </a:cubicBezTo>
                    <a:cubicBezTo>
                      <a:pt x="572" y="571"/>
                      <a:pt x="868"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
              <p:cNvSpPr/>
              <p:nvPr/>
            </p:nvSpPr>
            <p:spPr>
              <a:xfrm>
                <a:off x="4867650" y="3353650"/>
                <a:ext cx="21150" cy="14300"/>
              </a:xfrm>
              <a:custGeom>
                <a:rect b="b" l="l" r="r" t="t"/>
                <a:pathLst>
                  <a:path extrusionOk="0" h="572" w="846">
                    <a:moveTo>
                      <a:pt x="275" y="1"/>
                    </a:moveTo>
                    <a:cubicBezTo>
                      <a:pt x="1" y="1"/>
                      <a:pt x="1" y="571"/>
                      <a:pt x="275" y="571"/>
                    </a:cubicBezTo>
                    <a:cubicBezTo>
                      <a:pt x="845" y="571"/>
                      <a:pt x="845"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
              <p:cNvSpPr/>
              <p:nvPr/>
            </p:nvSpPr>
            <p:spPr>
              <a:xfrm>
                <a:off x="4731850" y="3567650"/>
                <a:ext cx="21700" cy="14275"/>
              </a:xfrm>
              <a:custGeom>
                <a:rect b="b" l="l" r="r" t="t"/>
                <a:pathLst>
                  <a:path extrusionOk="0" h="571"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
              <p:cNvSpPr/>
              <p:nvPr/>
            </p:nvSpPr>
            <p:spPr>
              <a:xfrm>
                <a:off x="6979000" y="10500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
              <p:cNvSpPr/>
              <p:nvPr/>
            </p:nvSpPr>
            <p:spPr>
              <a:xfrm>
                <a:off x="5331000" y="728750"/>
                <a:ext cx="14300" cy="14275"/>
              </a:xfrm>
              <a:custGeom>
                <a:rect b="b" l="l" r="r" t="t"/>
                <a:pathLst>
                  <a:path extrusionOk="0" h="571" w="572">
                    <a:moveTo>
                      <a:pt x="298" y="0"/>
                    </a:moveTo>
                    <a:cubicBezTo>
                      <a:pt x="1" y="0"/>
                      <a:pt x="1" y="571"/>
                      <a:pt x="298" y="571"/>
                    </a:cubicBezTo>
                    <a:cubicBezTo>
                      <a:pt x="571" y="571"/>
                      <a:pt x="571" y="0"/>
                      <a:pt x="298"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
              <p:cNvSpPr/>
              <p:nvPr/>
            </p:nvSpPr>
            <p:spPr>
              <a:xfrm>
                <a:off x="3883325" y="671675"/>
                <a:ext cx="21125" cy="14300"/>
              </a:xfrm>
              <a:custGeom>
                <a:rect b="b" l="l" r="r" t="t"/>
                <a:pathLst>
                  <a:path extrusionOk="0" h="572" w="845">
                    <a:moveTo>
                      <a:pt x="274" y="1"/>
                    </a:moveTo>
                    <a:cubicBezTo>
                      <a:pt x="0" y="1"/>
                      <a:pt x="0"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
              <p:cNvSpPr/>
              <p:nvPr/>
            </p:nvSpPr>
            <p:spPr>
              <a:xfrm>
                <a:off x="3947225" y="957000"/>
                <a:ext cx="14300" cy="14300"/>
              </a:xfrm>
              <a:custGeom>
                <a:rect b="b" l="l" r="r" t="t"/>
                <a:pathLst>
                  <a:path extrusionOk="0" h="572" w="572">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
              <p:cNvSpPr/>
              <p:nvPr/>
            </p:nvSpPr>
            <p:spPr>
              <a:xfrm>
                <a:off x="3191125" y="17633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
              <p:cNvSpPr/>
              <p:nvPr/>
            </p:nvSpPr>
            <p:spPr>
              <a:xfrm>
                <a:off x="3369750" y="2505125"/>
                <a:ext cx="21125" cy="14300"/>
              </a:xfrm>
              <a:custGeom>
                <a:rect b="b" l="l" r="r" t="t"/>
                <a:pathLst>
                  <a:path extrusionOk="0" h="572" w="845">
                    <a:moveTo>
                      <a:pt x="571" y="0"/>
                    </a:moveTo>
                    <a:cubicBezTo>
                      <a:pt x="0" y="0"/>
                      <a:pt x="0"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
              <p:cNvSpPr/>
              <p:nvPr/>
            </p:nvSpPr>
            <p:spPr>
              <a:xfrm>
                <a:off x="3198550" y="356765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
              <p:cNvSpPr/>
              <p:nvPr/>
            </p:nvSpPr>
            <p:spPr>
              <a:xfrm>
                <a:off x="4796325" y="1763300"/>
                <a:ext cx="21150" cy="14300"/>
              </a:xfrm>
              <a:custGeom>
                <a:rect b="b" l="l" r="r" t="t"/>
                <a:pathLst>
                  <a:path extrusionOk="0" h="572" w="846">
                    <a:moveTo>
                      <a:pt x="274" y="1"/>
                    </a:moveTo>
                    <a:cubicBezTo>
                      <a:pt x="1" y="1"/>
                      <a:pt x="1" y="571"/>
                      <a:pt x="274" y="571"/>
                    </a:cubicBezTo>
                    <a:cubicBezTo>
                      <a:pt x="845" y="571"/>
                      <a:pt x="845"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
              <p:cNvSpPr/>
              <p:nvPr/>
            </p:nvSpPr>
            <p:spPr>
              <a:xfrm>
                <a:off x="2442475" y="3232675"/>
                <a:ext cx="21125" cy="14300"/>
              </a:xfrm>
              <a:custGeom>
                <a:rect b="b" l="l" r="r" t="t"/>
                <a:pathLst>
                  <a:path extrusionOk="0" h="572" w="845">
                    <a:moveTo>
                      <a:pt x="571" y="1"/>
                    </a:moveTo>
                    <a:cubicBezTo>
                      <a:pt x="0" y="1"/>
                      <a:pt x="0" y="571"/>
                      <a:pt x="571" y="571"/>
                    </a:cubicBezTo>
                    <a:cubicBezTo>
                      <a:pt x="845" y="571"/>
                      <a:pt x="845"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
              <p:cNvSpPr/>
              <p:nvPr/>
            </p:nvSpPr>
            <p:spPr>
              <a:xfrm>
                <a:off x="2585125" y="3054075"/>
                <a:ext cx="21150" cy="14275"/>
              </a:xfrm>
              <a:custGeom>
                <a:rect b="b" l="l" r="r" t="t"/>
                <a:pathLst>
                  <a:path extrusionOk="0" h="571" w="846">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
              <p:cNvSpPr/>
              <p:nvPr/>
            </p:nvSpPr>
            <p:spPr>
              <a:xfrm>
                <a:off x="2898975" y="2483450"/>
                <a:ext cx="14300" cy="14275"/>
              </a:xfrm>
              <a:custGeom>
                <a:rect b="b" l="l" r="r" t="t"/>
                <a:pathLst>
                  <a:path extrusionOk="0" h="571" w="572">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
              <p:cNvSpPr/>
              <p:nvPr/>
            </p:nvSpPr>
            <p:spPr>
              <a:xfrm>
                <a:off x="1336575" y="1749025"/>
                <a:ext cx="21725" cy="14300"/>
              </a:xfrm>
              <a:custGeom>
                <a:rect b="b" l="l" r="r" t="t"/>
                <a:pathLst>
                  <a:path extrusionOk="0" h="572" w="869">
                    <a:moveTo>
                      <a:pt x="571" y="1"/>
                    </a:moveTo>
                    <a:cubicBezTo>
                      <a:pt x="1" y="1"/>
                      <a:pt x="1" y="572"/>
                      <a:pt x="571" y="572"/>
                    </a:cubicBezTo>
                    <a:cubicBezTo>
                      <a:pt x="868" y="572"/>
                      <a:pt x="868" y="1"/>
                      <a:pt x="571"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
              <p:cNvSpPr/>
              <p:nvPr/>
            </p:nvSpPr>
            <p:spPr>
              <a:xfrm>
                <a:off x="1393650" y="2005825"/>
                <a:ext cx="21700" cy="14275"/>
              </a:xfrm>
              <a:custGeom>
                <a:rect b="b" l="l" r="r" t="t"/>
                <a:pathLst>
                  <a:path extrusionOk="0" h="571" w="868">
                    <a:moveTo>
                      <a:pt x="571" y="0"/>
                    </a:moveTo>
                    <a:cubicBezTo>
                      <a:pt x="0" y="0"/>
                      <a:pt x="0"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
              <p:cNvSpPr/>
              <p:nvPr/>
            </p:nvSpPr>
            <p:spPr>
              <a:xfrm>
                <a:off x="1557975" y="2276875"/>
                <a:ext cx="21150" cy="14275"/>
              </a:xfrm>
              <a:custGeom>
                <a:rect b="b" l="l" r="r" t="t"/>
                <a:pathLst>
                  <a:path extrusionOk="0" h="571" w="846">
                    <a:moveTo>
                      <a:pt x="275" y="0"/>
                    </a:moveTo>
                    <a:cubicBezTo>
                      <a:pt x="1" y="0"/>
                      <a:pt x="1" y="571"/>
                      <a:pt x="275" y="571"/>
                    </a:cubicBezTo>
                    <a:cubicBezTo>
                      <a:pt x="845" y="571"/>
                      <a:pt x="845"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
              <p:cNvSpPr/>
              <p:nvPr/>
            </p:nvSpPr>
            <p:spPr>
              <a:xfrm>
                <a:off x="1786250" y="184890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
              <p:cNvSpPr/>
              <p:nvPr/>
            </p:nvSpPr>
            <p:spPr>
              <a:xfrm>
                <a:off x="1401050" y="1798675"/>
                <a:ext cx="21150" cy="14300"/>
              </a:xfrm>
              <a:custGeom>
                <a:rect b="b" l="l" r="r" t="t"/>
                <a:pathLst>
                  <a:path extrusionOk="0" h="572" w="846">
                    <a:moveTo>
                      <a:pt x="572" y="1"/>
                    </a:moveTo>
                    <a:cubicBezTo>
                      <a:pt x="1" y="1"/>
                      <a:pt x="1" y="571"/>
                      <a:pt x="572" y="571"/>
                    </a:cubicBezTo>
                    <a:cubicBezTo>
                      <a:pt x="846" y="571"/>
                      <a:pt x="846" y="1"/>
                      <a:pt x="572"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
              <p:cNvSpPr/>
              <p:nvPr/>
            </p:nvSpPr>
            <p:spPr>
              <a:xfrm>
                <a:off x="1743450" y="2205550"/>
                <a:ext cx="21125" cy="14275"/>
              </a:xfrm>
              <a:custGeom>
                <a:rect b="b" l="l" r="r" t="t"/>
                <a:pathLst>
                  <a:path extrusionOk="0" h="571" w="845">
                    <a:moveTo>
                      <a:pt x="274" y="0"/>
                    </a:moveTo>
                    <a:cubicBezTo>
                      <a:pt x="0" y="0"/>
                      <a:pt x="0" y="571"/>
                      <a:pt x="274" y="571"/>
                    </a:cubicBezTo>
                    <a:cubicBezTo>
                      <a:pt x="845" y="571"/>
                      <a:pt x="845"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
              <p:cNvSpPr/>
              <p:nvPr/>
            </p:nvSpPr>
            <p:spPr>
              <a:xfrm>
                <a:off x="1458125" y="771550"/>
                <a:ext cx="21150" cy="14275"/>
              </a:xfrm>
              <a:custGeom>
                <a:rect b="b" l="l" r="r" t="t"/>
                <a:pathLst>
                  <a:path extrusionOk="0" h="571" w="846">
                    <a:moveTo>
                      <a:pt x="571" y="0"/>
                    </a:moveTo>
                    <a:cubicBezTo>
                      <a:pt x="1" y="0"/>
                      <a:pt x="1" y="571"/>
                      <a:pt x="571" y="571"/>
                    </a:cubicBezTo>
                    <a:cubicBezTo>
                      <a:pt x="845" y="571"/>
                      <a:pt x="845"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
              <p:cNvSpPr/>
              <p:nvPr/>
            </p:nvSpPr>
            <p:spPr>
              <a:xfrm>
                <a:off x="965675" y="728750"/>
                <a:ext cx="14275" cy="14275"/>
              </a:xfrm>
              <a:custGeom>
                <a:rect b="b" l="l" r="r" t="t"/>
                <a:pathLst>
                  <a:path extrusionOk="0" h="571" w="571">
                    <a:moveTo>
                      <a:pt x="297" y="0"/>
                    </a:moveTo>
                    <a:cubicBezTo>
                      <a:pt x="0" y="0"/>
                      <a:pt x="0" y="571"/>
                      <a:pt x="297" y="571"/>
                    </a:cubicBezTo>
                    <a:cubicBezTo>
                      <a:pt x="571" y="571"/>
                      <a:pt x="571"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
              <p:cNvSpPr/>
              <p:nvPr/>
            </p:nvSpPr>
            <p:spPr>
              <a:xfrm>
                <a:off x="1336575" y="4637575"/>
                <a:ext cx="21725" cy="14300"/>
              </a:xfrm>
              <a:custGeom>
                <a:rect b="b" l="l" r="r" t="t"/>
                <a:pathLst>
                  <a:path extrusionOk="0" h="572" w="869">
                    <a:moveTo>
                      <a:pt x="571" y="0"/>
                    </a:moveTo>
                    <a:cubicBezTo>
                      <a:pt x="1" y="0"/>
                      <a:pt x="1" y="571"/>
                      <a:pt x="571" y="571"/>
                    </a:cubicBezTo>
                    <a:cubicBezTo>
                      <a:pt x="868" y="571"/>
                      <a:pt x="868"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
              <p:cNvSpPr/>
              <p:nvPr/>
            </p:nvSpPr>
            <p:spPr>
              <a:xfrm>
                <a:off x="1707500" y="4238125"/>
                <a:ext cx="21700" cy="14300"/>
              </a:xfrm>
              <a:custGeom>
                <a:rect b="b" l="l" r="r" t="t"/>
                <a:pathLst>
                  <a:path extrusionOk="0" h="572" w="868">
                    <a:moveTo>
                      <a:pt x="297" y="1"/>
                    </a:moveTo>
                    <a:cubicBezTo>
                      <a:pt x="0" y="1"/>
                      <a:pt x="0" y="571"/>
                      <a:pt x="297" y="571"/>
                    </a:cubicBezTo>
                    <a:cubicBezTo>
                      <a:pt x="868" y="571"/>
                      <a:pt x="868"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
              <p:cNvSpPr/>
              <p:nvPr/>
            </p:nvSpPr>
            <p:spPr>
              <a:xfrm>
                <a:off x="1322325" y="4338000"/>
                <a:ext cx="21700" cy="14275"/>
              </a:xfrm>
              <a:custGeom>
                <a:rect b="b" l="l" r="r" t="t"/>
                <a:pathLst>
                  <a:path extrusionOk="0" h="571" w="868">
                    <a:moveTo>
                      <a:pt x="571" y="0"/>
                    </a:moveTo>
                    <a:cubicBezTo>
                      <a:pt x="0" y="0"/>
                      <a:pt x="0" y="571"/>
                      <a:pt x="571" y="571"/>
                    </a:cubicBezTo>
                    <a:cubicBezTo>
                      <a:pt x="867" y="571"/>
                      <a:pt x="867" y="0"/>
                      <a:pt x="571"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
              <p:cNvSpPr/>
              <p:nvPr/>
            </p:nvSpPr>
            <p:spPr>
              <a:xfrm>
                <a:off x="2998825" y="4823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
              <p:cNvSpPr/>
              <p:nvPr/>
            </p:nvSpPr>
            <p:spPr>
              <a:xfrm>
                <a:off x="3184300" y="4402475"/>
                <a:ext cx="14275" cy="14300"/>
              </a:xfrm>
              <a:custGeom>
                <a:rect b="b" l="l" r="r" t="t"/>
                <a:pathLst>
                  <a:path extrusionOk="0" h="572" w="571">
                    <a:moveTo>
                      <a:pt x="274" y="0"/>
                    </a:moveTo>
                    <a:cubicBezTo>
                      <a:pt x="0" y="0"/>
                      <a:pt x="0" y="571"/>
                      <a:pt x="274" y="571"/>
                    </a:cubicBezTo>
                    <a:cubicBezTo>
                      <a:pt x="571" y="571"/>
                      <a:pt x="571" y="0"/>
                      <a:pt x="274"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
              <p:cNvSpPr/>
              <p:nvPr/>
            </p:nvSpPr>
            <p:spPr>
              <a:xfrm>
                <a:off x="3077000" y="4666100"/>
                <a:ext cx="14300" cy="14300"/>
              </a:xfrm>
              <a:custGeom>
                <a:rect b="b" l="l" r="r" t="t"/>
                <a:pathLst>
                  <a:path extrusionOk="0" h="572" w="572">
                    <a:moveTo>
                      <a:pt x="298" y="1"/>
                    </a:moveTo>
                    <a:cubicBezTo>
                      <a:pt x="1" y="1"/>
                      <a:pt x="1" y="571"/>
                      <a:pt x="298" y="571"/>
                    </a:cubicBezTo>
                    <a:cubicBezTo>
                      <a:pt x="572" y="571"/>
                      <a:pt x="572" y="1"/>
                      <a:pt x="298"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
              <p:cNvSpPr/>
              <p:nvPr/>
            </p:nvSpPr>
            <p:spPr>
              <a:xfrm>
                <a:off x="2748900" y="4402475"/>
                <a:ext cx="21700" cy="14300"/>
              </a:xfrm>
              <a:custGeom>
                <a:rect b="b" l="l" r="r" t="t"/>
                <a:pathLst>
                  <a:path extrusionOk="0" h="572" w="868">
                    <a:moveTo>
                      <a:pt x="297" y="0"/>
                    </a:moveTo>
                    <a:cubicBezTo>
                      <a:pt x="0" y="0"/>
                      <a:pt x="0" y="571"/>
                      <a:pt x="297" y="571"/>
                    </a:cubicBezTo>
                    <a:cubicBezTo>
                      <a:pt x="868" y="571"/>
                      <a:pt x="868" y="0"/>
                      <a:pt x="297"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
              <p:cNvSpPr/>
              <p:nvPr/>
            </p:nvSpPr>
            <p:spPr>
              <a:xfrm>
                <a:off x="3013100" y="4302600"/>
                <a:ext cx="14300" cy="14300"/>
              </a:xfrm>
              <a:custGeom>
                <a:rect b="b" l="l" r="r" t="t"/>
                <a:pathLst>
                  <a:path extrusionOk="0" h="572" w="572">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
              <p:cNvSpPr/>
              <p:nvPr/>
            </p:nvSpPr>
            <p:spPr>
              <a:xfrm>
                <a:off x="6265700" y="4894350"/>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
              <p:cNvSpPr/>
              <p:nvPr/>
            </p:nvSpPr>
            <p:spPr>
              <a:xfrm>
                <a:off x="5994650" y="5130025"/>
                <a:ext cx="14300" cy="14300"/>
              </a:xfrm>
              <a:custGeom>
                <a:rect b="b" l="l" r="r" t="t"/>
                <a:pathLst>
                  <a:path extrusionOk="0" h="572" w="572">
                    <a:moveTo>
                      <a:pt x="275" y="1"/>
                    </a:moveTo>
                    <a:cubicBezTo>
                      <a:pt x="1" y="1"/>
                      <a:pt x="1" y="571"/>
                      <a:pt x="275" y="571"/>
                    </a:cubicBezTo>
                    <a:cubicBezTo>
                      <a:pt x="571" y="571"/>
                      <a:pt x="571" y="1"/>
                      <a:pt x="275"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
              <p:cNvSpPr/>
              <p:nvPr/>
            </p:nvSpPr>
            <p:spPr>
              <a:xfrm>
                <a:off x="4011700" y="3018700"/>
                <a:ext cx="14300" cy="14275"/>
              </a:xfrm>
              <a:custGeom>
                <a:rect b="b" l="l" r="r" t="t"/>
                <a:pathLst>
                  <a:path extrusionOk="0" h="571" w="572">
                    <a:moveTo>
                      <a:pt x="275" y="0"/>
                    </a:moveTo>
                    <a:cubicBezTo>
                      <a:pt x="1" y="0"/>
                      <a:pt x="1" y="571"/>
                      <a:pt x="275" y="571"/>
                    </a:cubicBezTo>
                    <a:cubicBezTo>
                      <a:pt x="571" y="571"/>
                      <a:pt x="571" y="0"/>
                      <a:pt x="275" y="0"/>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
              <p:cNvSpPr/>
              <p:nvPr/>
            </p:nvSpPr>
            <p:spPr>
              <a:xfrm>
                <a:off x="4018550" y="4423575"/>
                <a:ext cx="14300" cy="14300"/>
              </a:xfrm>
              <a:custGeom>
                <a:rect b="b" l="l" r="r" t="t"/>
                <a:pathLst>
                  <a:path extrusionOk="0" h="572" w="572">
                    <a:moveTo>
                      <a:pt x="297" y="1"/>
                    </a:moveTo>
                    <a:cubicBezTo>
                      <a:pt x="1" y="1"/>
                      <a:pt x="1" y="572"/>
                      <a:pt x="297" y="572"/>
                    </a:cubicBezTo>
                    <a:cubicBezTo>
                      <a:pt x="571" y="572"/>
                      <a:pt x="571" y="1"/>
                      <a:pt x="297"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
              <p:cNvSpPr/>
              <p:nvPr/>
            </p:nvSpPr>
            <p:spPr>
              <a:xfrm>
                <a:off x="6008925" y="3218400"/>
                <a:ext cx="14275" cy="14300"/>
              </a:xfrm>
              <a:custGeom>
                <a:rect b="b" l="l" r="r" t="t"/>
                <a:pathLst>
                  <a:path extrusionOk="0" h="572" w="571">
                    <a:moveTo>
                      <a:pt x="274" y="1"/>
                    </a:moveTo>
                    <a:cubicBezTo>
                      <a:pt x="0" y="1"/>
                      <a:pt x="0" y="572"/>
                      <a:pt x="274" y="572"/>
                    </a:cubicBezTo>
                    <a:cubicBezTo>
                      <a:pt x="571" y="572"/>
                      <a:pt x="571" y="1"/>
                      <a:pt x="274" y="1"/>
                    </a:cubicBezTo>
                    <a:close/>
                  </a:path>
                </a:pathLst>
              </a:cu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4" name="Google Shape;1764;p9"/>
          <p:cNvGrpSpPr/>
          <p:nvPr/>
        </p:nvGrpSpPr>
        <p:grpSpPr>
          <a:xfrm>
            <a:off x="606079" y="607425"/>
            <a:ext cx="7824951" cy="3524927"/>
            <a:chOff x="606079" y="607425"/>
            <a:chExt cx="7824951" cy="3524927"/>
          </a:xfrm>
        </p:grpSpPr>
        <p:sp>
          <p:nvSpPr>
            <p:cNvPr id="1765" name="Google Shape;1765;p9"/>
            <p:cNvSpPr/>
            <p:nvPr/>
          </p:nvSpPr>
          <p:spPr>
            <a:xfrm>
              <a:off x="6923232" y="3652327"/>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
            <p:cNvSpPr/>
            <p:nvPr/>
          </p:nvSpPr>
          <p:spPr>
            <a:xfrm>
              <a:off x="2659047" y="607425"/>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
            <p:cNvSpPr/>
            <p:nvPr/>
          </p:nvSpPr>
          <p:spPr>
            <a:xfrm>
              <a:off x="6411002" y="1383700"/>
              <a:ext cx="279126" cy="2793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
            <p:cNvSpPr/>
            <p:nvPr/>
          </p:nvSpPr>
          <p:spPr>
            <a:xfrm>
              <a:off x="606079" y="1133002"/>
              <a:ext cx="529602" cy="530073"/>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
            <p:cNvSpPr/>
            <p:nvPr/>
          </p:nvSpPr>
          <p:spPr>
            <a:xfrm>
              <a:off x="7817496" y="2264701"/>
              <a:ext cx="613535" cy="614098"/>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
            <p:cNvSpPr/>
            <p:nvPr/>
          </p:nvSpPr>
          <p:spPr>
            <a:xfrm>
              <a:off x="1480623" y="3391525"/>
              <a:ext cx="740159" cy="740827"/>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9"/>
          <p:cNvGrpSpPr/>
          <p:nvPr/>
        </p:nvGrpSpPr>
        <p:grpSpPr>
          <a:xfrm>
            <a:off x="859343" y="443167"/>
            <a:ext cx="7571943" cy="4279202"/>
            <a:chOff x="859343" y="443167"/>
            <a:chExt cx="7571943" cy="4279202"/>
          </a:xfrm>
        </p:grpSpPr>
        <p:grpSp>
          <p:nvGrpSpPr>
            <p:cNvPr id="1772" name="Google Shape;1772;p9"/>
            <p:cNvGrpSpPr/>
            <p:nvPr/>
          </p:nvGrpSpPr>
          <p:grpSpPr>
            <a:xfrm>
              <a:off x="859343" y="443179"/>
              <a:ext cx="1478072" cy="614129"/>
              <a:chOff x="219125" y="484675"/>
              <a:chExt cx="1622650" cy="674200"/>
            </a:xfrm>
          </p:grpSpPr>
          <p:sp>
            <p:nvSpPr>
              <p:cNvPr id="1773" name="Google Shape;1773;p9"/>
              <p:cNvSpPr/>
              <p:nvPr/>
            </p:nvSpPr>
            <p:spPr>
              <a:xfrm>
                <a:off x="236475" y="505250"/>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1774" name="Google Shape;1774;p9"/>
              <p:cNvGrpSpPr/>
              <p:nvPr/>
            </p:nvGrpSpPr>
            <p:grpSpPr>
              <a:xfrm>
                <a:off x="219125" y="484675"/>
                <a:ext cx="1622650" cy="674200"/>
                <a:chOff x="219125" y="484675"/>
                <a:chExt cx="1622650" cy="674200"/>
              </a:xfrm>
            </p:grpSpPr>
            <p:sp>
              <p:nvSpPr>
                <p:cNvPr id="1775" name="Google Shape;1775;p9"/>
                <p:cNvSpPr/>
                <p:nvPr/>
              </p:nvSpPr>
              <p:spPr>
                <a:xfrm>
                  <a:off x="709825" y="11147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9"/>
                <p:cNvSpPr/>
                <p:nvPr/>
              </p:nvSpPr>
              <p:spPr>
                <a:xfrm>
                  <a:off x="219125" y="6147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9"/>
                <p:cNvSpPr/>
                <p:nvPr/>
              </p:nvSpPr>
              <p:spPr>
                <a:xfrm>
                  <a:off x="1797675" y="4846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8" name="Google Shape;1778;p9"/>
            <p:cNvGrpSpPr/>
            <p:nvPr/>
          </p:nvGrpSpPr>
          <p:grpSpPr>
            <a:xfrm>
              <a:off x="7488012" y="3652325"/>
              <a:ext cx="740188" cy="1070044"/>
              <a:chOff x="8233275" y="1900925"/>
              <a:chExt cx="753525" cy="1089325"/>
            </a:xfrm>
          </p:grpSpPr>
          <p:sp>
            <p:nvSpPr>
              <p:cNvPr id="1779" name="Google Shape;1779;p9"/>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1780" name="Google Shape;1780;p9"/>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9"/>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9"/>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9"/>
            <p:cNvGrpSpPr/>
            <p:nvPr/>
          </p:nvGrpSpPr>
          <p:grpSpPr>
            <a:xfrm>
              <a:off x="1438024" y="1996727"/>
              <a:ext cx="740177" cy="816582"/>
              <a:chOff x="6715777" y="3950739"/>
              <a:chExt cx="586325" cy="646900"/>
            </a:xfrm>
          </p:grpSpPr>
          <p:sp>
            <p:nvSpPr>
              <p:cNvPr id="1784" name="Google Shape;1784;p9"/>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1785" name="Google Shape;1785;p9"/>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1786" name="Google Shape;1786;p9"/>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9"/>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9"/>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1" name="Google Shape;1791;p9"/>
            <p:cNvGrpSpPr/>
            <p:nvPr/>
          </p:nvGrpSpPr>
          <p:grpSpPr>
            <a:xfrm>
              <a:off x="7691071" y="443167"/>
              <a:ext cx="740215" cy="1050616"/>
              <a:chOff x="8082452" y="285774"/>
              <a:chExt cx="498898" cy="708105"/>
            </a:xfrm>
          </p:grpSpPr>
          <p:grpSp>
            <p:nvGrpSpPr>
              <p:cNvPr id="1792" name="Google Shape;1792;p9"/>
              <p:cNvGrpSpPr/>
              <p:nvPr/>
            </p:nvGrpSpPr>
            <p:grpSpPr>
              <a:xfrm>
                <a:off x="8082452" y="285774"/>
                <a:ext cx="498898" cy="708105"/>
                <a:chOff x="7865075" y="285763"/>
                <a:chExt cx="716293" cy="1016662"/>
              </a:xfrm>
            </p:grpSpPr>
            <p:sp>
              <p:nvSpPr>
                <p:cNvPr id="1793" name="Google Shape;1793;p9"/>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1794" name="Google Shape;1794;p9"/>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9"/>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9"/>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9"/>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9"/>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9"/>
            <p:cNvGrpSpPr/>
            <p:nvPr/>
          </p:nvGrpSpPr>
          <p:grpSpPr>
            <a:xfrm rot="5400000">
              <a:off x="937576" y="4111407"/>
              <a:ext cx="373126" cy="529592"/>
              <a:chOff x="8082452" y="285774"/>
              <a:chExt cx="498898" cy="708105"/>
            </a:xfrm>
          </p:grpSpPr>
          <p:grpSp>
            <p:nvGrpSpPr>
              <p:cNvPr id="1800" name="Google Shape;1800;p9"/>
              <p:cNvGrpSpPr/>
              <p:nvPr/>
            </p:nvGrpSpPr>
            <p:grpSpPr>
              <a:xfrm>
                <a:off x="8082452" y="285774"/>
                <a:ext cx="498898" cy="708105"/>
                <a:chOff x="7865075" y="285763"/>
                <a:chExt cx="716293" cy="1016662"/>
              </a:xfrm>
            </p:grpSpPr>
            <p:sp>
              <p:nvSpPr>
                <p:cNvPr id="1801" name="Google Shape;1801;p9"/>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1802" name="Google Shape;1802;p9"/>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
                <p:cNvSpPr/>
                <p:nvPr/>
              </p:nvSpPr>
              <p:spPr>
                <a:xfrm>
                  <a:off x="7865075" y="5281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9"/>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9"/>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6" name="Google Shape;1806;p9"/>
              <p:cNvSpPr/>
              <p:nvPr/>
            </p:nvSpPr>
            <p:spPr>
              <a:xfrm>
                <a:off x="8339285" y="589063"/>
                <a:ext cx="30600" cy="30600"/>
              </a:xfrm>
              <a:prstGeom prst="ellipse">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7" name="Google Shape;1807;p9"/>
          <p:cNvSpPr txBox="1"/>
          <p:nvPr>
            <p:ph idx="1" type="subTitle"/>
          </p:nvPr>
        </p:nvSpPr>
        <p:spPr>
          <a:xfrm>
            <a:off x="2733150" y="2902172"/>
            <a:ext cx="3677700" cy="12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r">
              <a:lnSpc>
                <a:spcPct val="115000"/>
              </a:lnSpc>
              <a:spcBef>
                <a:spcPts val="0"/>
              </a:spcBef>
              <a:spcAft>
                <a:spcPts val="0"/>
              </a:spcAft>
              <a:buSzPts val="1400"/>
              <a:buNone/>
              <a:defRPr sz="1400"/>
            </a:lvl2pPr>
            <a:lvl3pPr lvl="2" rtl="0" algn="r">
              <a:lnSpc>
                <a:spcPct val="115000"/>
              </a:lnSpc>
              <a:spcBef>
                <a:spcPts val="0"/>
              </a:spcBef>
              <a:spcAft>
                <a:spcPts val="0"/>
              </a:spcAft>
              <a:buSzPts val="1400"/>
              <a:buNone/>
              <a:defRPr sz="1400"/>
            </a:lvl3pPr>
            <a:lvl4pPr lvl="3" rtl="0" algn="r">
              <a:lnSpc>
                <a:spcPct val="115000"/>
              </a:lnSpc>
              <a:spcBef>
                <a:spcPts val="0"/>
              </a:spcBef>
              <a:spcAft>
                <a:spcPts val="0"/>
              </a:spcAft>
              <a:buSzPts val="1400"/>
              <a:buNone/>
              <a:defRPr sz="1400"/>
            </a:lvl4pPr>
            <a:lvl5pPr lvl="4" rtl="0" algn="r">
              <a:lnSpc>
                <a:spcPct val="115000"/>
              </a:lnSpc>
              <a:spcBef>
                <a:spcPts val="0"/>
              </a:spcBef>
              <a:spcAft>
                <a:spcPts val="0"/>
              </a:spcAft>
              <a:buSzPts val="1400"/>
              <a:buNone/>
              <a:defRPr sz="1400"/>
            </a:lvl5pPr>
            <a:lvl6pPr lvl="5" rtl="0" algn="r">
              <a:lnSpc>
                <a:spcPct val="115000"/>
              </a:lnSpc>
              <a:spcBef>
                <a:spcPts val="0"/>
              </a:spcBef>
              <a:spcAft>
                <a:spcPts val="0"/>
              </a:spcAft>
              <a:buSzPts val="1400"/>
              <a:buNone/>
              <a:defRPr sz="1400"/>
            </a:lvl6pPr>
            <a:lvl7pPr lvl="6" rtl="0" algn="r">
              <a:lnSpc>
                <a:spcPct val="115000"/>
              </a:lnSpc>
              <a:spcBef>
                <a:spcPts val="0"/>
              </a:spcBef>
              <a:spcAft>
                <a:spcPts val="0"/>
              </a:spcAft>
              <a:buSzPts val="1400"/>
              <a:buNone/>
              <a:defRPr sz="1400"/>
            </a:lvl7pPr>
            <a:lvl8pPr lvl="7" rtl="0" algn="r">
              <a:lnSpc>
                <a:spcPct val="115000"/>
              </a:lnSpc>
              <a:spcBef>
                <a:spcPts val="0"/>
              </a:spcBef>
              <a:spcAft>
                <a:spcPts val="0"/>
              </a:spcAft>
              <a:buSzPts val="1400"/>
              <a:buNone/>
              <a:defRPr sz="1400"/>
            </a:lvl8pPr>
            <a:lvl9pPr lvl="8" rtl="0" algn="r">
              <a:lnSpc>
                <a:spcPct val="115000"/>
              </a:lnSpc>
              <a:spcBef>
                <a:spcPts val="0"/>
              </a:spcBef>
              <a:spcAft>
                <a:spcPts val="0"/>
              </a:spcAft>
              <a:buSzPts val="1400"/>
              <a:buNone/>
              <a:defRPr sz="1400"/>
            </a:lvl9pPr>
          </a:lstStyle>
          <a:p/>
        </p:txBody>
      </p:sp>
      <p:sp>
        <p:nvSpPr>
          <p:cNvPr id="1808" name="Google Shape;1808;p9"/>
          <p:cNvSpPr txBox="1"/>
          <p:nvPr>
            <p:ph type="ctrTitle"/>
          </p:nvPr>
        </p:nvSpPr>
        <p:spPr>
          <a:xfrm>
            <a:off x="2733300" y="2288072"/>
            <a:ext cx="36777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809" name="Shape 1809"/>
        <p:cNvGrpSpPr/>
        <p:nvPr/>
      </p:nvGrpSpPr>
      <p:grpSpPr>
        <a:xfrm>
          <a:off x="0" y="0"/>
          <a:ext cx="0" cy="0"/>
          <a:chOff x="0" y="0"/>
          <a:chExt cx="0" cy="0"/>
        </a:xfrm>
      </p:grpSpPr>
      <p:sp>
        <p:nvSpPr>
          <p:cNvPr id="1810" name="Google Shape;1810;p10"/>
          <p:cNvSpPr txBox="1"/>
          <p:nvPr>
            <p:ph type="title"/>
          </p:nvPr>
        </p:nvSpPr>
        <p:spPr>
          <a:xfrm>
            <a:off x="713225" y="3683000"/>
            <a:ext cx="3858900" cy="1020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000"/>
        </a:solidFill>
      </p:bgPr>
    </p:bg>
    <p:spTree>
      <p:nvGrpSpPr>
        <p:cNvPr id="5" name="Shape 5"/>
        <p:cNvGrpSpPr/>
        <p:nvPr/>
      </p:nvGrpSpPr>
      <p:grpSpPr>
        <a:xfrm>
          <a:off x="0" y="0"/>
          <a:ext cx="0" cy="0"/>
          <a:chOff x="0" y="0"/>
          <a:chExt cx="0" cy="0"/>
        </a:xfrm>
      </p:grpSpPr>
      <p:sp>
        <p:nvSpPr>
          <p:cNvPr id="6" name="Google Shape;6;p1"/>
          <p:cNvSpPr/>
          <p:nvPr/>
        </p:nvSpPr>
        <p:spPr>
          <a:xfrm>
            <a:off x="8137844" y="5593202"/>
            <a:ext cx="46116" cy="36598"/>
          </a:xfrm>
          <a:custGeom>
            <a:rect b="b" l="l" r="r" t="t"/>
            <a:pathLst>
              <a:path extrusionOk="0" h="1142" w="1439">
                <a:moveTo>
                  <a:pt x="868" y="0"/>
                </a:moveTo>
                <a:cubicBezTo>
                  <a:pt x="1" y="0"/>
                  <a:pt x="1" y="1141"/>
                  <a:pt x="868" y="1141"/>
                </a:cubicBezTo>
                <a:cubicBezTo>
                  <a:pt x="1439" y="1141"/>
                  <a:pt x="1439" y="0"/>
                  <a:pt x="8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2203961" y="5520037"/>
            <a:ext cx="18331" cy="18331"/>
          </a:xfrm>
          <a:custGeom>
            <a:rect b="b" l="l" r="r" t="t"/>
            <a:pathLst>
              <a:path extrusionOk="0" h="572" w="572">
                <a:moveTo>
                  <a:pt x="275" y="1"/>
                </a:moveTo>
                <a:cubicBezTo>
                  <a:pt x="1" y="1"/>
                  <a:pt x="1" y="571"/>
                  <a:pt x="275" y="571"/>
                </a:cubicBezTo>
                <a:cubicBezTo>
                  <a:pt x="571" y="571"/>
                  <a:pt x="571" y="1"/>
                  <a:pt x="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338668" y="5656816"/>
            <a:ext cx="27080" cy="18331"/>
          </a:xfrm>
          <a:custGeom>
            <a:rect b="b" l="l" r="r" t="t"/>
            <a:pathLst>
              <a:path extrusionOk="0" h="572" w="845">
                <a:moveTo>
                  <a:pt x="571" y="1"/>
                </a:moveTo>
                <a:cubicBezTo>
                  <a:pt x="0" y="1"/>
                  <a:pt x="0" y="572"/>
                  <a:pt x="571" y="572"/>
                </a:cubicBezTo>
                <a:cubicBezTo>
                  <a:pt x="845" y="572"/>
                  <a:pt x="845" y="1"/>
                  <a:pt x="571" y="1"/>
                </a:cubicBezTo>
                <a:close/>
              </a:path>
            </a:pathLst>
          </a:custGeom>
          <a:solidFill>
            <a:srgbClr val="727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5614199" y="5693414"/>
            <a:ext cx="27817" cy="18299"/>
          </a:xfrm>
          <a:custGeom>
            <a:rect b="b" l="l" r="r" t="t"/>
            <a:pathLst>
              <a:path extrusionOk="0" h="571" w="868">
                <a:moveTo>
                  <a:pt x="571" y="0"/>
                </a:moveTo>
                <a:cubicBezTo>
                  <a:pt x="0" y="0"/>
                  <a:pt x="0" y="571"/>
                  <a:pt x="571" y="571"/>
                </a:cubicBezTo>
                <a:cubicBezTo>
                  <a:pt x="868" y="571"/>
                  <a:pt x="868" y="0"/>
                  <a:pt x="571" y="0"/>
                </a:cubicBezTo>
                <a:close/>
              </a:path>
            </a:pathLst>
          </a:custGeom>
          <a:solidFill>
            <a:srgbClr val="727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567953" y="5757766"/>
            <a:ext cx="27112" cy="18331"/>
          </a:xfrm>
          <a:custGeom>
            <a:rect b="b" l="l" r="r" t="t"/>
            <a:pathLst>
              <a:path extrusionOk="0" h="572" w="846">
                <a:moveTo>
                  <a:pt x="275" y="1"/>
                </a:moveTo>
                <a:cubicBezTo>
                  <a:pt x="1" y="1"/>
                  <a:pt x="1" y="571"/>
                  <a:pt x="275" y="571"/>
                </a:cubicBezTo>
                <a:cubicBezTo>
                  <a:pt x="845" y="571"/>
                  <a:pt x="845" y="1"/>
                  <a:pt x="275" y="1"/>
                </a:cubicBezTo>
                <a:close/>
              </a:path>
            </a:pathLst>
          </a:custGeom>
          <a:solidFill>
            <a:srgbClr val="727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7379279" y="5666334"/>
            <a:ext cx="18331" cy="18331"/>
          </a:xfrm>
          <a:custGeom>
            <a:rect b="b" l="l" r="r" t="t"/>
            <a:pathLst>
              <a:path extrusionOk="0" h="572" w="572">
                <a:moveTo>
                  <a:pt x="275" y="1"/>
                </a:moveTo>
                <a:cubicBezTo>
                  <a:pt x="1" y="1"/>
                  <a:pt x="1" y="571"/>
                  <a:pt x="275" y="571"/>
                </a:cubicBezTo>
                <a:cubicBezTo>
                  <a:pt x="571" y="571"/>
                  <a:pt x="571" y="1"/>
                  <a:pt x="275" y="1"/>
                </a:cubicBezTo>
                <a:close/>
              </a:path>
            </a:pathLst>
          </a:custGeom>
          <a:solidFill>
            <a:srgbClr val="727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713225" y="445025"/>
            <a:ext cx="7717800" cy="572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1pPr>
            <a:lvl2pPr lvl="1">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2pPr>
            <a:lvl3pPr lvl="2">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3pPr>
            <a:lvl4pPr lvl="3">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4pPr>
            <a:lvl5pPr lvl="4">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5pPr>
            <a:lvl6pPr lvl="5">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6pPr>
            <a:lvl7pPr lvl="6">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7pPr>
            <a:lvl8pPr lvl="7">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8pPr>
            <a:lvl9pPr lvl="8">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9pPr>
          </a:lstStyle>
          <a:p/>
        </p:txBody>
      </p:sp>
      <p:sp>
        <p:nvSpPr>
          <p:cNvPr id="13" name="Google Shape;13;p1"/>
          <p:cNvSpPr txBox="1"/>
          <p:nvPr>
            <p:ph idx="1" type="body"/>
          </p:nvPr>
        </p:nvSpPr>
        <p:spPr>
          <a:xfrm>
            <a:off x="713225"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hyperlink" Target="https://doi.org/10.1038/s41586-020-264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458" name="Shape 5458"/>
        <p:cNvGrpSpPr/>
        <p:nvPr/>
      </p:nvGrpSpPr>
      <p:grpSpPr>
        <a:xfrm>
          <a:off x="0" y="0"/>
          <a:ext cx="0" cy="0"/>
          <a:chOff x="0" y="0"/>
          <a:chExt cx="0" cy="0"/>
        </a:xfrm>
      </p:grpSpPr>
      <p:sp>
        <p:nvSpPr>
          <p:cNvPr id="5459" name="Google Shape;5459;p28"/>
          <p:cNvSpPr txBox="1"/>
          <p:nvPr>
            <p:ph type="ctrTitle"/>
          </p:nvPr>
        </p:nvSpPr>
        <p:spPr>
          <a:xfrm>
            <a:off x="709729" y="1111975"/>
            <a:ext cx="3747900" cy="23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Astronomy Transients</a:t>
            </a:r>
            <a:endParaRPr/>
          </a:p>
        </p:txBody>
      </p:sp>
      <p:grpSp>
        <p:nvGrpSpPr>
          <p:cNvPr id="5460" name="Google Shape;5460;p28"/>
          <p:cNvGrpSpPr/>
          <p:nvPr/>
        </p:nvGrpSpPr>
        <p:grpSpPr>
          <a:xfrm>
            <a:off x="3167963" y="537775"/>
            <a:ext cx="5636560" cy="4278051"/>
            <a:chOff x="3244163" y="537775"/>
            <a:chExt cx="5636560" cy="4278051"/>
          </a:xfrm>
        </p:grpSpPr>
        <p:grpSp>
          <p:nvGrpSpPr>
            <p:cNvPr id="5461" name="Google Shape;5461;p28"/>
            <p:cNvGrpSpPr/>
            <p:nvPr/>
          </p:nvGrpSpPr>
          <p:grpSpPr>
            <a:xfrm>
              <a:off x="3990331" y="815789"/>
              <a:ext cx="858544" cy="356719"/>
              <a:chOff x="-68911" y="-91398"/>
              <a:chExt cx="1622650" cy="674200"/>
            </a:xfrm>
          </p:grpSpPr>
          <p:sp>
            <p:nvSpPr>
              <p:cNvPr id="5462" name="Google Shape;5462;p28"/>
              <p:cNvSpPr/>
              <p:nvPr/>
            </p:nvSpPr>
            <p:spPr>
              <a:xfrm>
                <a:off x="-51561" y="-70823"/>
                <a:ext cx="1587600" cy="629875"/>
              </a:xfrm>
              <a:custGeom>
                <a:rect b="b" l="l" r="r" t="t"/>
                <a:pathLst>
                  <a:path extrusionOk="0" h="25195" w="63504">
                    <a:moveTo>
                      <a:pt x="0" y="5330"/>
                    </a:moveTo>
                    <a:lnTo>
                      <a:pt x="19865" y="25195"/>
                    </a:lnTo>
                    <a:lnTo>
                      <a:pt x="63504" y="0"/>
                    </a:lnTo>
                    <a:close/>
                  </a:path>
                </a:pathLst>
              </a:custGeom>
              <a:noFill/>
              <a:ln cap="flat" cmpd="sng" w="9525">
                <a:solidFill>
                  <a:schemeClr val="accent2"/>
                </a:solidFill>
                <a:prstDash val="solid"/>
                <a:round/>
                <a:headEnd len="med" w="med" type="none"/>
                <a:tailEnd len="med" w="med" type="none"/>
              </a:ln>
            </p:spPr>
          </p:sp>
          <p:grpSp>
            <p:nvGrpSpPr>
              <p:cNvPr id="5463" name="Google Shape;5463;p28"/>
              <p:cNvGrpSpPr/>
              <p:nvPr/>
            </p:nvGrpSpPr>
            <p:grpSpPr>
              <a:xfrm>
                <a:off x="-68911" y="-91398"/>
                <a:ext cx="1622650" cy="674200"/>
                <a:chOff x="-68911" y="-91398"/>
                <a:chExt cx="1622650" cy="674200"/>
              </a:xfrm>
            </p:grpSpPr>
            <p:sp>
              <p:nvSpPr>
                <p:cNvPr id="5464" name="Google Shape;5464;p28"/>
                <p:cNvSpPr/>
                <p:nvPr/>
              </p:nvSpPr>
              <p:spPr>
                <a:xfrm>
                  <a:off x="421789" y="538702"/>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28"/>
                <p:cNvSpPr/>
                <p:nvPr/>
              </p:nvSpPr>
              <p:spPr>
                <a:xfrm>
                  <a:off x="-68911" y="38677"/>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28"/>
                <p:cNvSpPr/>
                <p:nvPr/>
              </p:nvSpPr>
              <p:spPr>
                <a:xfrm>
                  <a:off x="1509639" y="-91398"/>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67" name="Google Shape;5467;p28"/>
            <p:cNvGrpSpPr/>
            <p:nvPr/>
          </p:nvGrpSpPr>
          <p:grpSpPr>
            <a:xfrm>
              <a:off x="7797502" y="3690774"/>
              <a:ext cx="498898" cy="708105"/>
              <a:chOff x="7865075" y="285763"/>
              <a:chExt cx="716293" cy="1016662"/>
            </a:xfrm>
          </p:grpSpPr>
          <p:sp>
            <p:nvSpPr>
              <p:cNvPr id="5468" name="Google Shape;5468;p28"/>
              <p:cNvSpPr/>
              <p:nvPr/>
            </p:nvSpPr>
            <p:spPr>
              <a:xfrm>
                <a:off x="7886700" y="307425"/>
                <a:ext cx="685800" cy="969575"/>
              </a:xfrm>
              <a:custGeom>
                <a:rect b="b" l="l" r="r" t="t"/>
                <a:pathLst>
                  <a:path extrusionOk="0" h="38783" w="27432">
                    <a:moveTo>
                      <a:pt x="946" y="9932"/>
                    </a:moveTo>
                    <a:lnTo>
                      <a:pt x="27432" y="24594"/>
                    </a:lnTo>
                    <a:lnTo>
                      <a:pt x="26959" y="0"/>
                    </a:lnTo>
                    <a:lnTo>
                      <a:pt x="0" y="38783"/>
                    </a:lnTo>
                  </a:path>
                </a:pathLst>
              </a:custGeom>
              <a:noFill/>
              <a:ln cap="flat" cmpd="sng" w="9525">
                <a:solidFill>
                  <a:schemeClr val="accent2"/>
                </a:solidFill>
                <a:prstDash val="solid"/>
                <a:round/>
                <a:headEnd len="med" w="med" type="none"/>
                <a:tailEnd len="med" w="med" type="none"/>
              </a:ln>
            </p:spPr>
          </p:sp>
          <p:sp>
            <p:nvSpPr>
              <p:cNvPr id="5469" name="Google Shape;5469;p28"/>
              <p:cNvSpPr/>
              <p:nvPr/>
            </p:nvSpPr>
            <p:spPr>
              <a:xfrm>
                <a:off x="7865075" y="12583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28"/>
              <p:cNvSpPr/>
              <p:nvPr/>
            </p:nvSpPr>
            <p:spPr>
              <a:xfrm>
                <a:off x="7877817" y="523927"/>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28"/>
              <p:cNvSpPr/>
              <p:nvPr/>
            </p:nvSpPr>
            <p:spPr>
              <a:xfrm>
                <a:off x="8537268" y="2857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28"/>
              <p:cNvSpPr/>
              <p:nvPr/>
            </p:nvSpPr>
            <p:spPr>
              <a:xfrm>
                <a:off x="8537268" y="897663"/>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3" name="Google Shape;5473;p28"/>
            <p:cNvGrpSpPr/>
            <p:nvPr/>
          </p:nvGrpSpPr>
          <p:grpSpPr>
            <a:xfrm>
              <a:off x="8381813" y="1120598"/>
              <a:ext cx="498909" cy="721242"/>
              <a:chOff x="8233275" y="1900925"/>
              <a:chExt cx="753525" cy="1089325"/>
            </a:xfrm>
          </p:grpSpPr>
          <p:sp>
            <p:nvSpPr>
              <p:cNvPr id="5474" name="Google Shape;5474;p28"/>
              <p:cNvSpPr/>
              <p:nvPr/>
            </p:nvSpPr>
            <p:spPr>
              <a:xfrm>
                <a:off x="8253250" y="1915500"/>
                <a:ext cx="721275" cy="1052350"/>
              </a:xfrm>
              <a:custGeom>
                <a:rect b="b" l="l" r="r" t="t"/>
                <a:pathLst>
                  <a:path extrusionOk="0" h="42094" w="28851">
                    <a:moveTo>
                      <a:pt x="17973" y="0"/>
                    </a:moveTo>
                    <a:lnTo>
                      <a:pt x="0" y="42094"/>
                    </a:lnTo>
                    <a:lnTo>
                      <a:pt x="28851" y="20338"/>
                    </a:lnTo>
                  </a:path>
                </a:pathLst>
              </a:custGeom>
              <a:noFill/>
              <a:ln cap="flat" cmpd="sng" w="9525">
                <a:solidFill>
                  <a:schemeClr val="accent2"/>
                </a:solidFill>
                <a:prstDash val="solid"/>
                <a:round/>
                <a:headEnd len="med" w="med" type="none"/>
                <a:tailEnd len="med" w="med" type="none"/>
              </a:ln>
            </p:spPr>
          </p:sp>
          <p:sp>
            <p:nvSpPr>
              <p:cNvPr id="5475" name="Google Shape;5475;p28"/>
              <p:cNvSpPr/>
              <p:nvPr/>
            </p:nvSpPr>
            <p:spPr>
              <a:xfrm>
                <a:off x="8679625" y="190092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28"/>
              <p:cNvSpPr/>
              <p:nvPr/>
            </p:nvSpPr>
            <p:spPr>
              <a:xfrm>
                <a:off x="8942700" y="2405175"/>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28"/>
              <p:cNvSpPr/>
              <p:nvPr/>
            </p:nvSpPr>
            <p:spPr>
              <a:xfrm>
                <a:off x="8233275" y="2946150"/>
                <a:ext cx="44100" cy="4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8" name="Google Shape;5478;p28"/>
            <p:cNvGrpSpPr/>
            <p:nvPr/>
          </p:nvGrpSpPr>
          <p:grpSpPr>
            <a:xfrm>
              <a:off x="3244163" y="537775"/>
              <a:ext cx="5567187" cy="4278051"/>
              <a:chOff x="3244163" y="537775"/>
              <a:chExt cx="5567187" cy="4278051"/>
            </a:xfrm>
          </p:grpSpPr>
          <p:grpSp>
            <p:nvGrpSpPr>
              <p:cNvPr id="5479" name="Google Shape;5479;p28"/>
              <p:cNvGrpSpPr/>
              <p:nvPr/>
            </p:nvGrpSpPr>
            <p:grpSpPr>
              <a:xfrm>
                <a:off x="3244163" y="537775"/>
                <a:ext cx="5409026" cy="4278051"/>
                <a:chOff x="3244163" y="537775"/>
                <a:chExt cx="5409026" cy="4278051"/>
              </a:xfrm>
            </p:grpSpPr>
            <p:sp>
              <p:nvSpPr>
                <p:cNvPr id="5480" name="Google Shape;5480;p28"/>
                <p:cNvSpPr/>
                <p:nvPr/>
              </p:nvSpPr>
              <p:spPr>
                <a:xfrm>
                  <a:off x="3244162" y="4543525"/>
                  <a:ext cx="272051" cy="27230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28"/>
                <p:cNvSpPr/>
                <p:nvPr/>
              </p:nvSpPr>
              <p:spPr>
                <a:xfrm>
                  <a:off x="4609238" y="1477300"/>
                  <a:ext cx="272051" cy="27230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28"/>
                <p:cNvSpPr/>
                <p:nvPr/>
              </p:nvSpPr>
              <p:spPr>
                <a:xfrm>
                  <a:off x="8381138" y="537775"/>
                  <a:ext cx="272051" cy="27230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3" name="Google Shape;5483;p28"/>
              <p:cNvSpPr/>
              <p:nvPr/>
            </p:nvSpPr>
            <p:spPr>
              <a:xfrm>
                <a:off x="8312450" y="2479879"/>
                <a:ext cx="498899" cy="499394"/>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4" name="Google Shape;5484;p28"/>
            <p:cNvGrpSpPr/>
            <p:nvPr/>
          </p:nvGrpSpPr>
          <p:grpSpPr>
            <a:xfrm>
              <a:off x="4387440" y="3783714"/>
              <a:ext cx="586325" cy="646900"/>
              <a:chOff x="6715777" y="3950739"/>
              <a:chExt cx="586325" cy="646900"/>
            </a:xfrm>
          </p:grpSpPr>
          <p:sp>
            <p:nvSpPr>
              <p:cNvPr id="5485" name="Google Shape;5485;p28"/>
              <p:cNvSpPr/>
              <p:nvPr/>
            </p:nvSpPr>
            <p:spPr>
              <a:xfrm>
                <a:off x="6727925" y="4221225"/>
                <a:ext cx="484800" cy="366550"/>
              </a:xfrm>
              <a:custGeom>
                <a:rect b="b" l="l" r="r" t="t"/>
                <a:pathLst>
                  <a:path extrusionOk="0" h="14662" w="19392">
                    <a:moveTo>
                      <a:pt x="19392" y="2128"/>
                    </a:moveTo>
                    <a:lnTo>
                      <a:pt x="0" y="14662"/>
                    </a:lnTo>
                    <a:lnTo>
                      <a:pt x="1656" y="0"/>
                    </a:lnTo>
                    <a:close/>
                  </a:path>
                </a:pathLst>
              </a:custGeom>
              <a:noFill/>
              <a:ln cap="flat" cmpd="sng" w="9525">
                <a:solidFill>
                  <a:schemeClr val="accent2"/>
                </a:solidFill>
                <a:prstDash val="solid"/>
                <a:round/>
                <a:headEnd len="med" w="med" type="none"/>
                <a:tailEnd len="med" w="med" type="none"/>
              </a:ln>
            </p:spPr>
          </p:sp>
          <p:sp>
            <p:nvSpPr>
              <p:cNvPr id="5486" name="Google Shape;5486;p28"/>
              <p:cNvSpPr/>
              <p:nvPr/>
            </p:nvSpPr>
            <p:spPr>
              <a:xfrm>
                <a:off x="7112225" y="3967000"/>
                <a:ext cx="177350" cy="307425"/>
              </a:xfrm>
              <a:custGeom>
                <a:rect b="b" l="l" r="r" t="t"/>
                <a:pathLst>
                  <a:path extrusionOk="0" h="12297" w="7094">
                    <a:moveTo>
                      <a:pt x="4729" y="12297"/>
                    </a:moveTo>
                    <a:lnTo>
                      <a:pt x="0" y="473"/>
                    </a:lnTo>
                    <a:lnTo>
                      <a:pt x="7094" y="0"/>
                    </a:lnTo>
                  </a:path>
                </a:pathLst>
              </a:custGeom>
              <a:noFill/>
              <a:ln cap="flat" cmpd="sng" w="9525">
                <a:solidFill>
                  <a:schemeClr val="accent2"/>
                </a:solidFill>
                <a:prstDash val="solid"/>
                <a:round/>
                <a:headEnd len="med" w="med" type="none"/>
                <a:tailEnd len="med" w="med" type="none"/>
              </a:ln>
            </p:spPr>
          </p:sp>
          <p:sp>
            <p:nvSpPr>
              <p:cNvPr id="5487" name="Google Shape;5487;p28"/>
              <p:cNvSpPr/>
              <p:nvPr/>
            </p:nvSpPr>
            <p:spPr>
              <a:xfrm>
                <a:off x="7203502" y="42574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28"/>
              <p:cNvSpPr/>
              <p:nvPr/>
            </p:nvSpPr>
            <p:spPr>
              <a:xfrm>
                <a:off x="7271502" y="39507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28"/>
              <p:cNvSpPr/>
              <p:nvPr/>
            </p:nvSpPr>
            <p:spPr>
              <a:xfrm>
                <a:off x="7103027" y="39669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28"/>
              <p:cNvSpPr/>
              <p:nvPr/>
            </p:nvSpPr>
            <p:spPr>
              <a:xfrm>
                <a:off x="6755677" y="420788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28"/>
              <p:cNvSpPr/>
              <p:nvPr/>
            </p:nvSpPr>
            <p:spPr>
              <a:xfrm>
                <a:off x="6715777" y="4567039"/>
                <a:ext cx="30600" cy="3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92" name="Google Shape;5492;p28"/>
          <p:cNvGrpSpPr/>
          <p:nvPr/>
        </p:nvGrpSpPr>
        <p:grpSpPr>
          <a:xfrm>
            <a:off x="4485686" y="57768"/>
            <a:ext cx="3865500" cy="5029200"/>
            <a:chOff x="4561886" y="57768"/>
            <a:chExt cx="3865500" cy="5029200"/>
          </a:xfrm>
        </p:grpSpPr>
        <p:grpSp>
          <p:nvGrpSpPr>
            <p:cNvPr id="5493" name="Google Shape;5493;p28"/>
            <p:cNvGrpSpPr/>
            <p:nvPr/>
          </p:nvGrpSpPr>
          <p:grpSpPr>
            <a:xfrm>
              <a:off x="4561886" y="57768"/>
              <a:ext cx="3865500" cy="5029200"/>
              <a:chOff x="4561886" y="57768"/>
              <a:chExt cx="3865500" cy="5029200"/>
            </a:xfrm>
          </p:grpSpPr>
          <p:sp>
            <p:nvSpPr>
              <p:cNvPr id="5494" name="Google Shape;5494;p28"/>
              <p:cNvSpPr/>
              <p:nvPr/>
            </p:nvSpPr>
            <p:spPr>
              <a:xfrm rot="1799971">
                <a:off x="5661523" y="149778"/>
                <a:ext cx="1666225" cy="4845179"/>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28"/>
              <p:cNvSpPr/>
              <p:nvPr/>
            </p:nvSpPr>
            <p:spPr>
              <a:xfrm rot="1799492">
                <a:off x="5733266" y="374227"/>
                <a:ext cx="1503985" cy="4373681"/>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6" name="Google Shape;5496;p28"/>
            <p:cNvGrpSpPr/>
            <p:nvPr/>
          </p:nvGrpSpPr>
          <p:grpSpPr>
            <a:xfrm>
              <a:off x="4897575" y="836693"/>
              <a:ext cx="3166500" cy="3166500"/>
              <a:chOff x="4973775" y="711725"/>
              <a:chExt cx="3166500" cy="3166500"/>
            </a:xfrm>
          </p:grpSpPr>
          <p:sp>
            <p:nvSpPr>
              <p:cNvPr id="5497" name="Google Shape;5497;p28"/>
              <p:cNvSpPr/>
              <p:nvPr/>
            </p:nvSpPr>
            <p:spPr>
              <a:xfrm>
                <a:off x="4973775" y="711725"/>
                <a:ext cx="3166500" cy="316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28"/>
              <p:cNvSpPr/>
              <p:nvPr/>
            </p:nvSpPr>
            <p:spPr>
              <a:xfrm>
                <a:off x="5068400" y="806225"/>
                <a:ext cx="2977500" cy="297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28"/>
              <p:cNvSpPr/>
              <p:nvPr/>
            </p:nvSpPr>
            <p:spPr>
              <a:xfrm>
                <a:off x="5144750" y="882576"/>
                <a:ext cx="2824800" cy="282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28"/>
              <p:cNvSpPr/>
              <p:nvPr/>
            </p:nvSpPr>
            <p:spPr>
              <a:xfrm>
                <a:off x="5232763" y="970575"/>
                <a:ext cx="2648700" cy="264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1" name="Google Shape;5501;p28"/>
              <p:cNvGrpSpPr/>
              <p:nvPr/>
            </p:nvGrpSpPr>
            <p:grpSpPr>
              <a:xfrm>
                <a:off x="5316730" y="1054535"/>
                <a:ext cx="2480778" cy="2480778"/>
                <a:chOff x="4053950" y="1851775"/>
                <a:chExt cx="447600" cy="447600"/>
              </a:xfrm>
            </p:grpSpPr>
            <p:sp>
              <p:nvSpPr>
                <p:cNvPr id="5502" name="Google Shape;5502;p28"/>
                <p:cNvSpPr/>
                <p:nvPr/>
              </p:nvSpPr>
              <p:spPr>
                <a:xfrm>
                  <a:off x="4053950" y="1851775"/>
                  <a:ext cx="447600" cy="447600"/>
                </a:xfrm>
                <a:custGeom>
                  <a:rect b="b" l="l" r="r" t="t"/>
                  <a:pathLst>
                    <a:path extrusionOk="0" h="17904" w="17904">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4"/>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28"/>
                <p:cNvSpPr/>
                <p:nvPr/>
              </p:nvSpPr>
              <p:spPr>
                <a:xfrm>
                  <a:off x="4076100" y="1874625"/>
                  <a:ext cx="402600" cy="401900"/>
                </a:xfrm>
                <a:custGeom>
                  <a:rect b="b" l="l" r="r" t="t"/>
                  <a:pathLst>
                    <a:path extrusionOk="0" h="16076" w="16104">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6"/>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28"/>
                <p:cNvSpPr/>
                <p:nvPr/>
              </p:nvSpPr>
              <p:spPr>
                <a:xfrm>
                  <a:off x="4319475" y="1881075"/>
                  <a:ext cx="152775" cy="315500"/>
                </a:xfrm>
                <a:custGeom>
                  <a:rect b="b" l="l" r="r" t="t"/>
                  <a:pathLst>
                    <a:path extrusionOk="0" h="12620" w="6111">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28"/>
                <p:cNvSpPr/>
                <p:nvPr/>
              </p:nvSpPr>
              <p:spPr>
                <a:xfrm>
                  <a:off x="4143200" y="1875350"/>
                  <a:ext cx="180600" cy="229900"/>
                </a:xfrm>
                <a:custGeom>
                  <a:rect b="b" l="l" r="r" t="t"/>
                  <a:pathLst>
                    <a:path extrusionOk="0" h="9196" w="7224">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28"/>
                <p:cNvSpPr/>
                <p:nvPr/>
              </p:nvSpPr>
              <p:spPr>
                <a:xfrm>
                  <a:off x="4076100" y="1968825"/>
                  <a:ext cx="275550" cy="306275"/>
                </a:xfrm>
                <a:custGeom>
                  <a:rect b="b" l="l" r="r" t="t"/>
                  <a:pathLst>
                    <a:path extrusionOk="0" h="12251" w="11022">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5"/>
                </a:solidFill>
                <a:ln>
                  <a:noFill/>
                </a:ln>
                <a:effectLst>
                  <a:outerShdw blurRad="57150" rotWithShape="0" algn="bl" dir="5400000" dist="19050">
                    <a:srgbClr val="000000">
                      <a:alpha val="1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507" name="Google Shape;5507;p28"/>
          <p:cNvSpPr txBox="1"/>
          <p:nvPr>
            <p:ph idx="1" type="subTitle"/>
          </p:nvPr>
        </p:nvSpPr>
        <p:spPr>
          <a:xfrm>
            <a:off x="709725" y="4013275"/>
            <a:ext cx="6101400" cy="10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u="sng"/>
              <a:t>ASTRAL EIGHT</a:t>
            </a:r>
            <a:endParaRPr b="1" sz="1500" u="sng"/>
          </a:p>
          <a:p>
            <a:pPr indent="0" lvl="0" marL="0" rtl="0" algn="l">
              <a:spcBef>
                <a:spcPts val="0"/>
              </a:spcBef>
              <a:spcAft>
                <a:spcPts val="0"/>
              </a:spcAft>
              <a:buNone/>
            </a:pPr>
            <a:r>
              <a:rPr b="1" lang="en"/>
              <a:t>Chirag Rathi , Elise P, Martina Cadiz , Sara Federle , Sherelyn Alejandro</a:t>
            </a:r>
            <a:endParaRPr b="1"/>
          </a:p>
          <a:p>
            <a:pPr indent="0" lvl="0" marL="0" rtl="0" algn="l">
              <a:spcBef>
                <a:spcPts val="0"/>
              </a:spcBef>
              <a:spcAft>
                <a:spcPts val="0"/>
              </a:spcAft>
              <a:buNone/>
            </a:pPr>
            <a:r>
              <a:rPr b="1" lang="en"/>
              <a:t>TA- Paula Llanos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4" name="Shape 5614"/>
        <p:cNvGrpSpPr/>
        <p:nvPr/>
      </p:nvGrpSpPr>
      <p:grpSpPr>
        <a:xfrm>
          <a:off x="0" y="0"/>
          <a:ext cx="0" cy="0"/>
          <a:chOff x="0" y="0"/>
          <a:chExt cx="0" cy="0"/>
        </a:xfrm>
      </p:grpSpPr>
      <p:sp>
        <p:nvSpPr>
          <p:cNvPr id="5615" name="Google Shape;5615;p37"/>
          <p:cNvSpPr/>
          <p:nvPr/>
        </p:nvSpPr>
        <p:spPr>
          <a:xfrm>
            <a:off x="2859475" y="-220600"/>
            <a:ext cx="14325" cy="14350"/>
          </a:xfrm>
          <a:custGeom>
            <a:rect b="b" l="l" r="r" t="t"/>
            <a:pathLst>
              <a:path extrusionOk="0" h="574" w="573">
                <a:moveTo>
                  <a:pt x="275" y="1"/>
                </a:moveTo>
                <a:lnTo>
                  <a:pt x="0" y="298"/>
                </a:lnTo>
                <a:lnTo>
                  <a:pt x="275" y="573"/>
                </a:lnTo>
                <a:lnTo>
                  <a:pt x="573" y="298"/>
                </a:lnTo>
                <a:lnTo>
                  <a:pt x="2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16" name="Google Shape;5616;p37"/>
          <p:cNvPicPr preferRelativeResize="0"/>
          <p:nvPr/>
        </p:nvPicPr>
        <p:blipFill>
          <a:blip r:embed="rId3">
            <a:alphaModFix/>
          </a:blip>
          <a:stretch>
            <a:fillRect/>
          </a:stretch>
        </p:blipFill>
        <p:spPr>
          <a:xfrm>
            <a:off x="4743850" y="-105025"/>
            <a:ext cx="4400151" cy="3947174"/>
          </a:xfrm>
          <a:prstGeom prst="rect">
            <a:avLst/>
          </a:prstGeom>
          <a:noFill/>
          <a:ln>
            <a:noFill/>
          </a:ln>
        </p:spPr>
      </p:pic>
      <p:sp>
        <p:nvSpPr>
          <p:cNvPr id="5617" name="Google Shape;5617;p37"/>
          <p:cNvSpPr txBox="1"/>
          <p:nvPr/>
        </p:nvSpPr>
        <p:spPr>
          <a:xfrm>
            <a:off x="1299825" y="3890988"/>
            <a:ext cx="26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Test size = 20%</a:t>
            </a:r>
            <a:endParaRPr>
              <a:solidFill>
                <a:schemeClr val="dk1"/>
              </a:solidFill>
              <a:latin typeface="Nunito"/>
              <a:ea typeface="Nunito"/>
              <a:cs typeface="Nunito"/>
              <a:sym typeface="Nunito"/>
            </a:endParaRPr>
          </a:p>
        </p:txBody>
      </p:sp>
      <p:pic>
        <p:nvPicPr>
          <p:cNvPr id="5618" name="Google Shape;5618;p37"/>
          <p:cNvPicPr preferRelativeResize="0"/>
          <p:nvPr/>
        </p:nvPicPr>
        <p:blipFill>
          <a:blip r:embed="rId4">
            <a:alphaModFix/>
          </a:blip>
          <a:stretch>
            <a:fillRect/>
          </a:stretch>
        </p:blipFill>
        <p:spPr>
          <a:xfrm>
            <a:off x="0" y="-139500"/>
            <a:ext cx="4260651" cy="3978572"/>
          </a:xfrm>
          <a:prstGeom prst="rect">
            <a:avLst/>
          </a:prstGeom>
          <a:noFill/>
          <a:ln>
            <a:noFill/>
          </a:ln>
        </p:spPr>
      </p:pic>
      <p:sp>
        <p:nvSpPr>
          <p:cNvPr id="5619" name="Google Shape;5619;p37"/>
          <p:cNvSpPr txBox="1"/>
          <p:nvPr/>
        </p:nvSpPr>
        <p:spPr>
          <a:xfrm>
            <a:off x="5694325" y="3878725"/>
            <a:ext cx="26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Test size = 15%</a:t>
            </a:r>
            <a:endParaRPr>
              <a:solidFill>
                <a:schemeClr val="dk1"/>
              </a:solidFill>
              <a:latin typeface="Nunito"/>
              <a:ea typeface="Nunito"/>
              <a:cs typeface="Nunito"/>
              <a:sym typeface="Nunito"/>
            </a:endParaRPr>
          </a:p>
        </p:txBody>
      </p:sp>
      <p:sp>
        <p:nvSpPr>
          <p:cNvPr id="5620" name="Google Shape;5620;p37"/>
          <p:cNvSpPr txBox="1"/>
          <p:nvPr/>
        </p:nvSpPr>
        <p:spPr>
          <a:xfrm>
            <a:off x="72775" y="4343100"/>
            <a:ext cx="266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Nunito"/>
                <a:ea typeface="Nunito"/>
                <a:cs typeface="Nunito"/>
                <a:sym typeface="Nunito"/>
              </a:rPr>
              <a:t>RFE + SMOTE Results:</a:t>
            </a:r>
            <a:endParaRPr b="1" sz="2000">
              <a:solidFill>
                <a:schemeClr val="dk1"/>
              </a:solidFill>
              <a:latin typeface="Nunito"/>
              <a:ea typeface="Nunito"/>
              <a:cs typeface="Nunito"/>
              <a:sym typeface="Nunito"/>
            </a:endParaRPr>
          </a:p>
        </p:txBody>
      </p:sp>
      <p:sp>
        <p:nvSpPr>
          <p:cNvPr id="5621" name="Google Shape;5621;p37"/>
          <p:cNvSpPr txBox="1"/>
          <p:nvPr/>
        </p:nvSpPr>
        <p:spPr>
          <a:xfrm>
            <a:off x="8190000" y="4898575"/>
            <a:ext cx="71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CR</a:t>
            </a:r>
            <a:endParaRPr sz="900">
              <a:solidFill>
                <a:schemeClr val="dk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5" name="Shape 5625"/>
        <p:cNvGrpSpPr/>
        <p:nvPr/>
      </p:nvGrpSpPr>
      <p:grpSpPr>
        <a:xfrm>
          <a:off x="0" y="0"/>
          <a:ext cx="0" cy="0"/>
          <a:chOff x="0" y="0"/>
          <a:chExt cx="0" cy="0"/>
        </a:xfrm>
      </p:grpSpPr>
      <p:sp>
        <p:nvSpPr>
          <p:cNvPr id="5626" name="Google Shape;5626;p38"/>
          <p:cNvSpPr txBox="1"/>
          <p:nvPr/>
        </p:nvSpPr>
        <p:spPr>
          <a:xfrm>
            <a:off x="5007225" y="1222200"/>
            <a:ext cx="22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Test size = 10%</a:t>
            </a:r>
            <a:endParaRPr>
              <a:solidFill>
                <a:schemeClr val="dk1"/>
              </a:solidFill>
              <a:latin typeface="Nunito"/>
              <a:ea typeface="Nunito"/>
              <a:cs typeface="Nunito"/>
              <a:sym typeface="Nunito"/>
            </a:endParaRPr>
          </a:p>
        </p:txBody>
      </p:sp>
      <p:sp>
        <p:nvSpPr>
          <p:cNvPr id="5627" name="Google Shape;5627;p38"/>
          <p:cNvSpPr txBox="1"/>
          <p:nvPr/>
        </p:nvSpPr>
        <p:spPr>
          <a:xfrm>
            <a:off x="8247150" y="0"/>
            <a:ext cx="71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CR</a:t>
            </a:r>
            <a:endParaRPr sz="900">
              <a:solidFill>
                <a:schemeClr val="dk1"/>
              </a:solidFill>
              <a:latin typeface="Nunito"/>
              <a:ea typeface="Nunito"/>
              <a:cs typeface="Nunito"/>
              <a:sym typeface="Nunito"/>
            </a:endParaRPr>
          </a:p>
        </p:txBody>
      </p:sp>
      <p:pic>
        <p:nvPicPr>
          <p:cNvPr id="5628" name="Google Shape;5628;p38"/>
          <p:cNvPicPr preferRelativeResize="0"/>
          <p:nvPr/>
        </p:nvPicPr>
        <p:blipFill>
          <a:blip r:embed="rId3">
            <a:alphaModFix/>
          </a:blip>
          <a:stretch>
            <a:fillRect/>
          </a:stretch>
        </p:blipFill>
        <p:spPr>
          <a:xfrm>
            <a:off x="152400" y="152400"/>
            <a:ext cx="4633133"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2" name="Shape 5632"/>
        <p:cNvGrpSpPr/>
        <p:nvPr/>
      </p:nvGrpSpPr>
      <p:grpSpPr>
        <a:xfrm>
          <a:off x="0" y="0"/>
          <a:ext cx="0" cy="0"/>
          <a:chOff x="0" y="0"/>
          <a:chExt cx="0" cy="0"/>
        </a:xfrm>
      </p:grpSpPr>
      <p:sp>
        <p:nvSpPr>
          <p:cNvPr id="5633" name="Google Shape;5633;p39"/>
          <p:cNvSpPr txBox="1"/>
          <p:nvPr>
            <p:ph idx="3" type="subTitle"/>
          </p:nvPr>
        </p:nvSpPr>
        <p:spPr>
          <a:xfrm>
            <a:off x="1080350" y="2571758"/>
            <a:ext cx="16197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4" name="Google Shape;5634;p39"/>
          <p:cNvSpPr txBox="1"/>
          <p:nvPr>
            <p:ph idx="4" type="subTitle"/>
          </p:nvPr>
        </p:nvSpPr>
        <p:spPr>
          <a:xfrm>
            <a:off x="763400" y="2932965"/>
            <a:ext cx="2253600" cy="101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5" name="Google Shape;5635;p39"/>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estimators’ performances</a:t>
            </a:r>
            <a:endParaRPr/>
          </a:p>
        </p:txBody>
      </p:sp>
      <p:pic>
        <p:nvPicPr>
          <p:cNvPr id="5636" name="Google Shape;5636;p39"/>
          <p:cNvPicPr preferRelativeResize="0"/>
          <p:nvPr/>
        </p:nvPicPr>
        <p:blipFill>
          <a:blip r:embed="rId3">
            <a:alphaModFix/>
          </a:blip>
          <a:stretch>
            <a:fillRect/>
          </a:stretch>
        </p:blipFill>
        <p:spPr>
          <a:xfrm>
            <a:off x="180850" y="1123850"/>
            <a:ext cx="4041300" cy="3937350"/>
          </a:xfrm>
          <a:prstGeom prst="rect">
            <a:avLst/>
          </a:prstGeom>
          <a:noFill/>
          <a:ln>
            <a:noFill/>
          </a:ln>
        </p:spPr>
      </p:pic>
      <p:sp>
        <p:nvSpPr>
          <p:cNvPr id="5637" name="Google Shape;5637;p39"/>
          <p:cNvSpPr txBox="1"/>
          <p:nvPr/>
        </p:nvSpPr>
        <p:spPr>
          <a:xfrm>
            <a:off x="4516075" y="1209350"/>
            <a:ext cx="3915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Scoring technique = accuracy</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Folds = division of data into n folds</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Cross validation score =  predictor of performance.</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Winner = GBC and RF</a:t>
            </a:r>
            <a:endParaRPr>
              <a:solidFill>
                <a:schemeClr val="dk1"/>
              </a:solidFill>
              <a:latin typeface="Nunito"/>
              <a:ea typeface="Nunito"/>
              <a:cs typeface="Nunito"/>
              <a:sym typeface="Nunito"/>
            </a:endParaRPr>
          </a:p>
        </p:txBody>
      </p:sp>
      <p:sp>
        <p:nvSpPr>
          <p:cNvPr id="5638" name="Google Shape;5638;p39"/>
          <p:cNvSpPr txBox="1"/>
          <p:nvPr/>
        </p:nvSpPr>
        <p:spPr>
          <a:xfrm>
            <a:off x="4687525" y="4597525"/>
            <a:ext cx="225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NOTE: Stratified folding!</a:t>
            </a:r>
            <a:endParaRPr sz="900">
              <a:solidFill>
                <a:schemeClr val="dk1"/>
              </a:solidFill>
              <a:latin typeface="Nunito"/>
              <a:ea typeface="Nunito"/>
              <a:cs typeface="Nunito"/>
              <a:sym typeface="Nunito"/>
            </a:endParaRPr>
          </a:p>
        </p:txBody>
      </p:sp>
      <p:sp>
        <p:nvSpPr>
          <p:cNvPr id="5639" name="Google Shape;5639;p39"/>
          <p:cNvSpPr txBox="1"/>
          <p:nvPr/>
        </p:nvSpPr>
        <p:spPr>
          <a:xfrm>
            <a:off x="8247150" y="0"/>
            <a:ext cx="71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CR</a:t>
            </a:r>
            <a:endParaRPr sz="900">
              <a:solidFill>
                <a:schemeClr val="dk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3" name="Shape 5643"/>
        <p:cNvGrpSpPr/>
        <p:nvPr/>
      </p:nvGrpSpPr>
      <p:grpSpPr>
        <a:xfrm>
          <a:off x="0" y="0"/>
          <a:ext cx="0" cy="0"/>
          <a:chOff x="0" y="0"/>
          <a:chExt cx="0" cy="0"/>
        </a:xfrm>
      </p:grpSpPr>
      <p:sp>
        <p:nvSpPr>
          <p:cNvPr id="5644" name="Google Shape;5644;p40"/>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Unsupervised learning: TSNE</a:t>
            </a:r>
            <a:endParaRPr/>
          </a:p>
        </p:txBody>
      </p:sp>
      <p:pic>
        <p:nvPicPr>
          <p:cNvPr id="5645" name="Google Shape;5645;p40"/>
          <p:cNvPicPr preferRelativeResize="0"/>
          <p:nvPr/>
        </p:nvPicPr>
        <p:blipFill>
          <a:blip r:embed="rId3">
            <a:alphaModFix/>
          </a:blip>
          <a:stretch>
            <a:fillRect/>
          </a:stretch>
        </p:blipFill>
        <p:spPr>
          <a:xfrm>
            <a:off x="0" y="1080325"/>
            <a:ext cx="2673675" cy="2622775"/>
          </a:xfrm>
          <a:prstGeom prst="rect">
            <a:avLst/>
          </a:prstGeom>
          <a:noFill/>
          <a:ln>
            <a:noFill/>
          </a:ln>
        </p:spPr>
      </p:pic>
      <p:pic>
        <p:nvPicPr>
          <p:cNvPr id="5646" name="Google Shape;5646;p40"/>
          <p:cNvPicPr preferRelativeResize="0"/>
          <p:nvPr/>
        </p:nvPicPr>
        <p:blipFill>
          <a:blip r:embed="rId4">
            <a:alphaModFix/>
          </a:blip>
          <a:stretch>
            <a:fillRect/>
          </a:stretch>
        </p:blipFill>
        <p:spPr>
          <a:xfrm>
            <a:off x="2752600" y="1084713"/>
            <a:ext cx="2673675" cy="2613997"/>
          </a:xfrm>
          <a:prstGeom prst="rect">
            <a:avLst/>
          </a:prstGeom>
          <a:noFill/>
          <a:ln>
            <a:noFill/>
          </a:ln>
        </p:spPr>
      </p:pic>
      <p:pic>
        <p:nvPicPr>
          <p:cNvPr id="5647" name="Google Shape;5647;p40"/>
          <p:cNvPicPr preferRelativeResize="0"/>
          <p:nvPr/>
        </p:nvPicPr>
        <p:blipFill>
          <a:blip r:embed="rId5">
            <a:alphaModFix/>
          </a:blip>
          <a:stretch>
            <a:fillRect/>
          </a:stretch>
        </p:blipFill>
        <p:spPr>
          <a:xfrm>
            <a:off x="5505200" y="1049025"/>
            <a:ext cx="3068524" cy="3010100"/>
          </a:xfrm>
          <a:prstGeom prst="rect">
            <a:avLst/>
          </a:prstGeom>
          <a:noFill/>
          <a:ln>
            <a:noFill/>
          </a:ln>
        </p:spPr>
      </p:pic>
      <p:sp>
        <p:nvSpPr>
          <p:cNvPr id="5648" name="Google Shape;5648;p40"/>
          <p:cNvSpPr txBox="1"/>
          <p:nvPr/>
        </p:nvSpPr>
        <p:spPr>
          <a:xfrm>
            <a:off x="344125" y="3691300"/>
            <a:ext cx="18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Nunito"/>
                <a:ea typeface="Nunito"/>
                <a:cs typeface="Nunito"/>
                <a:sym typeface="Nunito"/>
              </a:rPr>
              <a:t>Perplexity = 30</a:t>
            </a:r>
            <a:endParaRPr sz="1000">
              <a:solidFill>
                <a:schemeClr val="dk1"/>
              </a:solidFill>
              <a:latin typeface="Nunito"/>
              <a:ea typeface="Nunito"/>
              <a:cs typeface="Nunito"/>
              <a:sym typeface="Nunito"/>
            </a:endParaRPr>
          </a:p>
        </p:txBody>
      </p:sp>
      <p:sp>
        <p:nvSpPr>
          <p:cNvPr id="5649" name="Google Shape;5649;p40"/>
          <p:cNvSpPr txBox="1"/>
          <p:nvPr/>
        </p:nvSpPr>
        <p:spPr>
          <a:xfrm>
            <a:off x="3175038" y="3709375"/>
            <a:ext cx="18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Nunito"/>
                <a:ea typeface="Nunito"/>
                <a:cs typeface="Nunito"/>
                <a:sym typeface="Nunito"/>
              </a:rPr>
              <a:t>Perplexity = 50</a:t>
            </a:r>
            <a:endParaRPr sz="1000">
              <a:solidFill>
                <a:schemeClr val="dk1"/>
              </a:solidFill>
              <a:latin typeface="Nunito"/>
              <a:ea typeface="Nunito"/>
              <a:cs typeface="Nunito"/>
              <a:sym typeface="Nunito"/>
            </a:endParaRPr>
          </a:p>
        </p:txBody>
      </p:sp>
      <p:sp>
        <p:nvSpPr>
          <p:cNvPr id="5650" name="Google Shape;5650;p40"/>
          <p:cNvSpPr txBox="1"/>
          <p:nvPr/>
        </p:nvSpPr>
        <p:spPr>
          <a:xfrm>
            <a:off x="6331250" y="4090425"/>
            <a:ext cx="18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Nunito"/>
                <a:ea typeface="Nunito"/>
                <a:cs typeface="Nunito"/>
                <a:sym typeface="Nunito"/>
              </a:rPr>
              <a:t>Perplexity = 100</a:t>
            </a:r>
            <a:endParaRPr sz="1000">
              <a:solidFill>
                <a:schemeClr val="dk1"/>
              </a:solidFill>
              <a:latin typeface="Nunito"/>
              <a:ea typeface="Nunito"/>
              <a:cs typeface="Nunito"/>
              <a:sym typeface="Nunito"/>
            </a:endParaRPr>
          </a:p>
        </p:txBody>
      </p:sp>
      <p:sp>
        <p:nvSpPr>
          <p:cNvPr id="5651" name="Google Shape;5651;p40"/>
          <p:cNvSpPr txBox="1"/>
          <p:nvPr/>
        </p:nvSpPr>
        <p:spPr>
          <a:xfrm>
            <a:off x="7896075" y="41875"/>
            <a:ext cx="85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CR</a:t>
            </a:r>
            <a:endParaRPr sz="900">
              <a:solidFill>
                <a:schemeClr val="dk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5" name="Shape 5655"/>
        <p:cNvGrpSpPr/>
        <p:nvPr/>
      </p:nvGrpSpPr>
      <p:grpSpPr>
        <a:xfrm>
          <a:off x="0" y="0"/>
          <a:ext cx="0" cy="0"/>
          <a:chOff x="0" y="0"/>
          <a:chExt cx="0" cy="0"/>
        </a:xfrm>
      </p:grpSpPr>
      <p:sp>
        <p:nvSpPr>
          <p:cNvPr id="5656" name="Google Shape;5656;p41"/>
          <p:cNvSpPr txBox="1"/>
          <p:nvPr>
            <p:ph idx="2" type="subTitle"/>
          </p:nvPr>
        </p:nvSpPr>
        <p:spPr>
          <a:xfrm>
            <a:off x="5402525" y="1382550"/>
            <a:ext cx="2684100" cy="27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XGBoost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FFFF"/>
                </a:solidFill>
              </a:rPr>
              <a:t>Implementation</a:t>
            </a:r>
            <a:r>
              <a:rPr lang="en"/>
              <a:t> of Gradient Boosting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FFFF"/>
                </a:solidFill>
              </a:rPr>
              <a:t>Fit</a:t>
            </a:r>
            <a:r>
              <a:rPr lang="en"/>
              <a:t> n classes of </a:t>
            </a:r>
            <a:r>
              <a:rPr lang="en">
                <a:solidFill>
                  <a:srgbClr val="00FFFF"/>
                </a:solidFill>
              </a:rPr>
              <a:t>regression trees </a:t>
            </a:r>
            <a:r>
              <a:rPr lang="en"/>
              <a:t>on the negative gradient of the loss function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Allows for </a:t>
            </a:r>
            <a:r>
              <a:rPr lang="en">
                <a:solidFill>
                  <a:srgbClr val="00FFFF"/>
                </a:solidFill>
              </a:rPr>
              <a:t>optimization </a:t>
            </a:r>
            <a:r>
              <a:rPr lang="en"/>
              <a:t>of differentiable loss function</a:t>
            </a:r>
            <a:endParaRPr/>
          </a:p>
        </p:txBody>
      </p:sp>
      <p:sp>
        <p:nvSpPr>
          <p:cNvPr id="5657" name="Google Shape;5657;p41"/>
          <p:cNvSpPr txBox="1"/>
          <p:nvPr>
            <p:ph idx="4" type="subTitle"/>
          </p:nvPr>
        </p:nvSpPr>
        <p:spPr>
          <a:xfrm>
            <a:off x="579225" y="1445725"/>
            <a:ext cx="2253600" cy="27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FFFF"/>
                </a:solidFill>
              </a:rPr>
              <a:t>Fits</a:t>
            </a:r>
            <a:r>
              <a:rPr lang="en"/>
              <a:t> a certain number of </a:t>
            </a:r>
            <a:r>
              <a:rPr lang="en">
                <a:solidFill>
                  <a:srgbClr val="00FFFF"/>
                </a:solidFill>
              </a:rPr>
              <a:t>decision tree classifiers </a:t>
            </a:r>
            <a:r>
              <a:rPr lang="en"/>
              <a:t>on various subsamples of the data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FFFF"/>
                </a:solidFill>
              </a:rPr>
              <a:t>Improve</a:t>
            </a:r>
            <a:r>
              <a:rPr lang="en"/>
              <a:t> predictive accuracy and </a:t>
            </a:r>
            <a:r>
              <a:rPr lang="en">
                <a:solidFill>
                  <a:srgbClr val="00FFFF"/>
                </a:solidFill>
              </a:rPr>
              <a:t>control </a:t>
            </a:r>
            <a:r>
              <a:rPr lang="en"/>
              <a:t>overfitting</a:t>
            </a:r>
            <a:endParaRPr/>
          </a:p>
        </p:txBody>
      </p:sp>
      <p:sp>
        <p:nvSpPr>
          <p:cNvPr id="5658" name="Google Shape;5658;p41"/>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 vs XGBoost</a:t>
            </a:r>
            <a:endParaRPr/>
          </a:p>
        </p:txBody>
      </p:sp>
      <p:sp>
        <p:nvSpPr>
          <p:cNvPr id="5659" name="Google Shape;5659;p41"/>
          <p:cNvSpPr txBox="1"/>
          <p:nvPr>
            <p:ph idx="6" type="subTitle"/>
          </p:nvPr>
        </p:nvSpPr>
        <p:spPr>
          <a:xfrm>
            <a:off x="3000675" y="3878724"/>
            <a:ext cx="2253600" cy="18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Confusion matrix ( C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FFFF"/>
                </a:solidFill>
              </a:rPr>
              <a:t>Evaluates </a:t>
            </a:r>
            <a:r>
              <a:rPr lang="en"/>
              <a:t>the </a:t>
            </a:r>
            <a:r>
              <a:rPr lang="en">
                <a:solidFill>
                  <a:srgbClr val="00FFFF"/>
                </a:solidFill>
              </a:rPr>
              <a:t>accuracy</a:t>
            </a:r>
            <a:r>
              <a:rPr lang="en"/>
              <a:t> of the classification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a:t>
            </a:r>
            <a:r>
              <a:rPr baseline="-25000" lang="en"/>
              <a:t>ij</a:t>
            </a:r>
            <a:r>
              <a:rPr lang="en"/>
              <a:t>= number of observations known to be in class </a:t>
            </a:r>
            <a:r>
              <a:rPr i="1" lang="en"/>
              <a:t>i</a:t>
            </a:r>
            <a:r>
              <a:rPr lang="en"/>
              <a:t> but predicted to be in class</a:t>
            </a:r>
            <a:r>
              <a:rPr i="1" lang="en"/>
              <a:t> j</a:t>
            </a:r>
            <a:endParaRPr/>
          </a:p>
        </p:txBody>
      </p:sp>
      <p:sp>
        <p:nvSpPr>
          <p:cNvPr id="5660" name="Google Shape;5660;p41"/>
          <p:cNvSpPr/>
          <p:nvPr/>
        </p:nvSpPr>
        <p:spPr>
          <a:xfrm>
            <a:off x="1563225" y="2032538"/>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41"/>
          <p:cNvSpPr/>
          <p:nvPr/>
        </p:nvSpPr>
        <p:spPr>
          <a:xfrm>
            <a:off x="1563225" y="3206350"/>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41"/>
          <p:cNvSpPr/>
          <p:nvPr/>
        </p:nvSpPr>
        <p:spPr>
          <a:xfrm>
            <a:off x="6601775" y="1848575"/>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41"/>
          <p:cNvSpPr/>
          <p:nvPr/>
        </p:nvSpPr>
        <p:spPr>
          <a:xfrm>
            <a:off x="6601775" y="2492250"/>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41"/>
          <p:cNvSpPr/>
          <p:nvPr/>
        </p:nvSpPr>
        <p:spPr>
          <a:xfrm>
            <a:off x="6601775" y="3322850"/>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65" name="Google Shape;5665;p41"/>
          <p:cNvCxnSpPr>
            <a:stCxn id="5657" idx="2"/>
            <a:endCxn id="5659" idx="1"/>
          </p:cNvCxnSpPr>
          <p:nvPr/>
        </p:nvCxnSpPr>
        <p:spPr>
          <a:xfrm>
            <a:off x="1706025" y="4180825"/>
            <a:ext cx="1294800" cy="622200"/>
          </a:xfrm>
          <a:prstGeom prst="straightConnector1">
            <a:avLst/>
          </a:prstGeom>
          <a:noFill/>
          <a:ln cap="flat" cmpd="sng" w="9525">
            <a:solidFill>
              <a:schemeClr val="dk2"/>
            </a:solidFill>
            <a:prstDash val="solid"/>
            <a:round/>
            <a:headEnd len="med" w="med" type="none"/>
            <a:tailEnd len="med" w="med" type="triangle"/>
          </a:ln>
        </p:spPr>
      </p:cxnSp>
      <p:cxnSp>
        <p:nvCxnSpPr>
          <p:cNvPr id="5666" name="Google Shape;5666;p41"/>
          <p:cNvCxnSpPr>
            <a:stCxn id="5656" idx="2"/>
            <a:endCxn id="5659" idx="3"/>
          </p:cNvCxnSpPr>
          <p:nvPr/>
        </p:nvCxnSpPr>
        <p:spPr>
          <a:xfrm flipH="1">
            <a:off x="5254175" y="4117650"/>
            <a:ext cx="1490400" cy="685500"/>
          </a:xfrm>
          <a:prstGeom prst="straightConnector1">
            <a:avLst/>
          </a:prstGeom>
          <a:noFill/>
          <a:ln cap="flat" cmpd="sng" w="9525">
            <a:solidFill>
              <a:schemeClr val="dk2"/>
            </a:solidFill>
            <a:prstDash val="solid"/>
            <a:round/>
            <a:headEnd len="med" w="med" type="none"/>
            <a:tailEnd len="med" w="med" type="triangle"/>
          </a:ln>
        </p:spPr>
      </p:cxnSp>
      <p:sp>
        <p:nvSpPr>
          <p:cNvPr id="5667" name="Google Shape;5667;p41"/>
          <p:cNvSpPr/>
          <p:nvPr/>
        </p:nvSpPr>
        <p:spPr>
          <a:xfrm>
            <a:off x="3984700" y="4117650"/>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41"/>
          <p:cNvSpPr/>
          <p:nvPr/>
        </p:nvSpPr>
        <p:spPr>
          <a:xfrm>
            <a:off x="3984700" y="4723675"/>
            <a:ext cx="285600" cy="159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41"/>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3" name="Shape 5673"/>
        <p:cNvGrpSpPr/>
        <p:nvPr/>
      </p:nvGrpSpPr>
      <p:grpSpPr>
        <a:xfrm>
          <a:off x="0" y="0"/>
          <a:ext cx="0" cy="0"/>
          <a:chOff x="0" y="0"/>
          <a:chExt cx="0" cy="0"/>
        </a:xfrm>
      </p:grpSpPr>
      <p:sp>
        <p:nvSpPr>
          <p:cNvPr id="5674" name="Google Shape;5674;p42"/>
          <p:cNvSpPr txBox="1"/>
          <p:nvPr>
            <p:ph type="title"/>
          </p:nvPr>
        </p:nvSpPr>
        <p:spPr>
          <a:xfrm>
            <a:off x="615479" y="487600"/>
            <a:ext cx="6162000" cy="5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RESULTS</a:t>
            </a:r>
            <a:endParaRPr/>
          </a:p>
          <a:p>
            <a:pPr indent="0" lvl="0" marL="0" rtl="0" algn="l">
              <a:spcBef>
                <a:spcPts val="0"/>
              </a:spcBef>
              <a:spcAft>
                <a:spcPts val="0"/>
              </a:spcAft>
              <a:buNone/>
            </a:pPr>
            <a:r>
              <a:rPr lang="en" sz="2300"/>
              <a:t>Machine Learning performance: unbalanced case</a:t>
            </a:r>
            <a:endParaRPr sz="2300"/>
          </a:p>
        </p:txBody>
      </p:sp>
      <p:sp>
        <p:nvSpPr>
          <p:cNvPr id="5675" name="Google Shape;5675;p42"/>
          <p:cNvSpPr/>
          <p:nvPr/>
        </p:nvSpPr>
        <p:spPr>
          <a:xfrm>
            <a:off x="2859475" y="-220600"/>
            <a:ext cx="14325" cy="14350"/>
          </a:xfrm>
          <a:custGeom>
            <a:rect b="b" l="l" r="r" t="t"/>
            <a:pathLst>
              <a:path extrusionOk="0" h="574" w="573">
                <a:moveTo>
                  <a:pt x="275" y="1"/>
                </a:moveTo>
                <a:lnTo>
                  <a:pt x="0" y="298"/>
                </a:lnTo>
                <a:lnTo>
                  <a:pt x="275" y="573"/>
                </a:lnTo>
                <a:lnTo>
                  <a:pt x="573" y="298"/>
                </a:lnTo>
                <a:lnTo>
                  <a:pt x="2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6" name="Google Shape;5676;p42"/>
          <p:cNvPicPr preferRelativeResize="0"/>
          <p:nvPr/>
        </p:nvPicPr>
        <p:blipFill>
          <a:blip r:embed="rId3">
            <a:alphaModFix/>
          </a:blip>
          <a:stretch>
            <a:fillRect/>
          </a:stretch>
        </p:blipFill>
        <p:spPr>
          <a:xfrm>
            <a:off x="1592963" y="1314000"/>
            <a:ext cx="6077776" cy="3228500"/>
          </a:xfrm>
          <a:prstGeom prst="rect">
            <a:avLst/>
          </a:prstGeom>
          <a:noFill/>
          <a:ln>
            <a:noFill/>
          </a:ln>
        </p:spPr>
      </p:pic>
      <p:sp>
        <p:nvSpPr>
          <p:cNvPr id="5677" name="Google Shape;5677;p42"/>
          <p:cNvSpPr txBox="1"/>
          <p:nvPr/>
        </p:nvSpPr>
        <p:spPr>
          <a:xfrm>
            <a:off x="1794613" y="4542500"/>
            <a:ext cx="5674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Nunito"/>
                <a:ea typeface="Nunito"/>
                <a:cs typeface="Nunito"/>
                <a:sym typeface="Nunito"/>
              </a:rPr>
              <a:t>Confusion matrix for the XGBoost (</a:t>
            </a:r>
            <a:r>
              <a:rPr i="1" lang="en">
                <a:solidFill>
                  <a:schemeClr val="dk1"/>
                </a:solidFill>
                <a:latin typeface="Nunito"/>
                <a:ea typeface="Nunito"/>
                <a:cs typeface="Nunito"/>
                <a:sym typeface="Nunito"/>
              </a:rPr>
              <a:t>left panel</a:t>
            </a:r>
            <a:r>
              <a:rPr lang="en">
                <a:solidFill>
                  <a:schemeClr val="dk1"/>
                </a:solidFill>
                <a:latin typeface="Nunito"/>
                <a:ea typeface="Nunito"/>
                <a:cs typeface="Nunito"/>
                <a:sym typeface="Nunito"/>
              </a:rPr>
              <a:t>) and Random Forest Classifier (</a:t>
            </a:r>
            <a:r>
              <a:rPr i="1" lang="en">
                <a:solidFill>
                  <a:schemeClr val="dk1"/>
                </a:solidFill>
                <a:latin typeface="Nunito"/>
                <a:ea typeface="Nunito"/>
                <a:cs typeface="Nunito"/>
                <a:sym typeface="Nunito"/>
              </a:rPr>
              <a:t>right panel</a:t>
            </a:r>
            <a:r>
              <a:rPr lang="en">
                <a:solidFill>
                  <a:schemeClr val="dk1"/>
                </a:solidFill>
                <a:latin typeface="Nunito"/>
                <a:ea typeface="Nunito"/>
                <a:cs typeface="Nunito"/>
                <a:sym typeface="Nunito"/>
              </a:rPr>
              <a:t>) in the unbalanced case for the binaries classification. In both cases the test size was 30%. The classes are W Uma (0), RS CVn (1) and Beta Lyrae (2).</a:t>
            </a:r>
            <a:endParaRPr>
              <a:solidFill>
                <a:schemeClr val="dk1"/>
              </a:solidFill>
              <a:latin typeface="Nunito"/>
              <a:ea typeface="Nunito"/>
              <a:cs typeface="Nunito"/>
              <a:sym typeface="Nunito"/>
            </a:endParaRPr>
          </a:p>
        </p:txBody>
      </p:sp>
      <p:sp>
        <p:nvSpPr>
          <p:cNvPr id="5678" name="Google Shape;5678;p42"/>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2" name="Shape 5682"/>
        <p:cNvGrpSpPr/>
        <p:nvPr/>
      </p:nvGrpSpPr>
      <p:grpSpPr>
        <a:xfrm>
          <a:off x="0" y="0"/>
          <a:ext cx="0" cy="0"/>
          <a:chOff x="0" y="0"/>
          <a:chExt cx="0" cy="0"/>
        </a:xfrm>
      </p:grpSpPr>
      <p:sp>
        <p:nvSpPr>
          <p:cNvPr id="5683" name="Google Shape;5683;p43"/>
          <p:cNvSpPr txBox="1"/>
          <p:nvPr>
            <p:ph idx="4" type="subTitle"/>
          </p:nvPr>
        </p:nvSpPr>
        <p:spPr>
          <a:xfrm>
            <a:off x="1411800" y="4573325"/>
            <a:ext cx="6320400" cy="101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Confusion matrix for the XGBoost (</a:t>
            </a:r>
            <a:r>
              <a:rPr i="1" lang="en"/>
              <a:t>left panel</a:t>
            </a:r>
            <a:r>
              <a:rPr lang="en"/>
              <a:t>) and the Random Forest Classifier (</a:t>
            </a:r>
            <a:r>
              <a:rPr i="1" lang="en"/>
              <a:t>right panel</a:t>
            </a:r>
            <a:r>
              <a:rPr lang="en"/>
              <a:t>) in the balanced case for the binaries classification. </a:t>
            </a:r>
            <a:r>
              <a:rPr lang="en"/>
              <a:t>In both cases the test size was 30%. The classes are W Uma (0), RS CVn (1) and Beta Lyrae (2).</a:t>
            </a:r>
            <a:endParaRPr/>
          </a:p>
          <a:p>
            <a:pPr indent="0" lvl="0" marL="0" rtl="0" algn="ctr">
              <a:spcBef>
                <a:spcPts val="0"/>
              </a:spcBef>
              <a:spcAft>
                <a:spcPts val="0"/>
              </a:spcAft>
              <a:buNone/>
            </a:pPr>
            <a:r>
              <a:t/>
            </a:r>
            <a:endParaRPr/>
          </a:p>
        </p:txBody>
      </p:sp>
      <p:sp>
        <p:nvSpPr>
          <p:cNvPr id="5684" name="Google Shape;5684;p4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performance: balanced case</a:t>
            </a:r>
            <a:endParaRPr/>
          </a:p>
        </p:txBody>
      </p:sp>
      <p:pic>
        <p:nvPicPr>
          <p:cNvPr id="5685" name="Google Shape;5685;p43"/>
          <p:cNvPicPr preferRelativeResize="0"/>
          <p:nvPr/>
        </p:nvPicPr>
        <p:blipFill>
          <a:blip r:embed="rId3">
            <a:alphaModFix/>
          </a:blip>
          <a:stretch>
            <a:fillRect/>
          </a:stretch>
        </p:blipFill>
        <p:spPr>
          <a:xfrm>
            <a:off x="1377013" y="1084900"/>
            <a:ext cx="6389970" cy="3341640"/>
          </a:xfrm>
          <a:prstGeom prst="rect">
            <a:avLst/>
          </a:prstGeom>
          <a:noFill/>
          <a:ln>
            <a:noFill/>
          </a:ln>
        </p:spPr>
      </p:pic>
      <p:sp>
        <p:nvSpPr>
          <p:cNvPr id="5686" name="Google Shape;5686;p43"/>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0" name="Shape 5690"/>
        <p:cNvGrpSpPr/>
        <p:nvPr/>
      </p:nvGrpSpPr>
      <p:grpSpPr>
        <a:xfrm>
          <a:off x="0" y="0"/>
          <a:ext cx="0" cy="0"/>
          <a:chOff x="0" y="0"/>
          <a:chExt cx="0" cy="0"/>
        </a:xfrm>
      </p:grpSpPr>
      <p:sp>
        <p:nvSpPr>
          <p:cNvPr id="5691" name="Google Shape;5691;p44"/>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classification reports</a:t>
            </a:r>
            <a:endParaRPr/>
          </a:p>
        </p:txBody>
      </p:sp>
      <p:sp>
        <p:nvSpPr>
          <p:cNvPr id="5692" name="Google Shape;5692;p44"/>
          <p:cNvSpPr txBox="1"/>
          <p:nvPr>
            <p:ph idx="6" type="subTitle"/>
          </p:nvPr>
        </p:nvSpPr>
        <p:spPr>
          <a:xfrm>
            <a:off x="515675" y="5143500"/>
            <a:ext cx="8333700" cy="49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Comparison among the classification reports for the unbalanced (</a:t>
            </a:r>
            <a:r>
              <a:rPr i="1" lang="en"/>
              <a:t>left panel</a:t>
            </a:r>
            <a:r>
              <a:rPr lang="en"/>
              <a:t>) and balanced (</a:t>
            </a:r>
            <a:r>
              <a:rPr i="1" lang="en"/>
              <a:t>right panel</a:t>
            </a:r>
            <a:r>
              <a:rPr lang="en"/>
              <a:t>) cases. The reports were obtained for the XGboost (</a:t>
            </a:r>
            <a:r>
              <a:rPr i="1" lang="en"/>
              <a:t>top panels</a:t>
            </a:r>
            <a:r>
              <a:rPr lang="en"/>
              <a:t>) and Random Forest (</a:t>
            </a:r>
            <a:r>
              <a:rPr i="1" lang="en"/>
              <a:t>bottom panels</a:t>
            </a:r>
            <a:r>
              <a:rPr lang="en"/>
              <a:t>)</a:t>
            </a:r>
            <a:r>
              <a:rPr lang="en"/>
              <a:t> Classifiers.</a:t>
            </a:r>
            <a:endParaRPr/>
          </a:p>
        </p:txBody>
      </p:sp>
      <p:pic>
        <p:nvPicPr>
          <p:cNvPr id="5693" name="Google Shape;5693;p44"/>
          <p:cNvPicPr preferRelativeResize="0"/>
          <p:nvPr/>
        </p:nvPicPr>
        <p:blipFill>
          <a:blip r:embed="rId3">
            <a:alphaModFix/>
          </a:blip>
          <a:stretch>
            <a:fillRect/>
          </a:stretch>
        </p:blipFill>
        <p:spPr>
          <a:xfrm>
            <a:off x="4848700" y="1043275"/>
            <a:ext cx="4129525" cy="3820975"/>
          </a:xfrm>
          <a:prstGeom prst="rect">
            <a:avLst/>
          </a:prstGeom>
          <a:noFill/>
          <a:ln>
            <a:noFill/>
          </a:ln>
        </p:spPr>
      </p:pic>
      <p:pic>
        <p:nvPicPr>
          <p:cNvPr id="5694" name="Google Shape;5694;p44"/>
          <p:cNvPicPr preferRelativeResize="0"/>
          <p:nvPr/>
        </p:nvPicPr>
        <p:blipFill>
          <a:blip r:embed="rId4">
            <a:alphaModFix/>
          </a:blip>
          <a:stretch>
            <a:fillRect/>
          </a:stretch>
        </p:blipFill>
        <p:spPr>
          <a:xfrm>
            <a:off x="133975" y="1017725"/>
            <a:ext cx="4315401" cy="3872074"/>
          </a:xfrm>
          <a:prstGeom prst="rect">
            <a:avLst/>
          </a:prstGeom>
          <a:noFill/>
          <a:ln>
            <a:noFill/>
          </a:ln>
        </p:spPr>
      </p:pic>
      <p:sp>
        <p:nvSpPr>
          <p:cNvPr id="5695" name="Google Shape;5695;p44"/>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9" name="Shape 5699"/>
        <p:cNvGrpSpPr/>
        <p:nvPr/>
      </p:nvGrpSpPr>
      <p:grpSpPr>
        <a:xfrm>
          <a:off x="0" y="0"/>
          <a:ext cx="0" cy="0"/>
          <a:chOff x="0" y="0"/>
          <a:chExt cx="0" cy="0"/>
        </a:xfrm>
      </p:grpSpPr>
      <p:sp>
        <p:nvSpPr>
          <p:cNvPr id="5700" name="Google Shape;5700;p45"/>
          <p:cNvSpPr txBox="1"/>
          <p:nvPr>
            <p:ph idx="3" type="subTitle"/>
          </p:nvPr>
        </p:nvSpPr>
        <p:spPr>
          <a:xfrm>
            <a:off x="1080350" y="2571758"/>
            <a:ext cx="16197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1" name="Google Shape;5701;p4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performances: scores and runtimes</a:t>
            </a:r>
            <a:endParaRPr/>
          </a:p>
        </p:txBody>
      </p:sp>
      <p:sp>
        <p:nvSpPr>
          <p:cNvPr id="5702" name="Google Shape;5702;p45"/>
          <p:cNvSpPr txBox="1"/>
          <p:nvPr>
            <p:ph idx="6" type="subTitle"/>
          </p:nvPr>
        </p:nvSpPr>
        <p:spPr>
          <a:xfrm>
            <a:off x="5836875" y="2666700"/>
            <a:ext cx="2745300" cy="20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Comparison of different Machine Learning methods applied for the binaries classification for the unbalanced (</a:t>
            </a:r>
            <a:r>
              <a:rPr i="1" lang="en"/>
              <a:t>top panel</a:t>
            </a:r>
            <a:r>
              <a:rPr lang="en"/>
              <a:t>) and balanced (</a:t>
            </a:r>
            <a:r>
              <a:rPr i="1" lang="en"/>
              <a:t>bottom panel</a:t>
            </a:r>
            <a:r>
              <a:rPr lang="en"/>
              <a:t>)</a:t>
            </a:r>
            <a:r>
              <a:rPr lang="en"/>
              <a:t> cases</a:t>
            </a:r>
            <a:endParaRPr/>
          </a:p>
        </p:txBody>
      </p:sp>
      <p:pic>
        <p:nvPicPr>
          <p:cNvPr id="5703" name="Google Shape;5703;p45"/>
          <p:cNvPicPr preferRelativeResize="0"/>
          <p:nvPr/>
        </p:nvPicPr>
        <p:blipFill>
          <a:blip r:embed="rId3">
            <a:alphaModFix/>
          </a:blip>
          <a:stretch>
            <a:fillRect/>
          </a:stretch>
        </p:blipFill>
        <p:spPr>
          <a:xfrm>
            <a:off x="220163" y="3732738"/>
            <a:ext cx="5038725" cy="1895475"/>
          </a:xfrm>
          <a:prstGeom prst="rect">
            <a:avLst/>
          </a:prstGeom>
          <a:noFill/>
          <a:ln>
            <a:noFill/>
          </a:ln>
        </p:spPr>
      </p:pic>
      <p:pic>
        <p:nvPicPr>
          <p:cNvPr id="5704" name="Google Shape;5704;p45"/>
          <p:cNvPicPr preferRelativeResize="0"/>
          <p:nvPr/>
        </p:nvPicPr>
        <p:blipFill>
          <a:blip r:embed="rId4">
            <a:alphaModFix/>
          </a:blip>
          <a:stretch>
            <a:fillRect/>
          </a:stretch>
        </p:blipFill>
        <p:spPr>
          <a:xfrm>
            <a:off x="234463" y="1755700"/>
            <a:ext cx="5010150" cy="1828800"/>
          </a:xfrm>
          <a:prstGeom prst="rect">
            <a:avLst/>
          </a:prstGeom>
          <a:noFill/>
          <a:ln>
            <a:noFill/>
          </a:ln>
        </p:spPr>
      </p:pic>
      <p:sp>
        <p:nvSpPr>
          <p:cNvPr id="5705" name="Google Shape;5705;p45"/>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9" name="Shape 5709"/>
        <p:cNvGrpSpPr/>
        <p:nvPr/>
      </p:nvGrpSpPr>
      <p:grpSpPr>
        <a:xfrm>
          <a:off x="0" y="0"/>
          <a:ext cx="0" cy="0"/>
          <a:chOff x="0" y="0"/>
          <a:chExt cx="0" cy="0"/>
        </a:xfrm>
      </p:grpSpPr>
      <p:sp>
        <p:nvSpPr>
          <p:cNvPr id="5710" name="Google Shape;5710;p46"/>
          <p:cNvSpPr txBox="1"/>
          <p:nvPr>
            <p:ph type="title"/>
          </p:nvPr>
        </p:nvSpPr>
        <p:spPr>
          <a:xfrm>
            <a:off x="1744400" y="0"/>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Deep Learning classification</a:t>
            </a:r>
            <a:endParaRPr/>
          </a:p>
        </p:txBody>
      </p:sp>
      <p:sp>
        <p:nvSpPr>
          <p:cNvPr id="5711" name="Google Shape;5711;p46"/>
          <p:cNvSpPr txBox="1"/>
          <p:nvPr>
            <p:ph idx="6" type="subTitle"/>
          </p:nvPr>
        </p:nvSpPr>
        <p:spPr>
          <a:xfrm>
            <a:off x="3482000" y="2515050"/>
            <a:ext cx="4242600" cy="24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a:p>
            <a:pPr indent="0" lvl="0" marL="0" rtl="0" algn="l">
              <a:lnSpc>
                <a:spcPct val="115000"/>
              </a:lnSpc>
              <a:spcBef>
                <a:spcPts val="1600"/>
              </a:spcBef>
              <a:spcAft>
                <a:spcPts val="0"/>
              </a:spcAft>
              <a:buNone/>
            </a:pPr>
            <a:r>
              <a:rPr b="1" lang="en" sz="1200"/>
              <a:t>Aim to use the light curves image set </a:t>
            </a:r>
            <a:endParaRPr b="1" sz="1200"/>
          </a:p>
          <a:p>
            <a:pPr indent="0" lvl="0" marL="0" rtl="0" algn="l">
              <a:lnSpc>
                <a:spcPct val="115000"/>
              </a:lnSpc>
              <a:spcBef>
                <a:spcPts val="1200"/>
              </a:spcBef>
              <a:spcAft>
                <a:spcPts val="0"/>
              </a:spcAft>
              <a:buNone/>
            </a:pPr>
            <a:r>
              <a:rPr b="1" lang="en" sz="1200"/>
              <a:t>Data preparation</a:t>
            </a:r>
            <a:endParaRPr b="1" sz="1200"/>
          </a:p>
          <a:p>
            <a:pPr indent="457200" lvl="0" marL="0" rtl="0" algn="l">
              <a:lnSpc>
                <a:spcPct val="115000"/>
              </a:lnSpc>
              <a:spcBef>
                <a:spcPts val="1200"/>
              </a:spcBef>
              <a:spcAft>
                <a:spcPts val="0"/>
              </a:spcAft>
              <a:buNone/>
            </a:pPr>
            <a:r>
              <a:rPr b="1" lang="en" sz="1200"/>
              <a:t>Train set (8K), t</a:t>
            </a:r>
            <a:r>
              <a:rPr b="1" lang="en" sz="1200"/>
              <a:t>est set (4K), validation set (2K)</a:t>
            </a:r>
            <a:endParaRPr b="1" sz="1200"/>
          </a:p>
          <a:p>
            <a:pPr indent="0" lvl="0" marL="0" rtl="0" algn="l">
              <a:lnSpc>
                <a:spcPct val="115000"/>
              </a:lnSpc>
              <a:spcBef>
                <a:spcPts val="1200"/>
              </a:spcBef>
              <a:spcAft>
                <a:spcPts val="0"/>
              </a:spcAft>
              <a:buNone/>
            </a:pPr>
            <a:r>
              <a:rPr b="1" lang="en" sz="1200"/>
              <a:t>•	PCA for dimensionality reduction</a:t>
            </a:r>
            <a:endParaRPr b="1" sz="1200"/>
          </a:p>
          <a:p>
            <a:pPr indent="0" lvl="0" marL="0" rtl="0" algn="l">
              <a:lnSpc>
                <a:spcPct val="115000"/>
              </a:lnSpc>
              <a:spcBef>
                <a:spcPts val="1200"/>
              </a:spcBef>
              <a:spcAft>
                <a:spcPts val="0"/>
              </a:spcAft>
              <a:buNone/>
            </a:pPr>
            <a:r>
              <a:rPr b="1" lang="en" sz="1200"/>
              <a:t>•	Image resolution 28x28</a:t>
            </a:r>
            <a:endParaRPr b="1" sz="1200"/>
          </a:p>
          <a:p>
            <a:pPr indent="0" lvl="0" marL="0" rtl="0" algn="l">
              <a:lnSpc>
                <a:spcPct val="115000"/>
              </a:lnSpc>
              <a:spcBef>
                <a:spcPts val="1200"/>
              </a:spcBef>
              <a:spcAft>
                <a:spcPts val="0"/>
              </a:spcAft>
              <a:buNone/>
            </a:pPr>
            <a:r>
              <a:rPr b="1" lang="en" sz="1200"/>
              <a:t>Training stage</a:t>
            </a:r>
            <a:endParaRPr b="1" sz="1200"/>
          </a:p>
          <a:p>
            <a:pPr indent="0" lvl="0" marL="0" rtl="0" algn="l">
              <a:lnSpc>
                <a:spcPct val="115000"/>
              </a:lnSpc>
              <a:spcBef>
                <a:spcPts val="1200"/>
              </a:spcBef>
              <a:spcAft>
                <a:spcPts val="0"/>
              </a:spcAft>
              <a:buNone/>
            </a:pPr>
            <a:r>
              <a:rPr b="1" lang="en" sz="1200"/>
              <a:t>•	EarlyStopping w/ 10 of patience</a:t>
            </a:r>
            <a:endParaRPr b="1" sz="1200"/>
          </a:p>
          <a:p>
            <a:pPr indent="0" lvl="0" marL="0" rtl="0" algn="l">
              <a:lnSpc>
                <a:spcPct val="115000"/>
              </a:lnSpc>
              <a:spcBef>
                <a:spcPts val="1200"/>
              </a:spcBef>
              <a:spcAft>
                <a:spcPts val="0"/>
              </a:spcAft>
              <a:buNone/>
            </a:pPr>
            <a:r>
              <a:rPr b="1" lang="en" sz="1200"/>
              <a:t>•	Dropout</a:t>
            </a:r>
            <a:endParaRPr b="1" sz="1200"/>
          </a:p>
          <a:p>
            <a:pPr indent="0" lvl="0" marL="0" rtl="0" algn="l">
              <a:lnSpc>
                <a:spcPct val="115000"/>
              </a:lnSpc>
              <a:spcBef>
                <a:spcPts val="1200"/>
              </a:spcBef>
              <a:spcAft>
                <a:spcPts val="0"/>
              </a:spcAft>
              <a:buNone/>
            </a:pPr>
            <a:r>
              <a:rPr b="1" lang="en" sz="1200"/>
              <a:t>•	Time consumed for training: 55.541 seconds</a:t>
            </a:r>
            <a:endParaRPr b="1" sz="1200"/>
          </a:p>
          <a:p>
            <a:pPr indent="0" lvl="0" marL="0" rtl="0" algn="l">
              <a:lnSpc>
                <a:spcPct val="115000"/>
              </a:lnSpc>
              <a:spcBef>
                <a:spcPts val="1200"/>
              </a:spcBef>
              <a:spcAft>
                <a:spcPts val="0"/>
              </a:spcAft>
              <a:buNone/>
            </a:pPr>
            <a:r>
              <a:t/>
            </a:r>
            <a:endParaRPr b="1" sz="1200"/>
          </a:p>
          <a:p>
            <a:pPr indent="0" lvl="0" marL="0" rtl="0" algn="l">
              <a:lnSpc>
                <a:spcPct val="115000"/>
              </a:lnSpc>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Clr>
                <a:schemeClr val="lt1"/>
              </a:buClr>
              <a:buSzPts val="1100"/>
              <a:buFont typeface="Arial"/>
              <a:buNone/>
            </a:pPr>
            <a:r>
              <a:t/>
            </a:r>
            <a:endParaRPr b="1" sz="1200"/>
          </a:p>
        </p:txBody>
      </p:sp>
      <p:pic>
        <p:nvPicPr>
          <p:cNvPr id="5712" name="Google Shape;5712;p46"/>
          <p:cNvPicPr preferRelativeResize="0"/>
          <p:nvPr/>
        </p:nvPicPr>
        <p:blipFill>
          <a:blip r:embed="rId3">
            <a:alphaModFix/>
          </a:blip>
          <a:stretch>
            <a:fillRect/>
          </a:stretch>
        </p:blipFill>
        <p:spPr>
          <a:xfrm>
            <a:off x="326375" y="0"/>
            <a:ext cx="2685014" cy="5033900"/>
          </a:xfrm>
          <a:prstGeom prst="rect">
            <a:avLst/>
          </a:prstGeom>
          <a:noFill/>
          <a:ln>
            <a:noFill/>
          </a:ln>
        </p:spPr>
      </p:pic>
      <p:sp>
        <p:nvSpPr>
          <p:cNvPr id="5713" name="Google Shape;5713;p46"/>
          <p:cNvSpPr txBox="1"/>
          <p:nvPr/>
        </p:nvSpPr>
        <p:spPr>
          <a:xfrm>
            <a:off x="388500" y="4942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CNN architecture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1" name="Shape 5511"/>
        <p:cNvGrpSpPr/>
        <p:nvPr/>
      </p:nvGrpSpPr>
      <p:grpSpPr>
        <a:xfrm>
          <a:off x="0" y="0"/>
          <a:ext cx="0" cy="0"/>
          <a:chOff x="0" y="0"/>
          <a:chExt cx="0" cy="0"/>
        </a:xfrm>
      </p:grpSpPr>
      <p:sp>
        <p:nvSpPr>
          <p:cNvPr id="5512" name="Google Shape;5512;p29"/>
          <p:cNvSpPr txBox="1"/>
          <p:nvPr>
            <p:ph type="title"/>
          </p:nvPr>
        </p:nvSpPr>
        <p:spPr>
          <a:xfrm>
            <a:off x="713325" y="35297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5513" name="Google Shape;5513;p29"/>
          <p:cNvSpPr txBox="1"/>
          <p:nvPr/>
        </p:nvSpPr>
        <p:spPr>
          <a:xfrm>
            <a:off x="1104375" y="1421375"/>
            <a:ext cx="5889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Nunito"/>
                <a:ea typeface="Nunito"/>
                <a:cs typeface="Nunito"/>
                <a:sym typeface="Nunito"/>
              </a:rPr>
              <a:t>Transients from ZTF</a:t>
            </a:r>
            <a:endParaRPr sz="1700">
              <a:solidFill>
                <a:schemeClr val="dk1"/>
              </a:solidFill>
              <a:latin typeface="Nunito"/>
              <a:ea typeface="Nunito"/>
              <a:cs typeface="Nunito"/>
              <a:sym typeface="Nunito"/>
            </a:endParaRPr>
          </a:p>
          <a:p>
            <a:pPr indent="0" lvl="0" marL="0" rtl="0" algn="l">
              <a:spcBef>
                <a:spcPts val="0"/>
              </a:spcBef>
              <a:spcAft>
                <a:spcPts val="0"/>
              </a:spcAft>
              <a:buNone/>
            </a:pPr>
            <a:r>
              <a:rPr lang="en" sz="1700">
                <a:solidFill>
                  <a:schemeClr val="dk1"/>
                </a:solidFill>
                <a:latin typeface="Nunito"/>
                <a:ea typeface="Nunito"/>
                <a:cs typeface="Nunito"/>
                <a:sym typeface="Nunito"/>
              </a:rPr>
              <a:t>~ 40,000 objects and ~44 features</a:t>
            </a:r>
            <a:endParaRPr sz="1700">
              <a:solidFill>
                <a:schemeClr val="dk1"/>
              </a:solidFill>
              <a:latin typeface="Nunito"/>
              <a:ea typeface="Nunito"/>
              <a:cs typeface="Nunito"/>
              <a:sym typeface="Nunito"/>
            </a:endParaRPr>
          </a:p>
          <a:p>
            <a:pPr indent="0" lvl="0" marL="0" rtl="0" algn="l">
              <a:spcBef>
                <a:spcPts val="0"/>
              </a:spcBef>
              <a:spcAft>
                <a:spcPts val="0"/>
              </a:spcAft>
              <a:buNone/>
            </a:pPr>
            <a:r>
              <a:t/>
            </a:r>
            <a:endParaRPr sz="1700">
              <a:solidFill>
                <a:schemeClr val="dk1"/>
              </a:solidFill>
              <a:latin typeface="Nunito"/>
              <a:ea typeface="Nunito"/>
              <a:cs typeface="Nunito"/>
              <a:sym typeface="Nunito"/>
            </a:endParaRPr>
          </a:p>
          <a:p>
            <a:pPr indent="0" lvl="0" marL="0" rtl="0" algn="l">
              <a:spcBef>
                <a:spcPts val="0"/>
              </a:spcBef>
              <a:spcAft>
                <a:spcPts val="0"/>
              </a:spcAft>
              <a:buNone/>
            </a:pPr>
            <a:r>
              <a:rPr lang="en" sz="1700">
                <a:solidFill>
                  <a:schemeClr val="dk1"/>
                </a:solidFill>
                <a:latin typeface="Nunito"/>
                <a:ea typeface="Nunito"/>
                <a:cs typeface="Nunito"/>
                <a:sym typeface="Nunito"/>
              </a:rPr>
              <a:t>Exploratory data analysis</a:t>
            </a:r>
            <a:endParaRPr sz="1700">
              <a:solidFill>
                <a:schemeClr val="dk1"/>
              </a:solidFill>
              <a:latin typeface="Nunito"/>
              <a:ea typeface="Nunito"/>
              <a:cs typeface="Nunito"/>
              <a:sym typeface="Nunito"/>
            </a:endParaRPr>
          </a:p>
          <a:p>
            <a:pPr indent="0" lvl="0" marL="0" rtl="0" algn="l">
              <a:spcBef>
                <a:spcPts val="0"/>
              </a:spcBef>
              <a:spcAft>
                <a:spcPts val="0"/>
              </a:spcAft>
              <a:buNone/>
            </a:pPr>
            <a:r>
              <a:t/>
            </a:r>
            <a:endParaRPr sz="1700">
              <a:solidFill>
                <a:schemeClr val="dk1"/>
              </a:solidFill>
              <a:latin typeface="Nunito"/>
              <a:ea typeface="Nunito"/>
              <a:cs typeface="Nunito"/>
              <a:sym typeface="Nunito"/>
            </a:endParaRPr>
          </a:p>
          <a:p>
            <a:pPr indent="0" lvl="0" marL="0" rtl="0" algn="l">
              <a:spcBef>
                <a:spcPts val="0"/>
              </a:spcBef>
              <a:spcAft>
                <a:spcPts val="0"/>
              </a:spcAft>
              <a:buNone/>
            </a:pPr>
            <a:r>
              <a:rPr lang="en" sz="1700">
                <a:solidFill>
                  <a:schemeClr val="dk1"/>
                </a:solidFill>
                <a:latin typeface="Nunito"/>
                <a:ea typeface="Nunito"/>
                <a:cs typeface="Nunito"/>
                <a:sym typeface="Nunito"/>
              </a:rPr>
              <a:t>Multiclass supervised classification </a:t>
            </a:r>
            <a:endParaRPr sz="1700">
              <a:solidFill>
                <a:schemeClr val="dk1"/>
              </a:solidFill>
              <a:latin typeface="Nunito"/>
              <a:ea typeface="Nunito"/>
              <a:cs typeface="Nunito"/>
              <a:sym typeface="Nunito"/>
            </a:endParaRPr>
          </a:p>
          <a:p>
            <a:pPr indent="0" lvl="0" marL="0" rtl="0" algn="l">
              <a:spcBef>
                <a:spcPts val="0"/>
              </a:spcBef>
              <a:spcAft>
                <a:spcPts val="0"/>
              </a:spcAft>
              <a:buNone/>
            </a:pPr>
            <a:r>
              <a:t/>
            </a:r>
            <a:endParaRPr sz="1700">
              <a:solidFill>
                <a:schemeClr val="dk1"/>
              </a:solidFill>
              <a:latin typeface="Nunito"/>
              <a:ea typeface="Nunito"/>
              <a:cs typeface="Nunito"/>
              <a:sym typeface="Nunito"/>
            </a:endParaRPr>
          </a:p>
          <a:p>
            <a:pPr indent="0" lvl="0" marL="0" rtl="0" algn="l">
              <a:spcBef>
                <a:spcPts val="0"/>
              </a:spcBef>
              <a:spcAft>
                <a:spcPts val="0"/>
              </a:spcAft>
              <a:buNone/>
            </a:pPr>
            <a:r>
              <a:rPr lang="en" sz="1700">
                <a:solidFill>
                  <a:schemeClr val="dk1"/>
                </a:solidFill>
                <a:latin typeface="Nunito"/>
                <a:ea typeface="Nunito"/>
                <a:cs typeface="Nunito"/>
                <a:sym typeface="Nunito"/>
              </a:rPr>
              <a:t>Compare the performance of multiple machine learning models</a:t>
            </a:r>
            <a:endParaRPr sz="1700">
              <a:solidFill>
                <a:schemeClr val="dk1"/>
              </a:solidFill>
              <a:latin typeface="Nunito"/>
              <a:ea typeface="Nunito"/>
              <a:cs typeface="Nunito"/>
              <a:sym typeface="Nunito"/>
            </a:endParaRPr>
          </a:p>
          <a:p>
            <a:pPr indent="0" lvl="0" marL="0" rtl="0" algn="l">
              <a:spcBef>
                <a:spcPts val="0"/>
              </a:spcBef>
              <a:spcAft>
                <a:spcPts val="0"/>
              </a:spcAft>
              <a:buNone/>
            </a:pPr>
            <a:r>
              <a:t/>
            </a:r>
            <a:endParaRPr sz="1700">
              <a:solidFill>
                <a:schemeClr val="dk1"/>
              </a:solidFill>
              <a:latin typeface="Nunito"/>
              <a:ea typeface="Nunito"/>
              <a:cs typeface="Nunito"/>
              <a:sym typeface="Nunito"/>
            </a:endParaRPr>
          </a:p>
          <a:p>
            <a:pPr indent="0" lvl="0" marL="0" rtl="0" algn="l">
              <a:spcBef>
                <a:spcPts val="0"/>
              </a:spcBef>
              <a:spcAft>
                <a:spcPts val="0"/>
              </a:spcAft>
              <a:buNone/>
            </a:pPr>
            <a:r>
              <a:t/>
            </a:r>
            <a:endParaRPr sz="1700">
              <a:solidFill>
                <a:schemeClr val="dk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7" name="Shape 5717"/>
        <p:cNvGrpSpPr/>
        <p:nvPr/>
      </p:nvGrpSpPr>
      <p:grpSpPr>
        <a:xfrm>
          <a:off x="0" y="0"/>
          <a:ext cx="0" cy="0"/>
          <a:chOff x="0" y="0"/>
          <a:chExt cx="0" cy="0"/>
        </a:xfrm>
      </p:grpSpPr>
      <p:sp>
        <p:nvSpPr>
          <p:cNvPr id="5718" name="Google Shape;5718;p47"/>
          <p:cNvSpPr txBox="1"/>
          <p:nvPr>
            <p:ph type="title"/>
          </p:nvPr>
        </p:nvSpPr>
        <p:spPr>
          <a:xfrm>
            <a:off x="615479" y="487600"/>
            <a:ext cx="6162000" cy="5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RESULTS</a:t>
            </a:r>
            <a:endParaRPr/>
          </a:p>
          <a:p>
            <a:pPr indent="0" lvl="0" marL="0" rtl="0" algn="l">
              <a:spcBef>
                <a:spcPts val="0"/>
              </a:spcBef>
              <a:spcAft>
                <a:spcPts val="0"/>
              </a:spcAft>
              <a:buNone/>
            </a:pPr>
            <a:r>
              <a:rPr lang="en" sz="2300"/>
              <a:t>Deep Learning </a:t>
            </a:r>
            <a:r>
              <a:rPr lang="en" sz="2300"/>
              <a:t>performance </a:t>
            </a:r>
            <a:endParaRPr sz="2300"/>
          </a:p>
        </p:txBody>
      </p:sp>
      <p:pic>
        <p:nvPicPr>
          <p:cNvPr id="5719" name="Google Shape;5719;p47"/>
          <p:cNvPicPr preferRelativeResize="0"/>
          <p:nvPr/>
        </p:nvPicPr>
        <p:blipFill rotWithShape="1">
          <a:blip r:embed="rId3">
            <a:alphaModFix/>
          </a:blip>
          <a:srcRect b="0" l="0" r="3063" t="0"/>
          <a:stretch/>
        </p:blipFill>
        <p:spPr>
          <a:xfrm>
            <a:off x="115100" y="1278125"/>
            <a:ext cx="4183576" cy="3778400"/>
          </a:xfrm>
          <a:prstGeom prst="rect">
            <a:avLst/>
          </a:prstGeom>
          <a:noFill/>
          <a:ln>
            <a:noFill/>
          </a:ln>
        </p:spPr>
      </p:pic>
      <p:pic>
        <p:nvPicPr>
          <p:cNvPr id="5720" name="Google Shape;5720;p47"/>
          <p:cNvPicPr preferRelativeResize="0"/>
          <p:nvPr/>
        </p:nvPicPr>
        <p:blipFill>
          <a:blip r:embed="rId4">
            <a:alphaModFix/>
          </a:blip>
          <a:stretch>
            <a:fillRect/>
          </a:stretch>
        </p:blipFill>
        <p:spPr>
          <a:xfrm>
            <a:off x="4883875" y="413050"/>
            <a:ext cx="3963225" cy="2237850"/>
          </a:xfrm>
          <a:prstGeom prst="rect">
            <a:avLst/>
          </a:prstGeom>
          <a:noFill/>
          <a:ln>
            <a:noFill/>
          </a:ln>
        </p:spPr>
      </p:pic>
      <p:pic>
        <p:nvPicPr>
          <p:cNvPr id="5721" name="Google Shape;5721;p47"/>
          <p:cNvPicPr preferRelativeResize="0"/>
          <p:nvPr/>
        </p:nvPicPr>
        <p:blipFill>
          <a:blip r:embed="rId5">
            <a:alphaModFix/>
          </a:blip>
          <a:stretch>
            <a:fillRect/>
          </a:stretch>
        </p:blipFill>
        <p:spPr>
          <a:xfrm>
            <a:off x="4883875" y="2985175"/>
            <a:ext cx="3775576" cy="2071350"/>
          </a:xfrm>
          <a:prstGeom prst="rect">
            <a:avLst/>
          </a:prstGeom>
          <a:noFill/>
          <a:ln>
            <a:noFill/>
          </a:ln>
        </p:spPr>
      </p:pic>
      <p:sp>
        <p:nvSpPr>
          <p:cNvPr id="5722" name="Google Shape;5722;p47"/>
          <p:cNvSpPr txBox="1"/>
          <p:nvPr/>
        </p:nvSpPr>
        <p:spPr>
          <a:xfrm>
            <a:off x="338800" y="4966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Confusion Matrix for the CNN</a:t>
            </a:r>
            <a:endParaRPr/>
          </a:p>
        </p:txBody>
      </p:sp>
      <p:sp>
        <p:nvSpPr>
          <p:cNvPr id="5723" name="Google Shape;5723;p47"/>
          <p:cNvSpPr txBox="1"/>
          <p:nvPr/>
        </p:nvSpPr>
        <p:spPr>
          <a:xfrm>
            <a:off x="4883875" y="4966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Learning curve</a:t>
            </a:r>
            <a:endParaRPr>
              <a:solidFill>
                <a:schemeClr val="lt1"/>
              </a:solidFill>
            </a:endParaRPr>
          </a:p>
        </p:txBody>
      </p:sp>
      <p:sp>
        <p:nvSpPr>
          <p:cNvPr id="5724" name="Google Shape;5724;p47"/>
          <p:cNvSpPr txBox="1"/>
          <p:nvPr/>
        </p:nvSpPr>
        <p:spPr>
          <a:xfrm>
            <a:off x="4883875" y="2584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a:ea typeface="Nunito"/>
                <a:cs typeface="Nunito"/>
                <a:sym typeface="Nunito"/>
              </a:rPr>
              <a:t>CNN report</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8" name="Shape 5728"/>
        <p:cNvGrpSpPr/>
        <p:nvPr/>
      </p:nvGrpSpPr>
      <p:grpSpPr>
        <a:xfrm>
          <a:off x="0" y="0"/>
          <a:ext cx="0" cy="0"/>
          <a:chOff x="0" y="0"/>
          <a:chExt cx="0" cy="0"/>
        </a:xfrm>
      </p:grpSpPr>
      <p:sp>
        <p:nvSpPr>
          <p:cNvPr id="5729" name="Google Shape;5729;p48"/>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 &amp; FUTURE WORK</a:t>
            </a:r>
            <a:endParaRPr/>
          </a:p>
        </p:txBody>
      </p:sp>
      <p:sp>
        <p:nvSpPr>
          <p:cNvPr id="5730" name="Google Shape;5730;p48"/>
          <p:cNvSpPr txBox="1"/>
          <p:nvPr>
            <p:ph idx="1" type="body"/>
          </p:nvPr>
        </p:nvSpPr>
        <p:spPr>
          <a:xfrm>
            <a:off x="713225" y="1643875"/>
            <a:ext cx="4157100" cy="33180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RESULTS</a:t>
            </a:r>
            <a:endParaRPr/>
          </a:p>
          <a:p>
            <a:pPr indent="-317500" lvl="1" marL="914400" rtl="0" algn="l">
              <a:spcBef>
                <a:spcPts val="0"/>
              </a:spcBef>
              <a:spcAft>
                <a:spcPts val="0"/>
              </a:spcAft>
              <a:buSzPts val="1400"/>
              <a:buChar char="-"/>
            </a:pPr>
            <a:r>
              <a:rPr lang="en"/>
              <a:t>Classified the pulsators successfully using RFE process.</a:t>
            </a:r>
            <a:endParaRPr/>
          </a:p>
          <a:p>
            <a:pPr indent="-317500" lvl="1" marL="914400" rtl="0" algn="l">
              <a:spcBef>
                <a:spcPts val="0"/>
              </a:spcBef>
              <a:spcAft>
                <a:spcPts val="0"/>
              </a:spcAft>
              <a:buSzPts val="1400"/>
              <a:buChar char="-"/>
            </a:pPr>
            <a:r>
              <a:rPr lang="en"/>
              <a:t>Classified binaries with different classification methods → Random Forest and XGBoost gave the best results</a:t>
            </a:r>
            <a:endParaRPr/>
          </a:p>
          <a:p>
            <a:pPr indent="-317500" lvl="1" marL="914400" rtl="0" algn="l">
              <a:spcBef>
                <a:spcPts val="0"/>
              </a:spcBef>
              <a:spcAft>
                <a:spcPts val="0"/>
              </a:spcAft>
              <a:buSzPts val="1400"/>
              <a:buChar char="-"/>
            </a:pPr>
            <a:r>
              <a:rPr lang="en"/>
              <a:t>The machine learning models presented worked better than the CNN</a:t>
            </a:r>
            <a:endParaRPr/>
          </a:p>
          <a:p>
            <a:pPr indent="0" lvl="0" marL="914400" rtl="0" algn="l">
              <a:spcBef>
                <a:spcPts val="1600"/>
              </a:spcBef>
              <a:spcAft>
                <a:spcPts val="0"/>
              </a:spcAft>
              <a:buNone/>
            </a:pPr>
            <a:r>
              <a:t/>
            </a:r>
            <a:endParaRPr/>
          </a:p>
          <a:p>
            <a:pPr indent="-317500" lvl="0" marL="457200" rtl="0" algn="l">
              <a:spcBef>
                <a:spcPts val="0"/>
              </a:spcBef>
              <a:spcAft>
                <a:spcPts val="0"/>
              </a:spcAft>
              <a:buSzPts val="1400"/>
              <a:buChar char="-"/>
            </a:pPr>
            <a:r>
              <a:rPr lang="en"/>
              <a:t>NEXT STEPS</a:t>
            </a:r>
            <a:endParaRPr/>
          </a:p>
          <a:p>
            <a:pPr indent="-317500" lvl="1" marL="914400" rtl="0" algn="l">
              <a:spcBef>
                <a:spcPts val="0"/>
              </a:spcBef>
              <a:spcAft>
                <a:spcPts val="0"/>
              </a:spcAft>
              <a:buSzPts val="1400"/>
              <a:buChar char="-"/>
            </a:pPr>
            <a:r>
              <a:rPr lang="en"/>
              <a:t>Need more data for particular sub-classes of pulsators and binaries to improve the classification</a:t>
            </a:r>
            <a:endParaRPr/>
          </a:p>
          <a:p>
            <a:pPr indent="-317500" lvl="1" marL="914400" rtl="0" algn="l">
              <a:spcBef>
                <a:spcPts val="0"/>
              </a:spcBef>
              <a:spcAft>
                <a:spcPts val="0"/>
              </a:spcAft>
              <a:buSzPts val="1400"/>
              <a:buChar char="-"/>
            </a:pPr>
            <a:r>
              <a:rPr lang="en"/>
              <a:t>Try another data augmentation </a:t>
            </a:r>
            <a:r>
              <a:rPr lang="en"/>
              <a:t>technique </a:t>
            </a:r>
            <a:endParaRPr/>
          </a:p>
          <a:p>
            <a:pPr indent="0" lvl="0" marL="914400" rtl="0" algn="l">
              <a:spcBef>
                <a:spcPts val="1600"/>
              </a:spcBef>
              <a:spcAft>
                <a:spcPts val="0"/>
              </a:spcAft>
              <a:buNone/>
            </a:pPr>
            <a:r>
              <a:t/>
            </a:r>
            <a:endParaRPr/>
          </a:p>
        </p:txBody>
      </p:sp>
      <p:grpSp>
        <p:nvGrpSpPr>
          <p:cNvPr id="5731" name="Google Shape;5731;p48"/>
          <p:cNvGrpSpPr/>
          <p:nvPr/>
        </p:nvGrpSpPr>
        <p:grpSpPr>
          <a:xfrm>
            <a:off x="5429680" y="1017704"/>
            <a:ext cx="3001093" cy="3388554"/>
            <a:chOff x="4876922" y="583050"/>
            <a:chExt cx="3554113" cy="3975776"/>
          </a:xfrm>
        </p:grpSpPr>
        <p:grpSp>
          <p:nvGrpSpPr>
            <p:cNvPr id="5732" name="Google Shape;5732;p48"/>
            <p:cNvGrpSpPr/>
            <p:nvPr/>
          </p:nvGrpSpPr>
          <p:grpSpPr>
            <a:xfrm>
              <a:off x="5387475" y="1017725"/>
              <a:ext cx="2333501" cy="3541102"/>
              <a:chOff x="5387475" y="796025"/>
              <a:chExt cx="2333501" cy="3541102"/>
            </a:xfrm>
          </p:grpSpPr>
          <p:sp>
            <p:nvSpPr>
              <p:cNvPr id="5733" name="Google Shape;5733;p48"/>
              <p:cNvSpPr/>
              <p:nvPr/>
            </p:nvSpPr>
            <p:spPr>
              <a:xfrm>
                <a:off x="6990908" y="1141885"/>
                <a:ext cx="591608" cy="867951"/>
              </a:xfrm>
              <a:custGeom>
                <a:rect b="b" l="l" r="r" t="t"/>
                <a:pathLst>
                  <a:path extrusionOk="0" h="4482" w="3055">
                    <a:moveTo>
                      <a:pt x="2227" y="0"/>
                    </a:moveTo>
                    <a:cubicBezTo>
                      <a:pt x="2198" y="115"/>
                      <a:pt x="1828" y="1341"/>
                      <a:pt x="1599" y="1770"/>
                    </a:cubicBezTo>
                    <a:cubicBezTo>
                      <a:pt x="1513" y="1912"/>
                      <a:pt x="1398" y="2113"/>
                      <a:pt x="1113" y="2341"/>
                    </a:cubicBezTo>
                    <a:cubicBezTo>
                      <a:pt x="857" y="2513"/>
                      <a:pt x="0" y="3027"/>
                      <a:pt x="0" y="3027"/>
                    </a:cubicBezTo>
                    <a:lnTo>
                      <a:pt x="857" y="4482"/>
                    </a:lnTo>
                    <a:cubicBezTo>
                      <a:pt x="857" y="4482"/>
                      <a:pt x="1798" y="3598"/>
                      <a:pt x="1999" y="3397"/>
                    </a:cubicBezTo>
                    <a:cubicBezTo>
                      <a:pt x="2198" y="3168"/>
                      <a:pt x="2684" y="2483"/>
                      <a:pt x="2741" y="1885"/>
                    </a:cubicBezTo>
                    <a:cubicBezTo>
                      <a:pt x="2769" y="1485"/>
                      <a:pt x="2997" y="628"/>
                      <a:pt x="3054" y="57"/>
                    </a:cubicBezTo>
                    <a:cubicBezTo>
                      <a:pt x="2974" y="30"/>
                      <a:pt x="2885" y="23"/>
                      <a:pt x="2794" y="23"/>
                    </a:cubicBezTo>
                    <a:cubicBezTo>
                      <a:pt x="2684" y="23"/>
                      <a:pt x="2571" y="34"/>
                      <a:pt x="2465" y="34"/>
                    </a:cubicBezTo>
                    <a:cubicBezTo>
                      <a:pt x="2379" y="34"/>
                      <a:pt x="2298" y="26"/>
                      <a:pt x="2227" y="0"/>
                    </a:cubicBez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48"/>
              <p:cNvSpPr/>
              <p:nvPr/>
            </p:nvSpPr>
            <p:spPr>
              <a:xfrm>
                <a:off x="7383246" y="1058615"/>
                <a:ext cx="204884" cy="217472"/>
              </a:xfrm>
              <a:custGeom>
                <a:rect b="b" l="l" r="r" t="t"/>
                <a:pathLst>
                  <a:path extrusionOk="0" h="1123" w="1058">
                    <a:moveTo>
                      <a:pt x="400" y="1"/>
                    </a:moveTo>
                    <a:cubicBezTo>
                      <a:pt x="400" y="1"/>
                      <a:pt x="316" y="202"/>
                      <a:pt x="201" y="430"/>
                    </a:cubicBezTo>
                    <a:cubicBezTo>
                      <a:pt x="115" y="629"/>
                      <a:pt x="58" y="773"/>
                      <a:pt x="30" y="800"/>
                    </a:cubicBezTo>
                    <a:cubicBezTo>
                      <a:pt x="0" y="857"/>
                      <a:pt x="172" y="944"/>
                      <a:pt x="259" y="1001"/>
                    </a:cubicBezTo>
                    <a:cubicBezTo>
                      <a:pt x="353" y="1071"/>
                      <a:pt x="545" y="1122"/>
                      <a:pt x="689" y="1122"/>
                    </a:cubicBezTo>
                    <a:cubicBezTo>
                      <a:pt x="720" y="1122"/>
                      <a:pt x="748" y="1120"/>
                      <a:pt x="772" y="1116"/>
                    </a:cubicBezTo>
                    <a:cubicBezTo>
                      <a:pt x="887" y="1086"/>
                      <a:pt x="971" y="1058"/>
                      <a:pt x="971" y="1029"/>
                    </a:cubicBezTo>
                    <a:cubicBezTo>
                      <a:pt x="1001" y="1001"/>
                      <a:pt x="1001" y="915"/>
                      <a:pt x="1001" y="773"/>
                    </a:cubicBezTo>
                    <a:cubicBezTo>
                      <a:pt x="1028" y="659"/>
                      <a:pt x="1001" y="602"/>
                      <a:pt x="1058" y="430"/>
                    </a:cubicBezTo>
                    <a:lnTo>
                      <a:pt x="400" y="1"/>
                    </a:ln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48"/>
              <p:cNvSpPr/>
              <p:nvPr/>
            </p:nvSpPr>
            <p:spPr>
              <a:xfrm>
                <a:off x="7095673" y="4044323"/>
                <a:ext cx="359806" cy="251555"/>
              </a:xfrm>
              <a:custGeom>
                <a:rect b="b" l="l" r="r" t="t"/>
                <a:pathLst>
                  <a:path extrusionOk="0" h="1299" w="1858">
                    <a:moveTo>
                      <a:pt x="30" y="0"/>
                    </a:moveTo>
                    <a:lnTo>
                      <a:pt x="1" y="343"/>
                    </a:lnTo>
                    <a:cubicBezTo>
                      <a:pt x="1" y="629"/>
                      <a:pt x="743" y="1172"/>
                      <a:pt x="1143" y="1257"/>
                    </a:cubicBezTo>
                    <a:cubicBezTo>
                      <a:pt x="1249" y="1286"/>
                      <a:pt x="1332" y="1299"/>
                      <a:pt x="1399" y="1299"/>
                    </a:cubicBezTo>
                    <a:cubicBezTo>
                      <a:pt x="1531" y="1299"/>
                      <a:pt x="1601" y="1248"/>
                      <a:pt x="1657" y="1172"/>
                    </a:cubicBezTo>
                    <a:cubicBezTo>
                      <a:pt x="1858" y="830"/>
                      <a:pt x="1485" y="457"/>
                      <a:pt x="1485" y="457"/>
                    </a:cubicBezTo>
                    <a:lnTo>
                      <a:pt x="458" y="87"/>
                    </a:lnTo>
                    <a:lnTo>
                      <a:pt x="30" y="0"/>
                    </a:lnTo>
                    <a:close/>
                  </a:path>
                </a:pathLst>
              </a:custGeom>
              <a:solidFill>
                <a:srgbClr val="09182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48"/>
              <p:cNvSpPr/>
              <p:nvPr/>
            </p:nvSpPr>
            <p:spPr>
              <a:xfrm>
                <a:off x="7095673" y="3801098"/>
                <a:ext cx="354190" cy="469414"/>
              </a:xfrm>
              <a:custGeom>
                <a:rect b="b" l="l" r="r" t="t"/>
                <a:pathLst>
                  <a:path extrusionOk="0" h="2424" w="1829">
                    <a:moveTo>
                      <a:pt x="30" y="0"/>
                    </a:moveTo>
                    <a:lnTo>
                      <a:pt x="30" y="829"/>
                    </a:lnTo>
                    <a:cubicBezTo>
                      <a:pt x="1" y="944"/>
                      <a:pt x="1" y="1085"/>
                      <a:pt x="30" y="1256"/>
                    </a:cubicBezTo>
                    <a:cubicBezTo>
                      <a:pt x="58" y="1656"/>
                      <a:pt x="544" y="1999"/>
                      <a:pt x="773" y="2170"/>
                    </a:cubicBezTo>
                    <a:cubicBezTo>
                      <a:pt x="1042" y="2358"/>
                      <a:pt x="1206" y="2423"/>
                      <a:pt x="1352" y="2423"/>
                    </a:cubicBezTo>
                    <a:cubicBezTo>
                      <a:pt x="1407" y="2423"/>
                      <a:pt x="1460" y="2414"/>
                      <a:pt x="1515" y="2398"/>
                    </a:cubicBezTo>
                    <a:cubicBezTo>
                      <a:pt x="1657" y="2341"/>
                      <a:pt x="1828" y="2200"/>
                      <a:pt x="1543" y="1713"/>
                    </a:cubicBezTo>
                    <a:cubicBezTo>
                      <a:pt x="1314" y="1314"/>
                      <a:pt x="1143" y="857"/>
                      <a:pt x="1143" y="857"/>
                    </a:cubicBezTo>
                    <a:lnTo>
                      <a:pt x="1115" y="30"/>
                    </a:lnTo>
                    <a:cubicBezTo>
                      <a:pt x="743" y="30"/>
                      <a:pt x="400" y="30"/>
                      <a:pt x="30" y="0"/>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48"/>
              <p:cNvSpPr/>
              <p:nvPr/>
            </p:nvSpPr>
            <p:spPr>
              <a:xfrm>
                <a:off x="7101483" y="3801098"/>
                <a:ext cx="215535" cy="124131"/>
              </a:xfrm>
              <a:custGeom>
                <a:rect b="b" l="l" r="r" t="t"/>
                <a:pathLst>
                  <a:path extrusionOk="0" h="641" w="1113">
                    <a:moveTo>
                      <a:pt x="0" y="0"/>
                    </a:moveTo>
                    <a:lnTo>
                      <a:pt x="0" y="571"/>
                    </a:lnTo>
                    <a:cubicBezTo>
                      <a:pt x="271" y="613"/>
                      <a:pt x="542" y="640"/>
                      <a:pt x="813" y="640"/>
                    </a:cubicBezTo>
                    <a:cubicBezTo>
                      <a:pt x="913" y="640"/>
                      <a:pt x="1013" y="636"/>
                      <a:pt x="1113" y="628"/>
                    </a:cubicBezTo>
                    <a:lnTo>
                      <a:pt x="1085" y="30"/>
                    </a:lnTo>
                    <a:cubicBezTo>
                      <a:pt x="713" y="30"/>
                      <a:pt x="370" y="30"/>
                      <a:pt x="0" y="0"/>
                    </a:cubicBez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8" name="Google Shape;5738;p48"/>
              <p:cNvSpPr/>
              <p:nvPr/>
            </p:nvSpPr>
            <p:spPr>
              <a:xfrm>
                <a:off x="6896600" y="2577418"/>
                <a:ext cx="486842" cy="1262808"/>
              </a:xfrm>
              <a:custGeom>
                <a:rect b="b" l="l" r="r" t="t"/>
                <a:pathLst>
                  <a:path extrusionOk="0" h="6521" w="2514">
                    <a:moveTo>
                      <a:pt x="1390" y="0"/>
                    </a:moveTo>
                    <a:cubicBezTo>
                      <a:pt x="752" y="0"/>
                      <a:pt x="1" y="1294"/>
                      <a:pt x="1" y="1294"/>
                    </a:cubicBezTo>
                    <a:cubicBezTo>
                      <a:pt x="88" y="1609"/>
                      <a:pt x="229" y="2066"/>
                      <a:pt x="401" y="2493"/>
                    </a:cubicBezTo>
                    <a:cubicBezTo>
                      <a:pt x="458" y="2637"/>
                      <a:pt x="487" y="2751"/>
                      <a:pt x="545" y="2866"/>
                    </a:cubicBezTo>
                    <a:cubicBezTo>
                      <a:pt x="743" y="3407"/>
                      <a:pt x="915" y="3894"/>
                      <a:pt x="915" y="3894"/>
                    </a:cubicBezTo>
                    <a:cubicBezTo>
                      <a:pt x="887" y="4693"/>
                      <a:pt x="887" y="5063"/>
                      <a:pt x="800" y="5691"/>
                    </a:cubicBezTo>
                    <a:cubicBezTo>
                      <a:pt x="773" y="6091"/>
                      <a:pt x="800" y="6376"/>
                      <a:pt x="1058" y="6463"/>
                    </a:cubicBezTo>
                    <a:cubicBezTo>
                      <a:pt x="1428" y="6491"/>
                      <a:pt x="1828" y="6520"/>
                      <a:pt x="2201" y="6520"/>
                    </a:cubicBezTo>
                    <a:cubicBezTo>
                      <a:pt x="2486" y="6178"/>
                      <a:pt x="2456" y="4636"/>
                      <a:pt x="2399" y="3921"/>
                    </a:cubicBezTo>
                    <a:cubicBezTo>
                      <a:pt x="2513" y="3464"/>
                      <a:pt x="2201" y="2722"/>
                      <a:pt x="2143" y="2322"/>
                    </a:cubicBezTo>
                    <a:cubicBezTo>
                      <a:pt x="2114" y="2151"/>
                      <a:pt x="2114" y="2037"/>
                      <a:pt x="2086" y="1895"/>
                    </a:cubicBezTo>
                    <a:cubicBezTo>
                      <a:pt x="1858" y="753"/>
                      <a:pt x="1486" y="11"/>
                      <a:pt x="1486" y="11"/>
                    </a:cubicBezTo>
                    <a:cubicBezTo>
                      <a:pt x="1454" y="4"/>
                      <a:pt x="1422" y="0"/>
                      <a:pt x="1390" y="0"/>
                    </a:cubicBez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9" name="Google Shape;5739;p48"/>
              <p:cNvSpPr/>
              <p:nvPr/>
            </p:nvSpPr>
            <p:spPr>
              <a:xfrm>
                <a:off x="7046099" y="3303415"/>
                <a:ext cx="332114" cy="536805"/>
              </a:xfrm>
              <a:custGeom>
                <a:rect b="b" l="l" r="r" t="t"/>
                <a:pathLst>
                  <a:path extrusionOk="0" h="2772" w="1715">
                    <a:moveTo>
                      <a:pt x="1684" y="1"/>
                    </a:moveTo>
                    <a:lnTo>
                      <a:pt x="1684" y="1"/>
                    </a:lnTo>
                    <a:cubicBezTo>
                      <a:pt x="1351" y="42"/>
                      <a:pt x="926" y="69"/>
                      <a:pt x="532" y="69"/>
                    </a:cubicBezTo>
                    <a:cubicBezTo>
                      <a:pt x="387" y="69"/>
                      <a:pt x="246" y="66"/>
                      <a:pt x="115" y="58"/>
                    </a:cubicBezTo>
                    <a:lnTo>
                      <a:pt x="115" y="58"/>
                    </a:lnTo>
                    <a:cubicBezTo>
                      <a:pt x="115" y="115"/>
                      <a:pt x="143" y="145"/>
                      <a:pt x="143" y="145"/>
                    </a:cubicBezTo>
                    <a:cubicBezTo>
                      <a:pt x="115" y="944"/>
                      <a:pt x="115" y="1314"/>
                      <a:pt x="28" y="1942"/>
                    </a:cubicBezTo>
                    <a:cubicBezTo>
                      <a:pt x="1" y="2342"/>
                      <a:pt x="28" y="2627"/>
                      <a:pt x="286" y="2714"/>
                    </a:cubicBezTo>
                    <a:cubicBezTo>
                      <a:pt x="656" y="2742"/>
                      <a:pt x="1056" y="2771"/>
                      <a:pt x="1429" y="2771"/>
                    </a:cubicBezTo>
                    <a:cubicBezTo>
                      <a:pt x="1714" y="2429"/>
                      <a:pt x="1684" y="887"/>
                      <a:pt x="1627" y="172"/>
                    </a:cubicBezTo>
                    <a:cubicBezTo>
                      <a:pt x="1657" y="115"/>
                      <a:pt x="1657" y="58"/>
                      <a:pt x="1684" y="1"/>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0" name="Google Shape;5740;p48"/>
              <p:cNvSpPr/>
              <p:nvPr/>
            </p:nvSpPr>
            <p:spPr>
              <a:xfrm>
                <a:off x="6974060" y="2960653"/>
                <a:ext cx="348768" cy="193846"/>
              </a:xfrm>
              <a:custGeom>
                <a:rect b="b" l="l" r="r" t="t"/>
                <a:pathLst>
                  <a:path extrusionOk="0" h="1001" w="1801">
                    <a:moveTo>
                      <a:pt x="1686" y="0"/>
                    </a:moveTo>
                    <a:cubicBezTo>
                      <a:pt x="1344" y="201"/>
                      <a:pt x="716" y="373"/>
                      <a:pt x="1" y="514"/>
                    </a:cubicBezTo>
                    <a:cubicBezTo>
                      <a:pt x="58" y="658"/>
                      <a:pt x="115" y="887"/>
                      <a:pt x="145" y="1001"/>
                    </a:cubicBezTo>
                    <a:cubicBezTo>
                      <a:pt x="145" y="1001"/>
                      <a:pt x="1115" y="944"/>
                      <a:pt x="1801" y="601"/>
                    </a:cubicBezTo>
                    <a:cubicBezTo>
                      <a:pt x="1771" y="457"/>
                      <a:pt x="1714" y="144"/>
                      <a:pt x="1686" y="0"/>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48"/>
              <p:cNvSpPr/>
              <p:nvPr/>
            </p:nvSpPr>
            <p:spPr>
              <a:xfrm>
                <a:off x="6659183" y="3972672"/>
                <a:ext cx="326111" cy="364454"/>
              </a:xfrm>
              <a:custGeom>
                <a:rect b="b" l="l" r="r" t="t"/>
                <a:pathLst>
                  <a:path extrusionOk="0" h="1882" w="1684">
                    <a:moveTo>
                      <a:pt x="1455" y="0"/>
                    </a:moveTo>
                    <a:lnTo>
                      <a:pt x="1028" y="313"/>
                    </a:lnTo>
                    <a:lnTo>
                      <a:pt x="199" y="1056"/>
                    </a:lnTo>
                    <a:cubicBezTo>
                      <a:pt x="199" y="1056"/>
                      <a:pt x="0" y="1570"/>
                      <a:pt x="313" y="1828"/>
                    </a:cubicBezTo>
                    <a:cubicBezTo>
                      <a:pt x="358" y="1861"/>
                      <a:pt x="439" y="1881"/>
                      <a:pt x="538" y="1881"/>
                    </a:cubicBezTo>
                    <a:cubicBezTo>
                      <a:pt x="689" y="1881"/>
                      <a:pt x="883" y="1834"/>
                      <a:pt x="1056" y="1713"/>
                    </a:cubicBezTo>
                    <a:cubicBezTo>
                      <a:pt x="1398" y="1485"/>
                      <a:pt x="1684" y="571"/>
                      <a:pt x="1599" y="313"/>
                    </a:cubicBezTo>
                    <a:lnTo>
                      <a:pt x="1455" y="0"/>
                    </a:lnTo>
                    <a:close/>
                  </a:path>
                </a:pathLst>
              </a:custGeom>
              <a:solidFill>
                <a:srgbClr val="09182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48"/>
              <p:cNvSpPr/>
              <p:nvPr/>
            </p:nvSpPr>
            <p:spPr>
              <a:xfrm>
                <a:off x="6642336" y="3762561"/>
                <a:ext cx="320882" cy="547262"/>
              </a:xfrm>
              <a:custGeom>
                <a:rect b="b" l="l" r="r" t="t"/>
                <a:pathLst>
                  <a:path extrusionOk="0" h="2826" w="1657">
                    <a:moveTo>
                      <a:pt x="1001" y="0"/>
                    </a:moveTo>
                    <a:cubicBezTo>
                      <a:pt x="658" y="172"/>
                      <a:pt x="343" y="313"/>
                      <a:pt x="1" y="457"/>
                    </a:cubicBezTo>
                    <a:lnTo>
                      <a:pt x="286" y="1227"/>
                    </a:lnTo>
                    <a:cubicBezTo>
                      <a:pt x="286" y="1227"/>
                      <a:pt x="316" y="1684"/>
                      <a:pt x="229" y="2170"/>
                    </a:cubicBezTo>
                    <a:cubicBezTo>
                      <a:pt x="172" y="2712"/>
                      <a:pt x="487" y="2826"/>
                      <a:pt x="629" y="2826"/>
                    </a:cubicBezTo>
                    <a:cubicBezTo>
                      <a:pt x="830" y="2798"/>
                      <a:pt x="1086" y="2655"/>
                      <a:pt x="1344" y="2255"/>
                    </a:cubicBezTo>
                    <a:cubicBezTo>
                      <a:pt x="1485" y="2056"/>
                      <a:pt x="1657" y="1485"/>
                      <a:pt x="1542" y="1085"/>
                    </a:cubicBezTo>
                    <a:cubicBezTo>
                      <a:pt x="1485" y="942"/>
                      <a:pt x="1371" y="884"/>
                      <a:pt x="1314" y="770"/>
                    </a:cubicBezTo>
                    <a:cubicBezTo>
                      <a:pt x="1257" y="629"/>
                      <a:pt x="1058" y="142"/>
                      <a:pt x="1001" y="0"/>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48"/>
              <p:cNvSpPr/>
              <p:nvPr/>
            </p:nvSpPr>
            <p:spPr>
              <a:xfrm>
                <a:off x="6642336" y="3762561"/>
                <a:ext cx="232383" cy="199268"/>
              </a:xfrm>
              <a:custGeom>
                <a:rect b="b" l="l" r="r" t="t"/>
                <a:pathLst>
                  <a:path extrusionOk="0" h="1029" w="1200">
                    <a:moveTo>
                      <a:pt x="1001" y="0"/>
                    </a:moveTo>
                    <a:cubicBezTo>
                      <a:pt x="658" y="172"/>
                      <a:pt x="343" y="313"/>
                      <a:pt x="1" y="457"/>
                    </a:cubicBezTo>
                    <a:lnTo>
                      <a:pt x="202" y="1028"/>
                    </a:lnTo>
                    <a:cubicBezTo>
                      <a:pt x="544" y="884"/>
                      <a:pt x="887" y="713"/>
                      <a:pt x="1200" y="542"/>
                    </a:cubicBezTo>
                    <a:cubicBezTo>
                      <a:pt x="1143" y="343"/>
                      <a:pt x="1028" y="85"/>
                      <a:pt x="1001" y="0"/>
                    </a:cubicBez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48"/>
              <p:cNvSpPr/>
              <p:nvPr/>
            </p:nvSpPr>
            <p:spPr>
              <a:xfrm>
                <a:off x="6393687" y="2677342"/>
                <a:ext cx="492071" cy="1201226"/>
              </a:xfrm>
              <a:custGeom>
                <a:rect b="b" l="l" r="r" t="t"/>
                <a:pathLst>
                  <a:path extrusionOk="0" h="6203" w="2541">
                    <a:moveTo>
                      <a:pt x="886" y="0"/>
                    </a:moveTo>
                    <a:cubicBezTo>
                      <a:pt x="805" y="0"/>
                      <a:pt x="728" y="11"/>
                      <a:pt x="656" y="36"/>
                    </a:cubicBezTo>
                    <a:cubicBezTo>
                      <a:pt x="656" y="36"/>
                      <a:pt x="629" y="93"/>
                      <a:pt x="599" y="237"/>
                    </a:cubicBezTo>
                    <a:cubicBezTo>
                      <a:pt x="485" y="550"/>
                      <a:pt x="344" y="1151"/>
                      <a:pt x="257" y="1950"/>
                    </a:cubicBezTo>
                    <a:cubicBezTo>
                      <a:pt x="229" y="2092"/>
                      <a:pt x="229" y="2235"/>
                      <a:pt x="229" y="2377"/>
                    </a:cubicBezTo>
                    <a:cubicBezTo>
                      <a:pt x="200" y="2777"/>
                      <a:pt x="85" y="3062"/>
                      <a:pt x="143" y="3519"/>
                    </a:cubicBezTo>
                    <a:cubicBezTo>
                      <a:pt x="1" y="4234"/>
                      <a:pt x="915" y="6004"/>
                      <a:pt x="1285" y="6203"/>
                    </a:cubicBezTo>
                    <a:lnTo>
                      <a:pt x="1342" y="6203"/>
                    </a:lnTo>
                    <a:cubicBezTo>
                      <a:pt x="1684" y="6061"/>
                      <a:pt x="2000" y="5917"/>
                      <a:pt x="2312" y="5746"/>
                    </a:cubicBezTo>
                    <a:cubicBezTo>
                      <a:pt x="2541" y="5575"/>
                      <a:pt x="2541" y="5490"/>
                      <a:pt x="2342" y="5118"/>
                    </a:cubicBezTo>
                    <a:cubicBezTo>
                      <a:pt x="2057" y="4577"/>
                      <a:pt x="1513" y="4462"/>
                      <a:pt x="1570" y="3663"/>
                    </a:cubicBezTo>
                    <a:cubicBezTo>
                      <a:pt x="1570" y="3663"/>
                      <a:pt x="1741" y="3348"/>
                      <a:pt x="1885" y="2777"/>
                    </a:cubicBezTo>
                    <a:cubicBezTo>
                      <a:pt x="1913" y="2663"/>
                      <a:pt x="1942" y="2521"/>
                      <a:pt x="1970" y="2407"/>
                    </a:cubicBezTo>
                    <a:cubicBezTo>
                      <a:pt x="2084" y="1950"/>
                      <a:pt x="2456" y="1036"/>
                      <a:pt x="2513" y="751"/>
                    </a:cubicBezTo>
                    <a:cubicBezTo>
                      <a:pt x="2513" y="751"/>
                      <a:pt x="1559" y="0"/>
                      <a:pt x="886" y="0"/>
                    </a:cubicBez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48"/>
              <p:cNvSpPr/>
              <p:nvPr/>
            </p:nvSpPr>
            <p:spPr>
              <a:xfrm>
                <a:off x="6393687" y="3325491"/>
                <a:ext cx="492071" cy="553072"/>
              </a:xfrm>
              <a:custGeom>
                <a:rect b="b" l="l" r="r" t="t"/>
                <a:pathLst>
                  <a:path extrusionOk="0" h="2856" w="2541">
                    <a:moveTo>
                      <a:pt x="115" y="1"/>
                    </a:moveTo>
                    <a:cubicBezTo>
                      <a:pt x="115" y="58"/>
                      <a:pt x="115" y="115"/>
                      <a:pt x="143" y="172"/>
                    </a:cubicBezTo>
                    <a:cubicBezTo>
                      <a:pt x="1" y="887"/>
                      <a:pt x="915" y="2657"/>
                      <a:pt x="1285" y="2856"/>
                    </a:cubicBezTo>
                    <a:cubicBezTo>
                      <a:pt x="1657" y="2742"/>
                      <a:pt x="2000" y="2570"/>
                      <a:pt x="2312" y="2399"/>
                    </a:cubicBezTo>
                    <a:cubicBezTo>
                      <a:pt x="2541" y="2228"/>
                      <a:pt x="2541" y="2143"/>
                      <a:pt x="2342" y="1771"/>
                    </a:cubicBezTo>
                    <a:cubicBezTo>
                      <a:pt x="2057" y="1230"/>
                      <a:pt x="1684" y="800"/>
                      <a:pt x="1570" y="316"/>
                    </a:cubicBezTo>
                    <a:cubicBezTo>
                      <a:pt x="1570" y="316"/>
                      <a:pt x="1600" y="286"/>
                      <a:pt x="1600" y="229"/>
                    </a:cubicBezTo>
                    <a:cubicBezTo>
                      <a:pt x="1143" y="202"/>
                      <a:pt x="572" y="115"/>
                      <a:pt x="115" y="1"/>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48"/>
              <p:cNvSpPr/>
              <p:nvPr/>
            </p:nvSpPr>
            <p:spPr>
              <a:xfrm>
                <a:off x="6432224" y="3077037"/>
                <a:ext cx="342959" cy="160344"/>
              </a:xfrm>
              <a:custGeom>
                <a:rect b="b" l="l" r="r" t="t"/>
                <a:pathLst>
                  <a:path extrusionOk="0" h="828" w="1771">
                    <a:moveTo>
                      <a:pt x="58" y="0"/>
                    </a:moveTo>
                    <a:cubicBezTo>
                      <a:pt x="30" y="114"/>
                      <a:pt x="1" y="427"/>
                      <a:pt x="1" y="571"/>
                    </a:cubicBezTo>
                    <a:cubicBezTo>
                      <a:pt x="592" y="808"/>
                      <a:pt x="1360" y="828"/>
                      <a:pt x="1606" y="828"/>
                    </a:cubicBezTo>
                    <a:cubicBezTo>
                      <a:pt x="1658" y="828"/>
                      <a:pt x="1686" y="827"/>
                      <a:pt x="1686" y="827"/>
                    </a:cubicBezTo>
                    <a:cubicBezTo>
                      <a:pt x="1714" y="685"/>
                      <a:pt x="1743" y="457"/>
                      <a:pt x="1771" y="343"/>
                    </a:cubicBezTo>
                    <a:cubicBezTo>
                      <a:pt x="1058" y="256"/>
                      <a:pt x="400" y="142"/>
                      <a:pt x="58" y="0"/>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48"/>
              <p:cNvSpPr/>
              <p:nvPr/>
            </p:nvSpPr>
            <p:spPr>
              <a:xfrm>
                <a:off x="7389055" y="796025"/>
                <a:ext cx="331920" cy="373943"/>
              </a:xfrm>
              <a:custGeom>
                <a:rect b="b" l="l" r="r" t="t"/>
                <a:pathLst>
                  <a:path extrusionOk="0" h="1931" w="1714">
                    <a:moveTo>
                      <a:pt x="1193" y="0"/>
                    </a:moveTo>
                    <a:cubicBezTo>
                      <a:pt x="1171" y="0"/>
                      <a:pt x="1151" y="7"/>
                      <a:pt x="1142" y="16"/>
                    </a:cubicBezTo>
                    <a:cubicBezTo>
                      <a:pt x="1085" y="73"/>
                      <a:pt x="998" y="329"/>
                      <a:pt x="971" y="443"/>
                    </a:cubicBezTo>
                    <a:cubicBezTo>
                      <a:pt x="914" y="557"/>
                      <a:pt x="742" y="957"/>
                      <a:pt x="713" y="1014"/>
                    </a:cubicBezTo>
                    <a:cubicBezTo>
                      <a:pt x="713" y="1044"/>
                      <a:pt x="685" y="1044"/>
                      <a:pt x="656" y="1071"/>
                    </a:cubicBezTo>
                    <a:cubicBezTo>
                      <a:pt x="685" y="1014"/>
                      <a:pt x="770" y="701"/>
                      <a:pt x="800" y="615"/>
                    </a:cubicBezTo>
                    <a:cubicBezTo>
                      <a:pt x="827" y="530"/>
                      <a:pt x="914" y="329"/>
                      <a:pt x="941" y="215"/>
                    </a:cubicBezTo>
                    <a:cubicBezTo>
                      <a:pt x="941" y="101"/>
                      <a:pt x="914" y="73"/>
                      <a:pt x="857" y="73"/>
                    </a:cubicBezTo>
                    <a:cubicBezTo>
                      <a:pt x="851" y="71"/>
                      <a:pt x="845" y="70"/>
                      <a:pt x="839" y="70"/>
                    </a:cubicBezTo>
                    <a:cubicBezTo>
                      <a:pt x="759" y="70"/>
                      <a:pt x="682" y="258"/>
                      <a:pt x="628" y="443"/>
                    </a:cubicBezTo>
                    <a:cubicBezTo>
                      <a:pt x="571" y="644"/>
                      <a:pt x="484" y="816"/>
                      <a:pt x="457" y="900"/>
                    </a:cubicBezTo>
                    <a:cubicBezTo>
                      <a:pt x="427" y="957"/>
                      <a:pt x="370" y="1044"/>
                      <a:pt x="370" y="1044"/>
                    </a:cubicBezTo>
                    <a:cubicBezTo>
                      <a:pt x="343" y="1071"/>
                      <a:pt x="343" y="1101"/>
                      <a:pt x="313" y="1128"/>
                    </a:cubicBezTo>
                    <a:lnTo>
                      <a:pt x="343" y="1128"/>
                    </a:lnTo>
                    <a:lnTo>
                      <a:pt x="343" y="1158"/>
                    </a:lnTo>
                    <a:lnTo>
                      <a:pt x="313" y="1128"/>
                    </a:lnTo>
                    <a:cubicBezTo>
                      <a:pt x="313" y="1128"/>
                      <a:pt x="313" y="900"/>
                      <a:pt x="256" y="816"/>
                    </a:cubicBezTo>
                    <a:lnTo>
                      <a:pt x="256" y="786"/>
                    </a:lnTo>
                    <a:cubicBezTo>
                      <a:pt x="225" y="755"/>
                      <a:pt x="185" y="732"/>
                      <a:pt x="147" y="732"/>
                    </a:cubicBezTo>
                    <a:cubicBezTo>
                      <a:pt x="115" y="732"/>
                      <a:pt x="83" y="748"/>
                      <a:pt x="57" y="786"/>
                    </a:cubicBezTo>
                    <a:cubicBezTo>
                      <a:pt x="28" y="900"/>
                      <a:pt x="28" y="957"/>
                      <a:pt x="28" y="1044"/>
                    </a:cubicBezTo>
                    <a:cubicBezTo>
                      <a:pt x="28" y="1101"/>
                      <a:pt x="0" y="1300"/>
                      <a:pt x="0" y="1329"/>
                    </a:cubicBezTo>
                    <a:cubicBezTo>
                      <a:pt x="57" y="1414"/>
                      <a:pt x="229" y="1757"/>
                      <a:pt x="229" y="1757"/>
                    </a:cubicBezTo>
                    <a:cubicBezTo>
                      <a:pt x="201" y="1757"/>
                      <a:pt x="720" y="1931"/>
                      <a:pt x="860" y="1931"/>
                    </a:cubicBezTo>
                    <a:cubicBezTo>
                      <a:pt x="870" y="1931"/>
                      <a:pt x="878" y="1930"/>
                      <a:pt x="884" y="1928"/>
                    </a:cubicBezTo>
                    <a:cubicBezTo>
                      <a:pt x="914" y="1928"/>
                      <a:pt x="998" y="1843"/>
                      <a:pt x="1055" y="1786"/>
                    </a:cubicBezTo>
                    <a:cubicBezTo>
                      <a:pt x="1170" y="1672"/>
                      <a:pt x="1284" y="1528"/>
                      <a:pt x="1371" y="1387"/>
                    </a:cubicBezTo>
                    <a:cubicBezTo>
                      <a:pt x="1398" y="1329"/>
                      <a:pt x="1542" y="1044"/>
                      <a:pt x="1569" y="1014"/>
                    </a:cubicBezTo>
                    <a:cubicBezTo>
                      <a:pt x="1713" y="729"/>
                      <a:pt x="1713" y="672"/>
                      <a:pt x="1656" y="615"/>
                    </a:cubicBezTo>
                    <a:cubicBezTo>
                      <a:pt x="1646" y="604"/>
                      <a:pt x="1634" y="599"/>
                      <a:pt x="1622" y="599"/>
                    </a:cubicBezTo>
                    <a:cubicBezTo>
                      <a:pt x="1568" y="599"/>
                      <a:pt x="1502" y="693"/>
                      <a:pt x="1455" y="786"/>
                    </a:cubicBezTo>
                    <a:cubicBezTo>
                      <a:pt x="1398" y="900"/>
                      <a:pt x="1284" y="1158"/>
                      <a:pt x="1199" y="1215"/>
                    </a:cubicBezTo>
                    <a:cubicBezTo>
                      <a:pt x="1256" y="1071"/>
                      <a:pt x="1313" y="873"/>
                      <a:pt x="1341" y="816"/>
                    </a:cubicBezTo>
                    <a:cubicBezTo>
                      <a:pt x="1398" y="701"/>
                      <a:pt x="1428" y="587"/>
                      <a:pt x="1485" y="473"/>
                    </a:cubicBezTo>
                    <a:cubicBezTo>
                      <a:pt x="1542" y="359"/>
                      <a:pt x="1542" y="272"/>
                      <a:pt x="1485" y="245"/>
                    </a:cubicBezTo>
                    <a:cubicBezTo>
                      <a:pt x="1476" y="236"/>
                      <a:pt x="1466" y="232"/>
                      <a:pt x="1456" y="232"/>
                    </a:cubicBezTo>
                    <a:cubicBezTo>
                      <a:pt x="1401" y="232"/>
                      <a:pt x="1332" y="351"/>
                      <a:pt x="1284" y="473"/>
                    </a:cubicBezTo>
                    <a:cubicBezTo>
                      <a:pt x="1227" y="587"/>
                      <a:pt x="1028" y="1044"/>
                      <a:pt x="971" y="1128"/>
                    </a:cubicBezTo>
                    <a:cubicBezTo>
                      <a:pt x="1028" y="957"/>
                      <a:pt x="1112" y="615"/>
                      <a:pt x="1142" y="557"/>
                    </a:cubicBezTo>
                    <a:cubicBezTo>
                      <a:pt x="1170" y="443"/>
                      <a:pt x="1256" y="215"/>
                      <a:pt x="1284" y="130"/>
                    </a:cubicBezTo>
                    <a:cubicBezTo>
                      <a:pt x="1304" y="31"/>
                      <a:pt x="1243" y="0"/>
                      <a:pt x="1193" y="0"/>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48"/>
              <p:cNvSpPr/>
              <p:nvPr/>
            </p:nvSpPr>
            <p:spPr>
              <a:xfrm>
                <a:off x="6471148" y="2407780"/>
                <a:ext cx="741108" cy="405315"/>
              </a:xfrm>
              <a:custGeom>
                <a:rect b="b" l="l" r="r" t="t"/>
                <a:pathLst>
                  <a:path extrusionOk="0" h="2093" w="3827">
                    <a:moveTo>
                      <a:pt x="3598" y="0"/>
                    </a:moveTo>
                    <a:lnTo>
                      <a:pt x="2084" y="316"/>
                    </a:lnTo>
                    <a:lnTo>
                      <a:pt x="1513" y="430"/>
                    </a:lnTo>
                    <a:lnTo>
                      <a:pt x="1" y="715"/>
                    </a:lnTo>
                    <a:lnTo>
                      <a:pt x="229" y="1828"/>
                    </a:lnTo>
                    <a:cubicBezTo>
                      <a:pt x="229" y="1828"/>
                      <a:pt x="1596" y="2093"/>
                      <a:pt x="1956" y="2093"/>
                    </a:cubicBezTo>
                    <a:cubicBezTo>
                      <a:pt x="1988" y="2093"/>
                      <a:pt x="2012" y="2090"/>
                      <a:pt x="2027" y="2086"/>
                    </a:cubicBezTo>
                    <a:cubicBezTo>
                      <a:pt x="2228" y="2086"/>
                      <a:pt x="3826" y="1142"/>
                      <a:pt x="3826" y="1142"/>
                    </a:cubicBezTo>
                    <a:lnTo>
                      <a:pt x="3598" y="0"/>
                    </a:ln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48"/>
              <p:cNvSpPr/>
              <p:nvPr/>
            </p:nvSpPr>
            <p:spPr>
              <a:xfrm>
                <a:off x="6200036" y="1549133"/>
                <a:ext cx="962259" cy="727940"/>
              </a:xfrm>
              <a:custGeom>
                <a:rect b="b" l="l" r="r" t="t"/>
                <a:pathLst>
                  <a:path extrusionOk="0" h="3759" w="4969">
                    <a:moveTo>
                      <a:pt x="3935" y="0"/>
                    </a:moveTo>
                    <a:cubicBezTo>
                      <a:pt x="3899" y="0"/>
                      <a:pt x="3863" y="3"/>
                      <a:pt x="3826" y="10"/>
                    </a:cubicBezTo>
                    <a:lnTo>
                      <a:pt x="514" y="666"/>
                    </a:lnTo>
                    <a:cubicBezTo>
                      <a:pt x="202" y="723"/>
                      <a:pt x="1" y="1038"/>
                      <a:pt x="58" y="1351"/>
                    </a:cubicBezTo>
                    <a:lnTo>
                      <a:pt x="457" y="3292"/>
                    </a:lnTo>
                    <a:cubicBezTo>
                      <a:pt x="508" y="3571"/>
                      <a:pt x="737" y="3759"/>
                      <a:pt x="1008" y="3759"/>
                    </a:cubicBezTo>
                    <a:cubicBezTo>
                      <a:pt x="1043" y="3759"/>
                      <a:pt x="1079" y="3756"/>
                      <a:pt x="1115" y="3749"/>
                    </a:cubicBezTo>
                    <a:lnTo>
                      <a:pt x="4427" y="3094"/>
                    </a:lnTo>
                    <a:cubicBezTo>
                      <a:pt x="4740" y="3036"/>
                      <a:pt x="4968" y="2721"/>
                      <a:pt x="4884" y="2408"/>
                    </a:cubicBezTo>
                    <a:lnTo>
                      <a:pt x="4512" y="467"/>
                    </a:lnTo>
                    <a:cubicBezTo>
                      <a:pt x="4461" y="188"/>
                      <a:pt x="4210" y="0"/>
                      <a:pt x="3935" y="0"/>
                    </a:cubicBez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48"/>
              <p:cNvSpPr/>
              <p:nvPr/>
            </p:nvSpPr>
            <p:spPr>
              <a:xfrm>
                <a:off x="6294344" y="1627561"/>
                <a:ext cx="774223" cy="599161"/>
              </a:xfrm>
              <a:custGeom>
                <a:rect b="b" l="l" r="r" t="t"/>
                <a:pathLst>
                  <a:path extrusionOk="0" h="3094" w="3998">
                    <a:moveTo>
                      <a:pt x="3329" y="0"/>
                    </a:moveTo>
                    <a:cubicBezTo>
                      <a:pt x="3313" y="0"/>
                      <a:pt x="3298" y="2"/>
                      <a:pt x="3282" y="5"/>
                    </a:cubicBezTo>
                    <a:lnTo>
                      <a:pt x="228" y="603"/>
                    </a:lnTo>
                    <a:cubicBezTo>
                      <a:pt x="85" y="633"/>
                      <a:pt x="0" y="775"/>
                      <a:pt x="27" y="918"/>
                    </a:cubicBezTo>
                    <a:lnTo>
                      <a:pt x="427" y="2887"/>
                    </a:lnTo>
                    <a:cubicBezTo>
                      <a:pt x="453" y="3013"/>
                      <a:pt x="544" y="3093"/>
                      <a:pt x="660" y="3093"/>
                    </a:cubicBezTo>
                    <a:cubicBezTo>
                      <a:pt x="677" y="3093"/>
                      <a:pt x="695" y="3092"/>
                      <a:pt x="713" y="3088"/>
                    </a:cubicBezTo>
                    <a:lnTo>
                      <a:pt x="3769" y="2488"/>
                    </a:lnTo>
                    <a:cubicBezTo>
                      <a:pt x="3910" y="2460"/>
                      <a:pt x="3997" y="2316"/>
                      <a:pt x="3967" y="2175"/>
                    </a:cubicBezTo>
                    <a:lnTo>
                      <a:pt x="3597" y="233"/>
                    </a:lnTo>
                    <a:cubicBezTo>
                      <a:pt x="3571" y="105"/>
                      <a:pt x="3455" y="0"/>
                      <a:pt x="3329" y="0"/>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48"/>
              <p:cNvSpPr/>
              <p:nvPr/>
            </p:nvSpPr>
            <p:spPr>
              <a:xfrm>
                <a:off x="6045309" y="1904869"/>
                <a:ext cx="309650" cy="503109"/>
              </a:xfrm>
              <a:custGeom>
                <a:rect b="b" l="l" r="r" t="t"/>
                <a:pathLst>
                  <a:path extrusionOk="0" h="2598" w="1599">
                    <a:moveTo>
                      <a:pt x="1313" y="0"/>
                    </a:moveTo>
                    <a:lnTo>
                      <a:pt x="286" y="1341"/>
                    </a:lnTo>
                    <a:cubicBezTo>
                      <a:pt x="286" y="1341"/>
                      <a:pt x="0" y="1599"/>
                      <a:pt x="628" y="2597"/>
                    </a:cubicBezTo>
                    <a:lnTo>
                      <a:pt x="1599" y="1828"/>
                    </a:lnTo>
                    <a:lnTo>
                      <a:pt x="1400" y="256"/>
                    </a:lnTo>
                    <a:lnTo>
                      <a:pt x="1313" y="0"/>
                    </a:ln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2" name="Google Shape;5752;p48"/>
              <p:cNvSpPr/>
              <p:nvPr/>
            </p:nvSpPr>
            <p:spPr>
              <a:xfrm>
                <a:off x="6272074" y="1864784"/>
                <a:ext cx="144077" cy="422162"/>
              </a:xfrm>
              <a:custGeom>
                <a:rect b="b" l="l" r="r" t="t"/>
                <a:pathLst>
                  <a:path extrusionOk="0" h="2180" w="744">
                    <a:moveTo>
                      <a:pt x="430" y="1"/>
                    </a:moveTo>
                    <a:cubicBezTo>
                      <a:pt x="356" y="1"/>
                      <a:pt x="222" y="28"/>
                      <a:pt x="142" y="207"/>
                    </a:cubicBezTo>
                    <a:cubicBezTo>
                      <a:pt x="142" y="207"/>
                      <a:pt x="1" y="1034"/>
                      <a:pt x="428" y="2035"/>
                    </a:cubicBezTo>
                    <a:cubicBezTo>
                      <a:pt x="428" y="2035"/>
                      <a:pt x="573" y="2180"/>
                      <a:pt x="708" y="2180"/>
                    </a:cubicBezTo>
                    <a:cubicBezTo>
                      <a:pt x="720" y="2180"/>
                      <a:pt x="732" y="2179"/>
                      <a:pt x="743" y="2176"/>
                    </a:cubicBezTo>
                    <a:cubicBezTo>
                      <a:pt x="743" y="2176"/>
                      <a:pt x="257" y="863"/>
                      <a:pt x="485" y="6"/>
                    </a:cubicBezTo>
                    <a:cubicBezTo>
                      <a:pt x="485" y="6"/>
                      <a:pt x="464" y="1"/>
                      <a:pt x="430" y="1"/>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48"/>
              <p:cNvSpPr/>
              <p:nvPr/>
            </p:nvSpPr>
            <p:spPr>
              <a:xfrm>
                <a:off x="6985099" y="1734844"/>
                <a:ext cx="171770" cy="418677"/>
              </a:xfrm>
              <a:custGeom>
                <a:rect b="b" l="l" r="r" t="t"/>
                <a:pathLst>
                  <a:path extrusionOk="0" h="2162" w="887">
                    <a:moveTo>
                      <a:pt x="168" y="0"/>
                    </a:moveTo>
                    <a:cubicBezTo>
                      <a:pt x="70" y="0"/>
                      <a:pt x="1" y="49"/>
                      <a:pt x="1" y="49"/>
                    </a:cubicBezTo>
                    <a:cubicBezTo>
                      <a:pt x="572" y="734"/>
                      <a:pt x="659" y="2162"/>
                      <a:pt x="659" y="2162"/>
                    </a:cubicBezTo>
                    <a:cubicBezTo>
                      <a:pt x="800" y="2105"/>
                      <a:pt x="887" y="1876"/>
                      <a:pt x="887" y="1876"/>
                    </a:cubicBezTo>
                    <a:cubicBezTo>
                      <a:pt x="887" y="792"/>
                      <a:pt x="400" y="106"/>
                      <a:pt x="400" y="106"/>
                    </a:cubicBezTo>
                    <a:cubicBezTo>
                      <a:pt x="319" y="24"/>
                      <a:pt x="236" y="0"/>
                      <a:pt x="168" y="0"/>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48"/>
              <p:cNvSpPr/>
              <p:nvPr/>
            </p:nvSpPr>
            <p:spPr>
              <a:xfrm>
                <a:off x="5719200" y="2037520"/>
                <a:ext cx="403572" cy="392534"/>
              </a:xfrm>
              <a:custGeom>
                <a:rect b="b" l="l" r="r" t="t"/>
                <a:pathLst>
                  <a:path extrusionOk="0" h="2027" w="2084">
                    <a:moveTo>
                      <a:pt x="286" y="1"/>
                    </a:moveTo>
                    <a:lnTo>
                      <a:pt x="1" y="229"/>
                    </a:lnTo>
                    <a:lnTo>
                      <a:pt x="1" y="656"/>
                    </a:lnTo>
                    <a:cubicBezTo>
                      <a:pt x="1" y="656"/>
                      <a:pt x="1657" y="1828"/>
                      <a:pt x="2084" y="2027"/>
                    </a:cubicBezTo>
                    <a:lnTo>
                      <a:pt x="1885" y="971"/>
                    </a:lnTo>
                    <a:lnTo>
                      <a:pt x="1798" y="686"/>
                    </a:lnTo>
                    <a:cubicBezTo>
                      <a:pt x="1798" y="686"/>
                      <a:pt x="713" y="400"/>
                      <a:pt x="286" y="1"/>
                    </a:cubicBez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48"/>
              <p:cNvSpPr/>
              <p:nvPr/>
            </p:nvSpPr>
            <p:spPr>
              <a:xfrm>
                <a:off x="5984696" y="2159133"/>
                <a:ext cx="182421" cy="287768"/>
              </a:xfrm>
              <a:custGeom>
                <a:rect b="b" l="l" r="r" t="t"/>
                <a:pathLst>
                  <a:path extrusionOk="0" h="1486" w="942">
                    <a:moveTo>
                      <a:pt x="541" y="1"/>
                    </a:moveTo>
                    <a:cubicBezTo>
                      <a:pt x="484" y="1"/>
                      <a:pt x="427" y="58"/>
                      <a:pt x="427" y="58"/>
                    </a:cubicBezTo>
                    <a:cubicBezTo>
                      <a:pt x="427" y="58"/>
                      <a:pt x="0" y="343"/>
                      <a:pt x="713" y="1399"/>
                    </a:cubicBezTo>
                    <a:cubicBezTo>
                      <a:pt x="713" y="1399"/>
                      <a:pt x="761" y="1486"/>
                      <a:pt x="819" y="1486"/>
                    </a:cubicBezTo>
                    <a:cubicBezTo>
                      <a:pt x="860" y="1486"/>
                      <a:pt x="906" y="1440"/>
                      <a:pt x="941" y="1284"/>
                    </a:cubicBezTo>
                    <a:cubicBezTo>
                      <a:pt x="941" y="1284"/>
                      <a:pt x="514" y="828"/>
                      <a:pt x="599" y="28"/>
                    </a:cubicBezTo>
                    <a:cubicBezTo>
                      <a:pt x="599" y="28"/>
                      <a:pt x="599" y="1"/>
                      <a:pt x="541" y="1"/>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48"/>
              <p:cNvSpPr/>
              <p:nvPr/>
            </p:nvSpPr>
            <p:spPr>
              <a:xfrm>
                <a:off x="7234134" y="1515244"/>
                <a:ext cx="236256" cy="223862"/>
              </a:xfrm>
              <a:custGeom>
                <a:rect b="b" l="l" r="r" t="t"/>
                <a:pathLst>
                  <a:path extrusionOk="0" h="1156" w="1220">
                    <a:moveTo>
                      <a:pt x="230" y="1"/>
                    </a:moveTo>
                    <a:cubicBezTo>
                      <a:pt x="174" y="1"/>
                      <a:pt x="142" y="14"/>
                      <a:pt x="142" y="14"/>
                    </a:cubicBezTo>
                    <a:cubicBezTo>
                      <a:pt x="142" y="14"/>
                      <a:pt x="85" y="41"/>
                      <a:pt x="58" y="71"/>
                    </a:cubicBezTo>
                    <a:cubicBezTo>
                      <a:pt x="1" y="128"/>
                      <a:pt x="58" y="155"/>
                      <a:pt x="58" y="155"/>
                    </a:cubicBezTo>
                    <a:cubicBezTo>
                      <a:pt x="743" y="528"/>
                      <a:pt x="885" y="1126"/>
                      <a:pt x="885" y="1126"/>
                    </a:cubicBezTo>
                    <a:cubicBezTo>
                      <a:pt x="953" y="1147"/>
                      <a:pt x="1004" y="1155"/>
                      <a:pt x="1044" y="1155"/>
                    </a:cubicBezTo>
                    <a:cubicBezTo>
                      <a:pt x="1219" y="1155"/>
                      <a:pt x="1143" y="985"/>
                      <a:pt x="1143" y="985"/>
                    </a:cubicBezTo>
                    <a:cubicBezTo>
                      <a:pt x="760" y="112"/>
                      <a:pt x="393" y="1"/>
                      <a:pt x="230" y="1"/>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48"/>
              <p:cNvSpPr/>
              <p:nvPr/>
            </p:nvSpPr>
            <p:spPr>
              <a:xfrm>
                <a:off x="6316420" y="1738911"/>
                <a:ext cx="867951" cy="917138"/>
              </a:xfrm>
              <a:custGeom>
                <a:rect b="b" l="l" r="r" t="t"/>
                <a:pathLst>
                  <a:path extrusionOk="0" h="4736" w="4482">
                    <a:moveTo>
                      <a:pt x="3426" y="1"/>
                    </a:moveTo>
                    <a:lnTo>
                      <a:pt x="256" y="629"/>
                    </a:lnTo>
                    <a:cubicBezTo>
                      <a:pt x="256" y="629"/>
                      <a:pt x="0" y="743"/>
                      <a:pt x="114" y="1684"/>
                    </a:cubicBezTo>
                    <a:cubicBezTo>
                      <a:pt x="142" y="2027"/>
                      <a:pt x="628" y="4197"/>
                      <a:pt x="770" y="4341"/>
                    </a:cubicBezTo>
                    <a:cubicBezTo>
                      <a:pt x="914" y="4455"/>
                      <a:pt x="1170" y="4626"/>
                      <a:pt x="1713" y="4711"/>
                    </a:cubicBezTo>
                    <a:cubicBezTo>
                      <a:pt x="1855" y="4728"/>
                      <a:pt x="1994" y="4735"/>
                      <a:pt x="2122" y="4735"/>
                    </a:cubicBezTo>
                    <a:cubicBezTo>
                      <a:pt x="2405" y="4735"/>
                      <a:pt x="2633" y="4702"/>
                      <a:pt x="2711" y="4683"/>
                    </a:cubicBezTo>
                    <a:cubicBezTo>
                      <a:pt x="2826" y="4653"/>
                      <a:pt x="3225" y="4569"/>
                      <a:pt x="3655" y="4311"/>
                    </a:cubicBezTo>
                    <a:cubicBezTo>
                      <a:pt x="4139" y="4055"/>
                      <a:pt x="4283" y="3797"/>
                      <a:pt x="4367" y="3626"/>
                    </a:cubicBezTo>
                    <a:cubicBezTo>
                      <a:pt x="4482" y="3427"/>
                      <a:pt x="4082" y="1257"/>
                      <a:pt x="3997" y="914"/>
                    </a:cubicBezTo>
                    <a:cubicBezTo>
                      <a:pt x="3739" y="1"/>
                      <a:pt x="3426" y="1"/>
                      <a:pt x="3426" y="1"/>
                    </a:cubicBez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48"/>
              <p:cNvSpPr/>
              <p:nvPr/>
            </p:nvSpPr>
            <p:spPr>
              <a:xfrm>
                <a:off x="6388071" y="1738911"/>
                <a:ext cx="591996" cy="161893"/>
              </a:xfrm>
              <a:custGeom>
                <a:rect b="b" l="l" r="r" t="t"/>
                <a:pathLst>
                  <a:path extrusionOk="0" h="836" w="3057">
                    <a:moveTo>
                      <a:pt x="2714" y="1"/>
                    </a:moveTo>
                    <a:lnTo>
                      <a:pt x="2399" y="28"/>
                    </a:lnTo>
                    <a:lnTo>
                      <a:pt x="1229" y="257"/>
                    </a:lnTo>
                    <a:lnTo>
                      <a:pt x="229" y="485"/>
                    </a:lnTo>
                    <a:lnTo>
                      <a:pt x="0" y="599"/>
                    </a:lnTo>
                    <a:cubicBezTo>
                      <a:pt x="427" y="769"/>
                      <a:pt x="814" y="835"/>
                      <a:pt x="1157" y="835"/>
                    </a:cubicBezTo>
                    <a:cubicBezTo>
                      <a:pt x="2378" y="835"/>
                      <a:pt x="3056" y="1"/>
                      <a:pt x="3056" y="1"/>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48"/>
              <p:cNvSpPr/>
              <p:nvPr/>
            </p:nvSpPr>
            <p:spPr>
              <a:xfrm>
                <a:off x="6410148" y="1633758"/>
                <a:ext cx="503496" cy="215342"/>
              </a:xfrm>
              <a:custGeom>
                <a:rect b="b" l="l" r="r" t="t"/>
                <a:pathLst>
                  <a:path extrusionOk="0" h="1112" w="2600">
                    <a:moveTo>
                      <a:pt x="2371" y="0"/>
                    </a:moveTo>
                    <a:lnTo>
                      <a:pt x="0" y="430"/>
                    </a:lnTo>
                    <a:lnTo>
                      <a:pt x="115" y="1028"/>
                    </a:lnTo>
                    <a:cubicBezTo>
                      <a:pt x="369" y="1087"/>
                      <a:pt x="610" y="1111"/>
                      <a:pt x="834" y="1111"/>
                    </a:cubicBezTo>
                    <a:cubicBezTo>
                      <a:pt x="1913" y="1111"/>
                      <a:pt x="2600" y="544"/>
                      <a:pt x="2600" y="544"/>
                    </a:cubicBezTo>
                    <a:lnTo>
                      <a:pt x="2543" y="114"/>
                    </a:lnTo>
                    <a:lnTo>
                      <a:pt x="2371" y="0"/>
                    </a:lnTo>
                    <a:close/>
                  </a:path>
                </a:pathLst>
              </a:custGeom>
              <a:solidFill>
                <a:schemeClr val="accent1"/>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48"/>
              <p:cNvSpPr/>
              <p:nvPr/>
            </p:nvSpPr>
            <p:spPr>
              <a:xfrm>
                <a:off x="6261036" y="1174806"/>
                <a:ext cx="702184" cy="598386"/>
              </a:xfrm>
              <a:custGeom>
                <a:rect b="b" l="l" r="r" t="t"/>
                <a:pathLst>
                  <a:path extrusionOk="0" h="3090" w="3626">
                    <a:moveTo>
                      <a:pt x="1852" y="1"/>
                    </a:moveTo>
                    <a:cubicBezTo>
                      <a:pt x="1704" y="1"/>
                      <a:pt x="1551" y="19"/>
                      <a:pt x="1399" y="59"/>
                    </a:cubicBezTo>
                    <a:cubicBezTo>
                      <a:pt x="572" y="287"/>
                      <a:pt x="1" y="1114"/>
                      <a:pt x="142" y="2000"/>
                    </a:cubicBezTo>
                    <a:cubicBezTo>
                      <a:pt x="199" y="2343"/>
                      <a:pt x="343" y="2656"/>
                      <a:pt x="572" y="2914"/>
                    </a:cubicBezTo>
                    <a:cubicBezTo>
                      <a:pt x="686" y="2998"/>
                      <a:pt x="800" y="3055"/>
                      <a:pt x="942" y="3085"/>
                    </a:cubicBezTo>
                    <a:lnTo>
                      <a:pt x="1056" y="3085"/>
                    </a:lnTo>
                    <a:cubicBezTo>
                      <a:pt x="1124" y="3088"/>
                      <a:pt x="1191" y="3089"/>
                      <a:pt x="1259" y="3089"/>
                    </a:cubicBezTo>
                    <a:cubicBezTo>
                      <a:pt x="1901" y="3089"/>
                      <a:pt x="2516" y="2969"/>
                      <a:pt x="3084" y="2685"/>
                    </a:cubicBezTo>
                    <a:lnTo>
                      <a:pt x="3198" y="2628"/>
                    </a:lnTo>
                    <a:cubicBezTo>
                      <a:pt x="3340" y="2571"/>
                      <a:pt x="3427" y="2457"/>
                      <a:pt x="3484" y="2343"/>
                    </a:cubicBezTo>
                    <a:cubicBezTo>
                      <a:pt x="3598" y="2057"/>
                      <a:pt x="3626" y="1715"/>
                      <a:pt x="3541" y="1399"/>
                    </a:cubicBezTo>
                    <a:cubicBezTo>
                      <a:pt x="3396" y="577"/>
                      <a:pt x="2677" y="1"/>
                      <a:pt x="1852" y="1"/>
                    </a:cubicBez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48"/>
              <p:cNvSpPr/>
              <p:nvPr/>
            </p:nvSpPr>
            <p:spPr>
              <a:xfrm>
                <a:off x="6310611" y="1219926"/>
                <a:ext cx="614072" cy="495557"/>
              </a:xfrm>
              <a:custGeom>
                <a:rect b="b" l="l" r="r" t="t"/>
                <a:pathLst>
                  <a:path extrusionOk="0" h="2559" w="3171">
                    <a:moveTo>
                      <a:pt x="1572" y="1"/>
                    </a:moveTo>
                    <a:cubicBezTo>
                      <a:pt x="1487" y="1"/>
                      <a:pt x="1400" y="9"/>
                      <a:pt x="1314" y="24"/>
                    </a:cubicBezTo>
                    <a:cubicBezTo>
                      <a:pt x="514" y="196"/>
                      <a:pt x="1" y="938"/>
                      <a:pt x="172" y="1737"/>
                    </a:cubicBezTo>
                    <a:cubicBezTo>
                      <a:pt x="284" y="2339"/>
                      <a:pt x="725" y="2558"/>
                      <a:pt x="1293" y="2558"/>
                    </a:cubicBezTo>
                    <a:cubicBezTo>
                      <a:pt x="1454" y="2558"/>
                      <a:pt x="1624" y="2541"/>
                      <a:pt x="1800" y="2510"/>
                    </a:cubicBezTo>
                    <a:cubicBezTo>
                      <a:pt x="2570" y="2366"/>
                      <a:pt x="3171" y="1966"/>
                      <a:pt x="3000" y="1166"/>
                    </a:cubicBezTo>
                    <a:cubicBezTo>
                      <a:pt x="2872" y="483"/>
                      <a:pt x="2250" y="1"/>
                      <a:pt x="1572" y="1"/>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48"/>
              <p:cNvSpPr/>
              <p:nvPr/>
            </p:nvSpPr>
            <p:spPr>
              <a:xfrm>
                <a:off x="6349535" y="1263885"/>
                <a:ext cx="536224" cy="438429"/>
              </a:xfrm>
              <a:custGeom>
                <a:rect b="b" l="l" r="r" t="t"/>
                <a:pathLst>
                  <a:path extrusionOk="0" h="2264" w="2769">
                    <a:moveTo>
                      <a:pt x="1394" y="0"/>
                    </a:moveTo>
                    <a:cubicBezTo>
                      <a:pt x="1311" y="0"/>
                      <a:pt x="1227" y="8"/>
                      <a:pt x="1143" y="26"/>
                    </a:cubicBezTo>
                    <a:cubicBezTo>
                      <a:pt x="457" y="170"/>
                      <a:pt x="1" y="825"/>
                      <a:pt x="142" y="1540"/>
                    </a:cubicBezTo>
                    <a:cubicBezTo>
                      <a:pt x="255" y="2078"/>
                      <a:pt x="648" y="2264"/>
                      <a:pt x="1143" y="2264"/>
                    </a:cubicBezTo>
                    <a:cubicBezTo>
                      <a:pt x="1279" y="2264"/>
                      <a:pt x="1422" y="2250"/>
                      <a:pt x="1570" y="2225"/>
                    </a:cubicBezTo>
                    <a:cubicBezTo>
                      <a:pt x="2255" y="2082"/>
                      <a:pt x="2769" y="1739"/>
                      <a:pt x="2655" y="1026"/>
                    </a:cubicBezTo>
                    <a:cubicBezTo>
                      <a:pt x="2530" y="425"/>
                      <a:pt x="1988" y="0"/>
                      <a:pt x="1394" y="0"/>
                    </a:cubicBezTo>
                    <a:close/>
                  </a:path>
                </a:pathLst>
              </a:custGeom>
              <a:solidFill>
                <a:schemeClr val="dk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48"/>
              <p:cNvSpPr/>
              <p:nvPr/>
            </p:nvSpPr>
            <p:spPr>
              <a:xfrm>
                <a:off x="6648145" y="1335149"/>
                <a:ext cx="99731" cy="94309"/>
              </a:xfrm>
              <a:custGeom>
                <a:rect b="b" l="l" r="r" t="t"/>
                <a:pathLst>
                  <a:path extrusionOk="0" h="487" w="515">
                    <a:moveTo>
                      <a:pt x="229" y="0"/>
                    </a:moveTo>
                    <a:cubicBezTo>
                      <a:pt x="199" y="0"/>
                      <a:pt x="142" y="0"/>
                      <a:pt x="114" y="30"/>
                    </a:cubicBezTo>
                    <a:cubicBezTo>
                      <a:pt x="28" y="115"/>
                      <a:pt x="0" y="259"/>
                      <a:pt x="85" y="373"/>
                    </a:cubicBezTo>
                    <a:cubicBezTo>
                      <a:pt x="142" y="430"/>
                      <a:pt x="229" y="487"/>
                      <a:pt x="286" y="487"/>
                    </a:cubicBezTo>
                    <a:cubicBezTo>
                      <a:pt x="343" y="487"/>
                      <a:pt x="370" y="457"/>
                      <a:pt x="427" y="430"/>
                    </a:cubicBezTo>
                    <a:cubicBezTo>
                      <a:pt x="514" y="343"/>
                      <a:pt x="514" y="201"/>
                      <a:pt x="427" y="87"/>
                    </a:cubicBezTo>
                    <a:cubicBezTo>
                      <a:pt x="400" y="30"/>
                      <a:pt x="313" y="0"/>
                      <a:pt x="229" y="0"/>
                    </a:cubicBez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48"/>
              <p:cNvSpPr/>
              <p:nvPr/>
            </p:nvSpPr>
            <p:spPr>
              <a:xfrm>
                <a:off x="6741872" y="1418225"/>
                <a:ext cx="28080" cy="27692"/>
              </a:xfrm>
              <a:custGeom>
                <a:rect b="b" l="l" r="r" t="t"/>
                <a:pathLst>
                  <a:path extrusionOk="0" h="143" w="145">
                    <a:moveTo>
                      <a:pt x="30" y="1"/>
                    </a:moveTo>
                    <a:cubicBezTo>
                      <a:pt x="1" y="28"/>
                      <a:pt x="1" y="85"/>
                      <a:pt x="30" y="115"/>
                    </a:cubicBezTo>
                    <a:cubicBezTo>
                      <a:pt x="58" y="115"/>
                      <a:pt x="58" y="142"/>
                      <a:pt x="87" y="142"/>
                    </a:cubicBezTo>
                    <a:cubicBezTo>
                      <a:pt x="115" y="142"/>
                      <a:pt x="115" y="142"/>
                      <a:pt x="115" y="115"/>
                    </a:cubicBezTo>
                    <a:cubicBezTo>
                      <a:pt x="144" y="85"/>
                      <a:pt x="144" y="58"/>
                      <a:pt x="144" y="28"/>
                    </a:cubicBezTo>
                    <a:cubicBezTo>
                      <a:pt x="115" y="1"/>
                      <a:pt x="87" y="1"/>
                      <a:pt x="58" y="1"/>
                    </a:cubicBez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48"/>
              <p:cNvSpPr/>
              <p:nvPr/>
            </p:nvSpPr>
            <p:spPr>
              <a:xfrm>
                <a:off x="6885562" y="1340958"/>
                <a:ext cx="61388" cy="184164"/>
              </a:xfrm>
              <a:custGeom>
                <a:rect b="b" l="l" r="r" t="t"/>
                <a:pathLst>
                  <a:path extrusionOk="0" h="951" w="317">
                    <a:moveTo>
                      <a:pt x="88" y="0"/>
                    </a:moveTo>
                    <a:cubicBezTo>
                      <a:pt x="1" y="0"/>
                      <a:pt x="1" y="229"/>
                      <a:pt x="58" y="514"/>
                    </a:cubicBezTo>
                    <a:cubicBezTo>
                      <a:pt x="108" y="766"/>
                      <a:pt x="182" y="951"/>
                      <a:pt x="238" y="951"/>
                    </a:cubicBezTo>
                    <a:cubicBezTo>
                      <a:pt x="245" y="951"/>
                      <a:pt x="252" y="948"/>
                      <a:pt x="259" y="941"/>
                    </a:cubicBezTo>
                    <a:cubicBezTo>
                      <a:pt x="316" y="914"/>
                      <a:pt x="316" y="713"/>
                      <a:pt x="259" y="457"/>
                    </a:cubicBezTo>
                    <a:cubicBezTo>
                      <a:pt x="229" y="229"/>
                      <a:pt x="145" y="0"/>
                      <a:pt x="88" y="0"/>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48"/>
              <p:cNvSpPr/>
              <p:nvPr/>
            </p:nvSpPr>
            <p:spPr>
              <a:xfrm>
                <a:off x="6902409" y="1340958"/>
                <a:ext cx="66616" cy="182421"/>
              </a:xfrm>
              <a:custGeom>
                <a:rect b="b" l="l" r="r" t="t"/>
                <a:pathLst>
                  <a:path extrusionOk="0" h="942" w="344">
                    <a:moveTo>
                      <a:pt x="1" y="0"/>
                    </a:moveTo>
                    <a:lnTo>
                      <a:pt x="172" y="941"/>
                    </a:lnTo>
                    <a:lnTo>
                      <a:pt x="343" y="827"/>
                    </a:lnTo>
                    <a:lnTo>
                      <a:pt x="199" y="57"/>
                    </a:lnTo>
                    <a:lnTo>
                      <a:pt x="1" y="0"/>
                    </a:ln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48"/>
              <p:cNvSpPr/>
              <p:nvPr/>
            </p:nvSpPr>
            <p:spPr>
              <a:xfrm>
                <a:off x="6929908" y="1351996"/>
                <a:ext cx="55385" cy="149112"/>
              </a:xfrm>
              <a:custGeom>
                <a:rect b="b" l="l" r="r" t="t"/>
                <a:pathLst>
                  <a:path extrusionOk="0" h="770" w="286">
                    <a:moveTo>
                      <a:pt x="87" y="0"/>
                    </a:moveTo>
                    <a:cubicBezTo>
                      <a:pt x="0" y="0"/>
                      <a:pt x="0" y="172"/>
                      <a:pt x="30" y="400"/>
                    </a:cubicBezTo>
                    <a:cubicBezTo>
                      <a:pt x="87" y="628"/>
                      <a:pt x="172" y="770"/>
                      <a:pt x="229" y="770"/>
                    </a:cubicBezTo>
                    <a:cubicBezTo>
                      <a:pt x="286" y="743"/>
                      <a:pt x="286" y="571"/>
                      <a:pt x="258" y="370"/>
                    </a:cubicBezTo>
                    <a:cubicBezTo>
                      <a:pt x="201" y="172"/>
                      <a:pt x="144" y="0"/>
                      <a:pt x="87" y="0"/>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48"/>
              <p:cNvSpPr/>
              <p:nvPr/>
            </p:nvSpPr>
            <p:spPr>
              <a:xfrm>
                <a:off x="6968832" y="1379301"/>
                <a:ext cx="49769" cy="83464"/>
              </a:xfrm>
              <a:custGeom>
                <a:rect b="b" l="l" r="r" t="t"/>
                <a:pathLst>
                  <a:path extrusionOk="0" h="431" w="257">
                    <a:moveTo>
                      <a:pt x="57" y="1"/>
                    </a:moveTo>
                    <a:cubicBezTo>
                      <a:pt x="0" y="1"/>
                      <a:pt x="0" y="88"/>
                      <a:pt x="28" y="229"/>
                    </a:cubicBezTo>
                    <a:cubicBezTo>
                      <a:pt x="57" y="343"/>
                      <a:pt x="85" y="430"/>
                      <a:pt x="142" y="430"/>
                    </a:cubicBezTo>
                    <a:cubicBezTo>
                      <a:pt x="229" y="401"/>
                      <a:pt x="256" y="286"/>
                      <a:pt x="229" y="172"/>
                    </a:cubicBezTo>
                    <a:cubicBezTo>
                      <a:pt x="229" y="88"/>
                      <a:pt x="142" y="1"/>
                      <a:pt x="57" y="1"/>
                    </a:cubicBez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48"/>
              <p:cNvSpPr/>
              <p:nvPr/>
            </p:nvSpPr>
            <p:spPr>
              <a:xfrm>
                <a:off x="6277497" y="1461990"/>
                <a:ext cx="60613" cy="183389"/>
              </a:xfrm>
              <a:custGeom>
                <a:rect b="b" l="l" r="r" t="t"/>
                <a:pathLst>
                  <a:path extrusionOk="0" h="947" w="313">
                    <a:moveTo>
                      <a:pt x="42" y="0"/>
                    </a:moveTo>
                    <a:cubicBezTo>
                      <a:pt x="38" y="0"/>
                      <a:pt x="34" y="1"/>
                      <a:pt x="30" y="3"/>
                    </a:cubicBezTo>
                    <a:cubicBezTo>
                      <a:pt x="0" y="31"/>
                      <a:pt x="0" y="259"/>
                      <a:pt x="30" y="487"/>
                    </a:cubicBezTo>
                    <a:cubicBezTo>
                      <a:pt x="87" y="746"/>
                      <a:pt x="172" y="944"/>
                      <a:pt x="229" y="944"/>
                    </a:cubicBezTo>
                    <a:cubicBezTo>
                      <a:pt x="232" y="946"/>
                      <a:pt x="235" y="947"/>
                      <a:pt x="238" y="947"/>
                    </a:cubicBezTo>
                    <a:cubicBezTo>
                      <a:pt x="289" y="947"/>
                      <a:pt x="312" y="729"/>
                      <a:pt x="258" y="460"/>
                    </a:cubicBezTo>
                    <a:cubicBezTo>
                      <a:pt x="205" y="193"/>
                      <a:pt x="102" y="0"/>
                      <a:pt x="42" y="0"/>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48"/>
              <p:cNvSpPr/>
              <p:nvPr/>
            </p:nvSpPr>
            <p:spPr>
              <a:xfrm>
                <a:off x="6249998" y="1462571"/>
                <a:ext cx="71845" cy="182421"/>
              </a:xfrm>
              <a:custGeom>
                <a:rect b="b" l="l" r="r" t="t"/>
                <a:pathLst>
                  <a:path extrusionOk="0" h="942" w="371">
                    <a:moveTo>
                      <a:pt x="172" y="0"/>
                    </a:moveTo>
                    <a:lnTo>
                      <a:pt x="1" y="142"/>
                    </a:lnTo>
                    <a:lnTo>
                      <a:pt x="142" y="884"/>
                    </a:lnTo>
                    <a:lnTo>
                      <a:pt x="371" y="941"/>
                    </a:lnTo>
                    <a:lnTo>
                      <a:pt x="172" y="0"/>
                    </a:ln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48"/>
              <p:cNvSpPr/>
              <p:nvPr/>
            </p:nvSpPr>
            <p:spPr>
              <a:xfrm>
                <a:off x="6238960" y="1489295"/>
                <a:ext cx="55578" cy="144658"/>
              </a:xfrm>
              <a:custGeom>
                <a:rect b="b" l="l" r="r" t="t"/>
                <a:pathLst>
                  <a:path extrusionOk="0" h="747" w="287">
                    <a:moveTo>
                      <a:pt x="72" y="0"/>
                    </a:moveTo>
                    <a:cubicBezTo>
                      <a:pt x="67" y="0"/>
                      <a:pt x="62" y="2"/>
                      <a:pt x="58" y="4"/>
                    </a:cubicBezTo>
                    <a:cubicBezTo>
                      <a:pt x="1" y="34"/>
                      <a:pt x="1" y="205"/>
                      <a:pt x="28" y="404"/>
                    </a:cubicBezTo>
                    <a:cubicBezTo>
                      <a:pt x="58" y="605"/>
                      <a:pt x="142" y="746"/>
                      <a:pt x="199" y="746"/>
                    </a:cubicBezTo>
                    <a:cubicBezTo>
                      <a:pt x="256" y="746"/>
                      <a:pt x="286" y="575"/>
                      <a:pt x="256" y="346"/>
                    </a:cubicBezTo>
                    <a:cubicBezTo>
                      <a:pt x="204" y="137"/>
                      <a:pt x="129" y="0"/>
                      <a:pt x="72" y="0"/>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48"/>
              <p:cNvSpPr/>
              <p:nvPr/>
            </p:nvSpPr>
            <p:spPr>
              <a:xfrm>
                <a:off x="6216884" y="1523184"/>
                <a:ext cx="49769" cy="83271"/>
              </a:xfrm>
              <a:custGeom>
                <a:rect b="b" l="l" r="r" t="t"/>
                <a:pathLst>
                  <a:path extrusionOk="0" h="430" w="257">
                    <a:moveTo>
                      <a:pt x="85" y="0"/>
                    </a:moveTo>
                    <a:cubicBezTo>
                      <a:pt x="28" y="30"/>
                      <a:pt x="0" y="144"/>
                      <a:pt x="0" y="258"/>
                    </a:cubicBezTo>
                    <a:cubicBezTo>
                      <a:pt x="28" y="343"/>
                      <a:pt x="115" y="430"/>
                      <a:pt x="172" y="430"/>
                    </a:cubicBezTo>
                    <a:cubicBezTo>
                      <a:pt x="256" y="430"/>
                      <a:pt x="256" y="315"/>
                      <a:pt x="229" y="201"/>
                    </a:cubicBezTo>
                    <a:cubicBezTo>
                      <a:pt x="229" y="87"/>
                      <a:pt x="172" y="0"/>
                      <a:pt x="85" y="0"/>
                    </a:cubicBez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48"/>
              <p:cNvSpPr/>
              <p:nvPr/>
            </p:nvSpPr>
            <p:spPr>
              <a:xfrm>
                <a:off x="6460110" y="1979812"/>
                <a:ext cx="497881" cy="290866"/>
              </a:xfrm>
              <a:custGeom>
                <a:rect b="b" l="l" r="r" t="t"/>
                <a:pathLst>
                  <a:path extrusionOk="0" h="1502" w="2571">
                    <a:moveTo>
                      <a:pt x="2044" y="0"/>
                    </a:moveTo>
                    <a:cubicBezTo>
                      <a:pt x="2011" y="0"/>
                      <a:pt x="1976" y="4"/>
                      <a:pt x="1942" y="13"/>
                    </a:cubicBezTo>
                    <a:lnTo>
                      <a:pt x="371" y="326"/>
                    </a:lnTo>
                    <a:cubicBezTo>
                      <a:pt x="142" y="356"/>
                      <a:pt x="1" y="584"/>
                      <a:pt x="58" y="812"/>
                    </a:cubicBezTo>
                    <a:lnTo>
                      <a:pt x="115" y="1155"/>
                    </a:lnTo>
                    <a:cubicBezTo>
                      <a:pt x="167" y="1365"/>
                      <a:pt x="364" y="1501"/>
                      <a:pt x="549" y="1501"/>
                    </a:cubicBezTo>
                    <a:cubicBezTo>
                      <a:pt x="566" y="1501"/>
                      <a:pt x="583" y="1500"/>
                      <a:pt x="599" y="1498"/>
                    </a:cubicBezTo>
                    <a:lnTo>
                      <a:pt x="2198" y="1183"/>
                    </a:lnTo>
                    <a:cubicBezTo>
                      <a:pt x="2399" y="1125"/>
                      <a:pt x="2570" y="927"/>
                      <a:pt x="2513" y="698"/>
                    </a:cubicBezTo>
                    <a:lnTo>
                      <a:pt x="2456" y="326"/>
                    </a:lnTo>
                    <a:cubicBezTo>
                      <a:pt x="2407" y="132"/>
                      <a:pt x="2235" y="0"/>
                      <a:pt x="2044" y="0"/>
                    </a:cubicBezTo>
                    <a:close/>
                  </a:path>
                </a:pathLst>
              </a:custGeom>
              <a:solidFill>
                <a:schemeClr val="accent4"/>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48"/>
              <p:cNvSpPr/>
              <p:nvPr/>
            </p:nvSpPr>
            <p:spPr>
              <a:xfrm>
                <a:off x="6487608" y="2014282"/>
                <a:ext cx="459344" cy="273244"/>
              </a:xfrm>
              <a:custGeom>
                <a:rect b="b" l="l" r="r" t="t"/>
                <a:pathLst>
                  <a:path extrusionOk="0" h="1411" w="2372">
                    <a:moveTo>
                      <a:pt x="1970" y="1"/>
                    </a:moveTo>
                    <a:cubicBezTo>
                      <a:pt x="1952" y="1"/>
                      <a:pt x="1933" y="2"/>
                      <a:pt x="1914" y="6"/>
                    </a:cubicBezTo>
                    <a:lnTo>
                      <a:pt x="229" y="319"/>
                    </a:lnTo>
                    <a:cubicBezTo>
                      <a:pt x="87" y="349"/>
                      <a:pt x="0" y="491"/>
                      <a:pt x="30" y="634"/>
                    </a:cubicBezTo>
                    <a:lnTo>
                      <a:pt x="144" y="1206"/>
                    </a:lnTo>
                    <a:cubicBezTo>
                      <a:pt x="168" y="1328"/>
                      <a:pt x="257" y="1410"/>
                      <a:pt x="374" y="1410"/>
                    </a:cubicBezTo>
                    <a:cubicBezTo>
                      <a:pt x="392" y="1410"/>
                      <a:pt x="411" y="1408"/>
                      <a:pt x="430" y="1404"/>
                    </a:cubicBezTo>
                    <a:lnTo>
                      <a:pt x="2143" y="1062"/>
                    </a:lnTo>
                    <a:cubicBezTo>
                      <a:pt x="2257" y="1062"/>
                      <a:pt x="2371" y="920"/>
                      <a:pt x="2341" y="776"/>
                    </a:cubicBezTo>
                    <a:lnTo>
                      <a:pt x="2227" y="205"/>
                    </a:lnTo>
                    <a:cubicBezTo>
                      <a:pt x="2203" y="82"/>
                      <a:pt x="2092" y="1"/>
                      <a:pt x="1970" y="1"/>
                    </a:cubicBezTo>
                    <a:close/>
                  </a:path>
                </a:pathLst>
              </a:custGeom>
              <a:solidFill>
                <a:schemeClr val="accent3"/>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48"/>
              <p:cNvSpPr/>
              <p:nvPr/>
            </p:nvSpPr>
            <p:spPr>
              <a:xfrm>
                <a:off x="6609221" y="2096003"/>
                <a:ext cx="193846" cy="115223"/>
              </a:xfrm>
              <a:custGeom>
                <a:rect b="b" l="l" r="r" t="t"/>
                <a:pathLst>
                  <a:path extrusionOk="0" h="595" w="1001">
                    <a:moveTo>
                      <a:pt x="874" y="1"/>
                    </a:moveTo>
                    <a:cubicBezTo>
                      <a:pt x="860" y="1"/>
                      <a:pt x="845" y="4"/>
                      <a:pt x="829" y="11"/>
                    </a:cubicBezTo>
                    <a:lnTo>
                      <a:pt x="114" y="126"/>
                    </a:lnTo>
                    <a:cubicBezTo>
                      <a:pt x="57" y="155"/>
                      <a:pt x="0" y="212"/>
                      <a:pt x="30" y="270"/>
                    </a:cubicBezTo>
                    <a:lnTo>
                      <a:pt x="57" y="525"/>
                    </a:lnTo>
                    <a:cubicBezTo>
                      <a:pt x="79" y="567"/>
                      <a:pt x="115" y="594"/>
                      <a:pt x="156" y="594"/>
                    </a:cubicBezTo>
                    <a:cubicBezTo>
                      <a:pt x="171" y="594"/>
                      <a:pt x="186" y="591"/>
                      <a:pt x="201" y="583"/>
                    </a:cubicBezTo>
                    <a:lnTo>
                      <a:pt x="914" y="468"/>
                    </a:lnTo>
                    <a:cubicBezTo>
                      <a:pt x="971" y="441"/>
                      <a:pt x="1001" y="384"/>
                      <a:pt x="1001" y="327"/>
                    </a:cubicBezTo>
                    <a:lnTo>
                      <a:pt x="944" y="69"/>
                    </a:lnTo>
                    <a:cubicBezTo>
                      <a:pt x="944" y="27"/>
                      <a:pt x="913" y="1"/>
                      <a:pt x="874" y="1"/>
                    </a:cubicBez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48"/>
              <p:cNvSpPr/>
              <p:nvPr/>
            </p:nvSpPr>
            <p:spPr>
              <a:xfrm>
                <a:off x="6432224" y="2700774"/>
                <a:ext cx="492458" cy="160538"/>
              </a:xfrm>
              <a:custGeom>
                <a:rect b="b" l="l" r="r" t="t"/>
                <a:pathLst>
                  <a:path extrusionOk="0" h="829" w="2543">
                    <a:moveTo>
                      <a:pt x="362" y="1"/>
                    </a:moveTo>
                    <a:cubicBezTo>
                      <a:pt x="313" y="1"/>
                      <a:pt x="286" y="2"/>
                      <a:pt x="286" y="2"/>
                    </a:cubicBezTo>
                    <a:cubicBezTo>
                      <a:pt x="1" y="59"/>
                      <a:pt x="286" y="344"/>
                      <a:pt x="286" y="344"/>
                    </a:cubicBezTo>
                    <a:cubicBezTo>
                      <a:pt x="351" y="330"/>
                      <a:pt x="423" y="323"/>
                      <a:pt x="501" y="323"/>
                    </a:cubicBezTo>
                    <a:cubicBezTo>
                      <a:pt x="1182" y="323"/>
                      <a:pt x="2288" y="829"/>
                      <a:pt x="2314" y="829"/>
                    </a:cubicBezTo>
                    <a:cubicBezTo>
                      <a:pt x="2543" y="771"/>
                      <a:pt x="2399" y="657"/>
                      <a:pt x="2399" y="657"/>
                    </a:cubicBezTo>
                    <a:cubicBezTo>
                      <a:pt x="1808" y="43"/>
                      <a:pt x="666" y="1"/>
                      <a:pt x="362" y="1"/>
                    </a:cubicBez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48"/>
              <p:cNvSpPr/>
              <p:nvPr/>
            </p:nvSpPr>
            <p:spPr>
              <a:xfrm>
                <a:off x="6849930" y="2561345"/>
                <a:ext cx="390984" cy="295320"/>
              </a:xfrm>
              <a:custGeom>
                <a:rect b="b" l="l" r="r" t="t"/>
                <a:pathLst>
                  <a:path extrusionOk="0" h="1525" w="2019">
                    <a:moveTo>
                      <a:pt x="1811" y="1"/>
                    </a:moveTo>
                    <a:cubicBezTo>
                      <a:pt x="1795" y="1"/>
                      <a:pt x="1777" y="3"/>
                      <a:pt x="1756" y="7"/>
                    </a:cubicBezTo>
                    <a:cubicBezTo>
                      <a:pt x="1756" y="7"/>
                      <a:pt x="413" y="493"/>
                      <a:pt x="71" y="1407"/>
                    </a:cubicBezTo>
                    <a:cubicBezTo>
                      <a:pt x="71" y="1407"/>
                      <a:pt x="0" y="1525"/>
                      <a:pt x="139" y="1525"/>
                    </a:cubicBezTo>
                    <a:cubicBezTo>
                      <a:pt x="152" y="1525"/>
                      <a:pt x="167" y="1524"/>
                      <a:pt x="185" y="1521"/>
                    </a:cubicBezTo>
                    <a:cubicBezTo>
                      <a:pt x="242" y="1521"/>
                      <a:pt x="1270" y="436"/>
                      <a:pt x="1870" y="322"/>
                    </a:cubicBezTo>
                    <a:cubicBezTo>
                      <a:pt x="1870" y="322"/>
                      <a:pt x="2018" y="1"/>
                      <a:pt x="1811" y="1"/>
                    </a:cubicBezTo>
                    <a:close/>
                  </a:path>
                </a:pathLst>
              </a:cu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48"/>
              <p:cNvSpPr/>
              <p:nvPr/>
            </p:nvSpPr>
            <p:spPr>
              <a:xfrm>
                <a:off x="5630701" y="1976520"/>
                <a:ext cx="193653" cy="210307"/>
              </a:xfrm>
              <a:custGeom>
                <a:rect b="b" l="l" r="r" t="t"/>
                <a:pathLst>
                  <a:path extrusionOk="0" h="1086" w="1000">
                    <a:moveTo>
                      <a:pt x="229" y="0"/>
                    </a:moveTo>
                    <a:lnTo>
                      <a:pt x="1" y="686"/>
                    </a:lnTo>
                    <a:cubicBezTo>
                      <a:pt x="143" y="800"/>
                      <a:pt x="172" y="857"/>
                      <a:pt x="257" y="914"/>
                    </a:cubicBezTo>
                    <a:cubicBezTo>
                      <a:pt x="344" y="1001"/>
                      <a:pt x="371" y="1085"/>
                      <a:pt x="401" y="1085"/>
                    </a:cubicBezTo>
                    <a:cubicBezTo>
                      <a:pt x="458" y="1085"/>
                      <a:pt x="515" y="1085"/>
                      <a:pt x="629" y="1028"/>
                    </a:cubicBezTo>
                    <a:cubicBezTo>
                      <a:pt x="714" y="971"/>
                      <a:pt x="885" y="772"/>
                      <a:pt x="915" y="658"/>
                    </a:cubicBezTo>
                    <a:cubicBezTo>
                      <a:pt x="942" y="544"/>
                      <a:pt x="999" y="400"/>
                      <a:pt x="972" y="373"/>
                    </a:cubicBezTo>
                    <a:cubicBezTo>
                      <a:pt x="915" y="343"/>
                      <a:pt x="800" y="286"/>
                      <a:pt x="599" y="201"/>
                    </a:cubicBezTo>
                    <a:cubicBezTo>
                      <a:pt x="401" y="115"/>
                      <a:pt x="229" y="0"/>
                      <a:pt x="229" y="0"/>
                    </a:cubicBezTo>
                    <a:close/>
                  </a:path>
                </a:pathLst>
              </a:custGeom>
              <a:solidFill>
                <a:schemeClr val="accent6"/>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48"/>
              <p:cNvSpPr/>
              <p:nvPr/>
            </p:nvSpPr>
            <p:spPr>
              <a:xfrm>
                <a:off x="5387475" y="1848130"/>
                <a:ext cx="353997" cy="272275"/>
              </a:xfrm>
              <a:custGeom>
                <a:rect b="b" l="l" r="r" t="t"/>
                <a:pathLst>
                  <a:path extrusionOk="0" h="1406" w="1828">
                    <a:moveTo>
                      <a:pt x="432" y="1"/>
                    </a:moveTo>
                    <a:cubicBezTo>
                      <a:pt x="401" y="1"/>
                      <a:pt x="379" y="11"/>
                      <a:pt x="371" y="35"/>
                    </a:cubicBezTo>
                    <a:cubicBezTo>
                      <a:pt x="343" y="65"/>
                      <a:pt x="343" y="122"/>
                      <a:pt x="400" y="179"/>
                    </a:cubicBezTo>
                    <a:cubicBezTo>
                      <a:pt x="485" y="236"/>
                      <a:pt x="686" y="321"/>
                      <a:pt x="743" y="378"/>
                    </a:cubicBezTo>
                    <a:cubicBezTo>
                      <a:pt x="800" y="435"/>
                      <a:pt x="1056" y="606"/>
                      <a:pt x="1086" y="636"/>
                    </a:cubicBezTo>
                    <a:lnTo>
                      <a:pt x="1028" y="636"/>
                    </a:lnTo>
                    <a:cubicBezTo>
                      <a:pt x="971" y="606"/>
                      <a:pt x="599" y="408"/>
                      <a:pt x="515" y="350"/>
                    </a:cubicBezTo>
                    <a:cubicBezTo>
                      <a:pt x="428" y="293"/>
                      <a:pt x="199" y="149"/>
                      <a:pt x="142" y="149"/>
                    </a:cubicBezTo>
                    <a:cubicBezTo>
                      <a:pt x="85" y="149"/>
                      <a:pt x="1" y="236"/>
                      <a:pt x="115" y="321"/>
                    </a:cubicBezTo>
                    <a:cubicBezTo>
                      <a:pt x="172" y="378"/>
                      <a:pt x="343" y="492"/>
                      <a:pt x="457" y="549"/>
                    </a:cubicBezTo>
                    <a:cubicBezTo>
                      <a:pt x="515" y="579"/>
                      <a:pt x="770" y="778"/>
                      <a:pt x="914" y="864"/>
                    </a:cubicBezTo>
                    <a:cubicBezTo>
                      <a:pt x="827" y="835"/>
                      <a:pt x="400" y="636"/>
                      <a:pt x="286" y="549"/>
                    </a:cubicBezTo>
                    <a:cubicBezTo>
                      <a:pt x="216" y="514"/>
                      <a:pt x="135" y="490"/>
                      <a:pt x="82" y="490"/>
                    </a:cubicBezTo>
                    <a:cubicBezTo>
                      <a:pt x="50" y="490"/>
                      <a:pt x="28" y="500"/>
                      <a:pt x="28" y="522"/>
                    </a:cubicBezTo>
                    <a:cubicBezTo>
                      <a:pt x="1" y="579"/>
                      <a:pt x="58" y="636"/>
                      <a:pt x="172" y="693"/>
                    </a:cubicBezTo>
                    <a:cubicBezTo>
                      <a:pt x="256" y="720"/>
                      <a:pt x="343" y="807"/>
                      <a:pt x="457" y="864"/>
                    </a:cubicBezTo>
                    <a:cubicBezTo>
                      <a:pt x="515" y="892"/>
                      <a:pt x="686" y="979"/>
                      <a:pt x="800" y="1063"/>
                    </a:cubicBezTo>
                    <a:cubicBezTo>
                      <a:pt x="713" y="1063"/>
                      <a:pt x="457" y="949"/>
                      <a:pt x="371" y="892"/>
                    </a:cubicBezTo>
                    <a:cubicBezTo>
                      <a:pt x="284" y="875"/>
                      <a:pt x="208" y="847"/>
                      <a:pt x="162" y="847"/>
                    </a:cubicBezTo>
                    <a:cubicBezTo>
                      <a:pt x="132" y="847"/>
                      <a:pt x="115" y="859"/>
                      <a:pt x="115" y="892"/>
                    </a:cubicBezTo>
                    <a:cubicBezTo>
                      <a:pt x="115" y="949"/>
                      <a:pt x="142" y="1006"/>
                      <a:pt x="400" y="1120"/>
                    </a:cubicBezTo>
                    <a:cubicBezTo>
                      <a:pt x="457" y="1150"/>
                      <a:pt x="713" y="1264"/>
                      <a:pt x="800" y="1291"/>
                    </a:cubicBezTo>
                    <a:cubicBezTo>
                      <a:pt x="914" y="1321"/>
                      <a:pt x="1086" y="1378"/>
                      <a:pt x="1227" y="1378"/>
                    </a:cubicBezTo>
                    <a:cubicBezTo>
                      <a:pt x="1314" y="1378"/>
                      <a:pt x="1428" y="1406"/>
                      <a:pt x="1456" y="1406"/>
                    </a:cubicBezTo>
                    <a:cubicBezTo>
                      <a:pt x="1513" y="1378"/>
                      <a:pt x="1828" y="864"/>
                      <a:pt x="1828" y="864"/>
                    </a:cubicBezTo>
                    <a:cubicBezTo>
                      <a:pt x="1828" y="864"/>
                      <a:pt x="1741" y="522"/>
                      <a:pt x="1714" y="435"/>
                    </a:cubicBezTo>
                    <a:cubicBezTo>
                      <a:pt x="1714" y="408"/>
                      <a:pt x="1570" y="293"/>
                      <a:pt x="1542" y="236"/>
                    </a:cubicBezTo>
                    <a:cubicBezTo>
                      <a:pt x="1513" y="179"/>
                      <a:pt x="1456" y="149"/>
                      <a:pt x="1371" y="92"/>
                    </a:cubicBezTo>
                    <a:cubicBezTo>
                      <a:pt x="1347" y="76"/>
                      <a:pt x="1325" y="69"/>
                      <a:pt x="1306" y="69"/>
                    </a:cubicBezTo>
                    <a:cubicBezTo>
                      <a:pt x="1257" y="69"/>
                      <a:pt x="1227" y="117"/>
                      <a:pt x="1227" y="179"/>
                    </a:cubicBezTo>
                    <a:lnTo>
                      <a:pt x="1227" y="207"/>
                    </a:lnTo>
                    <a:cubicBezTo>
                      <a:pt x="1257" y="293"/>
                      <a:pt x="1371" y="465"/>
                      <a:pt x="1371" y="465"/>
                    </a:cubicBezTo>
                    <a:cubicBezTo>
                      <a:pt x="1341" y="465"/>
                      <a:pt x="1314" y="465"/>
                      <a:pt x="1284" y="435"/>
                    </a:cubicBezTo>
                    <a:cubicBezTo>
                      <a:pt x="1284" y="435"/>
                      <a:pt x="1227" y="435"/>
                      <a:pt x="1143" y="378"/>
                    </a:cubicBezTo>
                    <a:cubicBezTo>
                      <a:pt x="1086" y="350"/>
                      <a:pt x="942" y="264"/>
                      <a:pt x="770" y="149"/>
                    </a:cubicBezTo>
                    <a:cubicBezTo>
                      <a:pt x="648" y="68"/>
                      <a:pt x="511" y="1"/>
                      <a:pt x="432" y="1"/>
                    </a:cubicBezTo>
                    <a:close/>
                  </a:path>
                </a:pathLst>
              </a:custGeom>
              <a:solidFill>
                <a:schemeClr val="accen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0" name="Google Shape;5780;p48"/>
            <p:cNvGrpSpPr/>
            <p:nvPr/>
          </p:nvGrpSpPr>
          <p:grpSpPr>
            <a:xfrm>
              <a:off x="5018574" y="3731069"/>
              <a:ext cx="1013328" cy="466732"/>
              <a:chOff x="5408049" y="2969919"/>
              <a:chExt cx="1013328" cy="466732"/>
            </a:xfrm>
          </p:grpSpPr>
          <p:sp>
            <p:nvSpPr>
              <p:cNvPr id="5781" name="Google Shape;5781;p48"/>
              <p:cNvSpPr/>
              <p:nvPr/>
            </p:nvSpPr>
            <p:spPr>
              <a:xfrm>
                <a:off x="5611381" y="2969919"/>
                <a:ext cx="533582" cy="466732"/>
              </a:xfrm>
              <a:custGeom>
                <a:rect b="b" l="l" r="r" t="t"/>
                <a:pathLst>
                  <a:path extrusionOk="0" h="4196" w="4797">
                    <a:moveTo>
                      <a:pt x="2381" y="0"/>
                    </a:moveTo>
                    <a:cubicBezTo>
                      <a:pt x="1998" y="0"/>
                      <a:pt x="1610" y="102"/>
                      <a:pt x="1256" y="314"/>
                    </a:cubicBezTo>
                    <a:cubicBezTo>
                      <a:pt x="286" y="942"/>
                      <a:pt x="0" y="2255"/>
                      <a:pt x="628" y="3226"/>
                    </a:cubicBezTo>
                    <a:cubicBezTo>
                      <a:pt x="1035" y="3854"/>
                      <a:pt x="1716" y="4195"/>
                      <a:pt x="2417" y="4195"/>
                    </a:cubicBezTo>
                    <a:cubicBezTo>
                      <a:pt x="2800" y="4195"/>
                      <a:pt x="3188" y="4094"/>
                      <a:pt x="3540" y="3882"/>
                    </a:cubicBezTo>
                    <a:cubicBezTo>
                      <a:pt x="4511" y="3253"/>
                      <a:pt x="4797" y="1940"/>
                      <a:pt x="4169" y="969"/>
                    </a:cubicBezTo>
                    <a:cubicBezTo>
                      <a:pt x="3762" y="341"/>
                      <a:pt x="3081" y="0"/>
                      <a:pt x="2381" y="0"/>
                    </a:cubicBezTo>
                    <a:close/>
                  </a:path>
                </a:pathLst>
              </a:custGeom>
              <a:solidFill>
                <a:schemeClr val="accent4"/>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48"/>
              <p:cNvSpPr/>
              <p:nvPr/>
            </p:nvSpPr>
            <p:spPr>
              <a:xfrm>
                <a:off x="6052862" y="3049228"/>
                <a:ext cx="15906" cy="19132"/>
              </a:xfrm>
              <a:custGeom>
                <a:rect b="b" l="l" r="r" t="t"/>
                <a:pathLst>
                  <a:path extrusionOk="0" h="172" w="143">
                    <a:moveTo>
                      <a:pt x="1" y="1"/>
                    </a:moveTo>
                    <a:lnTo>
                      <a:pt x="1" y="1"/>
                    </a:lnTo>
                    <a:cubicBezTo>
                      <a:pt x="58" y="58"/>
                      <a:pt x="85" y="115"/>
                      <a:pt x="142" y="172"/>
                    </a:cubicBezTo>
                    <a:lnTo>
                      <a:pt x="142" y="172"/>
                    </a:lnTo>
                    <a:cubicBezTo>
                      <a:pt x="85" y="115"/>
                      <a:pt x="58" y="58"/>
                      <a:pt x="1" y="1"/>
                    </a:cubicBezTo>
                    <a:close/>
                  </a:path>
                </a:pathLst>
              </a:custGeom>
              <a:solidFill>
                <a:srgbClr val="C2ABD0"/>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48"/>
              <p:cNvSpPr/>
              <p:nvPr/>
            </p:nvSpPr>
            <p:spPr>
              <a:xfrm>
                <a:off x="5668555" y="3049228"/>
                <a:ext cx="400215" cy="244489"/>
              </a:xfrm>
              <a:custGeom>
                <a:rect b="b" l="l" r="r" t="t"/>
                <a:pathLst>
                  <a:path extrusionOk="0" h="2198" w="3598">
                    <a:moveTo>
                      <a:pt x="3456" y="1"/>
                    </a:moveTo>
                    <a:cubicBezTo>
                      <a:pt x="3255" y="199"/>
                      <a:pt x="2999" y="400"/>
                      <a:pt x="2599" y="629"/>
                    </a:cubicBezTo>
                    <a:cubicBezTo>
                      <a:pt x="1656" y="1113"/>
                      <a:pt x="1115" y="1113"/>
                      <a:pt x="571" y="1485"/>
                    </a:cubicBezTo>
                    <a:cubicBezTo>
                      <a:pt x="343" y="1627"/>
                      <a:pt x="144" y="1771"/>
                      <a:pt x="0" y="1855"/>
                    </a:cubicBezTo>
                    <a:cubicBezTo>
                      <a:pt x="30" y="1969"/>
                      <a:pt x="87" y="2084"/>
                      <a:pt x="144" y="2198"/>
                    </a:cubicBezTo>
                    <a:cubicBezTo>
                      <a:pt x="487" y="2056"/>
                      <a:pt x="1142" y="1798"/>
                      <a:pt x="1656" y="1627"/>
                    </a:cubicBezTo>
                    <a:cubicBezTo>
                      <a:pt x="2371" y="1371"/>
                      <a:pt x="2627" y="857"/>
                      <a:pt x="3255" y="371"/>
                    </a:cubicBezTo>
                    <a:cubicBezTo>
                      <a:pt x="3369" y="286"/>
                      <a:pt x="3483" y="229"/>
                      <a:pt x="3597" y="172"/>
                    </a:cubicBezTo>
                    <a:cubicBezTo>
                      <a:pt x="3540" y="115"/>
                      <a:pt x="3513" y="58"/>
                      <a:pt x="3456" y="1"/>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48"/>
              <p:cNvSpPr/>
              <p:nvPr/>
            </p:nvSpPr>
            <p:spPr>
              <a:xfrm>
                <a:off x="5700256" y="3096724"/>
                <a:ext cx="403552" cy="273298"/>
              </a:xfrm>
              <a:custGeom>
                <a:rect b="b" l="l" r="r" t="t"/>
                <a:pathLst>
                  <a:path extrusionOk="0" h="2457" w="3628">
                    <a:moveTo>
                      <a:pt x="3484" y="1"/>
                    </a:moveTo>
                    <a:cubicBezTo>
                      <a:pt x="3057" y="316"/>
                      <a:pt x="2885" y="716"/>
                      <a:pt x="2086" y="1115"/>
                    </a:cubicBezTo>
                    <a:cubicBezTo>
                      <a:pt x="1143" y="1600"/>
                      <a:pt x="601" y="1600"/>
                      <a:pt x="58" y="1972"/>
                    </a:cubicBezTo>
                    <a:lnTo>
                      <a:pt x="1" y="2029"/>
                    </a:lnTo>
                    <a:cubicBezTo>
                      <a:pt x="115" y="2200"/>
                      <a:pt x="259" y="2342"/>
                      <a:pt x="400" y="2456"/>
                    </a:cubicBezTo>
                    <a:cubicBezTo>
                      <a:pt x="629" y="2399"/>
                      <a:pt x="857" y="2314"/>
                      <a:pt x="1058" y="2257"/>
                    </a:cubicBezTo>
                    <a:cubicBezTo>
                      <a:pt x="1771" y="1999"/>
                      <a:pt x="2113" y="1371"/>
                      <a:pt x="2741" y="887"/>
                    </a:cubicBezTo>
                    <a:cubicBezTo>
                      <a:pt x="3000" y="686"/>
                      <a:pt x="3312" y="515"/>
                      <a:pt x="3628" y="400"/>
                    </a:cubicBezTo>
                    <a:cubicBezTo>
                      <a:pt x="3571" y="259"/>
                      <a:pt x="3541" y="145"/>
                      <a:pt x="3484" y="1"/>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48"/>
              <p:cNvSpPr/>
              <p:nvPr/>
            </p:nvSpPr>
            <p:spPr>
              <a:xfrm>
                <a:off x="5925835" y="3299945"/>
                <a:ext cx="158951" cy="117795"/>
              </a:xfrm>
              <a:custGeom>
                <a:rect b="b" l="l" r="r" t="t"/>
                <a:pathLst>
                  <a:path extrusionOk="0" h="1059" w="1429">
                    <a:moveTo>
                      <a:pt x="1428" y="1"/>
                    </a:moveTo>
                    <a:cubicBezTo>
                      <a:pt x="1342" y="88"/>
                      <a:pt x="1257" y="172"/>
                      <a:pt x="1143" y="259"/>
                    </a:cubicBezTo>
                    <a:cubicBezTo>
                      <a:pt x="713" y="686"/>
                      <a:pt x="343" y="915"/>
                      <a:pt x="1" y="1058"/>
                    </a:cubicBezTo>
                    <a:cubicBezTo>
                      <a:pt x="629" y="944"/>
                      <a:pt x="1143" y="545"/>
                      <a:pt x="1428" y="1"/>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48"/>
              <p:cNvSpPr/>
              <p:nvPr/>
            </p:nvSpPr>
            <p:spPr>
              <a:xfrm>
                <a:off x="5824280" y="2995169"/>
                <a:ext cx="184312" cy="124024"/>
              </a:xfrm>
              <a:custGeom>
                <a:rect b="b" l="l" r="r" t="t"/>
                <a:pathLst>
                  <a:path extrusionOk="0" h="1115" w="1657">
                    <a:moveTo>
                      <a:pt x="1455" y="0"/>
                    </a:moveTo>
                    <a:cubicBezTo>
                      <a:pt x="1314" y="171"/>
                      <a:pt x="1085" y="400"/>
                      <a:pt x="827" y="601"/>
                    </a:cubicBezTo>
                    <a:cubicBezTo>
                      <a:pt x="713" y="685"/>
                      <a:pt x="599" y="742"/>
                      <a:pt x="484" y="829"/>
                    </a:cubicBezTo>
                    <a:cubicBezTo>
                      <a:pt x="427" y="857"/>
                      <a:pt x="0" y="1028"/>
                      <a:pt x="199" y="1115"/>
                    </a:cubicBezTo>
                    <a:lnTo>
                      <a:pt x="313" y="1115"/>
                    </a:lnTo>
                    <a:cubicBezTo>
                      <a:pt x="427" y="1085"/>
                      <a:pt x="541" y="1000"/>
                      <a:pt x="656" y="914"/>
                    </a:cubicBezTo>
                    <a:cubicBezTo>
                      <a:pt x="800" y="829"/>
                      <a:pt x="941" y="742"/>
                      <a:pt x="1055" y="628"/>
                    </a:cubicBezTo>
                    <a:cubicBezTo>
                      <a:pt x="1256" y="457"/>
                      <a:pt x="1428" y="258"/>
                      <a:pt x="1656" y="114"/>
                    </a:cubicBezTo>
                    <a:cubicBezTo>
                      <a:pt x="1569" y="87"/>
                      <a:pt x="1512" y="30"/>
                      <a:pt x="1455" y="0"/>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48"/>
              <p:cNvSpPr/>
              <p:nvPr/>
            </p:nvSpPr>
            <p:spPr>
              <a:xfrm>
                <a:off x="5662103" y="3131762"/>
                <a:ext cx="127139" cy="95437"/>
              </a:xfrm>
              <a:custGeom>
                <a:rect b="b" l="l" r="r" t="t"/>
                <a:pathLst>
                  <a:path extrusionOk="0" h="858" w="1143">
                    <a:moveTo>
                      <a:pt x="1001" y="1"/>
                    </a:moveTo>
                    <a:cubicBezTo>
                      <a:pt x="944" y="1"/>
                      <a:pt x="887" y="28"/>
                      <a:pt x="857" y="28"/>
                    </a:cubicBezTo>
                    <a:cubicBezTo>
                      <a:pt x="659" y="58"/>
                      <a:pt x="458" y="143"/>
                      <a:pt x="286" y="229"/>
                    </a:cubicBezTo>
                    <a:cubicBezTo>
                      <a:pt x="259" y="229"/>
                      <a:pt x="145" y="314"/>
                      <a:pt x="1" y="371"/>
                    </a:cubicBezTo>
                    <a:lnTo>
                      <a:pt x="1" y="599"/>
                    </a:lnTo>
                    <a:lnTo>
                      <a:pt x="1" y="857"/>
                    </a:lnTo>
                    <a:cubicBezTo>
                      <a:pt x="115" y="771"/>
                      <a:pt x="259" y="686"/>
                      <a:pt x="259" y="686"/>
                    </a:cubicBezTo>
                    <a:cubicBezTo>
                      <a:pt x="344" y="599"/>
                      <a:pt x="1143" y="172"/>
                      <a:pt x="1116" y="58"/>
                    </a:cubicBezTo>
                    <a:cubicBezTo>
                      <a:pt x="1116" y="28"/>
                      <a:pt x="1116" y="28"/>
                      <a:pt x="1086" y="28"/>
                    </a:cubicBezTo>
                    <a:cubicBezTo>
                      <a:pt x="1086" y="1"/>
                      <a:pt x="1058" y="1"/>
                      <a:pt x="1001" y="1"/>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48"/>
              <p:cNvSpPr/>
              <p:nvPr/>
            </p:nvSpPr>
            <p:spPr>
              <a:xfrm>
                <a:off x="5668555" y="2973034"/>
                <a:ext cx="276524" cy="168295"/>
              </a:xfrm>
              <a:custGeom>
                <a:rect b="b" l="l" r="r" t="t"/>
                <a:pathLst>
                  <a:path extrusionOk="0" h="1513" w="2486">
                    <a:moveTo>
                      <a:pt x="1686" y="0"/>
                    </a:moveTo>
                    <a:cubicBezTo>
                      <a:pt x="1542" y="172"/>
                      <a:pt x="1370" y="286"/>
                      <a:pt x="1115" y="370"/>
                    </a:cubicBezTo>
                    <a:cubicBezTo>
                      <a:pt x="857" y="457"/>
                      <a:pt x="658" y="542"/>
                      <a:pt x="487" y="628"/>
                    </a:cubicBezTo>
                    <a:cubicBezTo>
                      <a:pt x="258" y="884"/>
                      <a:pt x="87" y="1170"/>
                      <a:pt x="0" y="1512"/>
                    </a:cubicBezTo>
                    <a:cubicBezTo>
                      <a:pt x="315" y="1314"/>
                      <a:pt x="715" y="1142"/>
                      <a:pt x="1199" y="998"/>
                    </a:cubicBezTo>
                    <a:cubicBezTo>
                      <a:pt x="1914" y="770"/>
                      <a:pt x="2284" y="400"/>
                      <a:pt x="2485" y="57"/>
                    </a:cubicBezTo>
                    <a:cubicBezTo>
                      <a:pt x="2314" y="28"/>
                      <a:pt x="2142" y="0"/>
                      <a:pt x="1941" y="0"/>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48"/>
              <p:cNvSpPr/>
              <p:nvPr/>
            </p:nvSpPr>
            <p:spPr>
              <a:xfrm>
                <a:off x="5947970" y="3192050"/>
                <a:ext cx="162177" cy="98663"/>
              </a:xfrm>
              <a:custGeom>
                <a:rect b="b" l="l" r="r" t="t"/>
                <a:pathLst>
                  <a:path extrusionOk="0" h="887" w="1458">
                    <a:moveTo>
                      <a:pt x="1458" y="0"/>
                    </a:moveTo>
                    <a:lnTo>
                      <a:pt x="1458" y="0"/>
                    </a:lnTo>
                    <a:cubicBezTo>
                      <a:pt x="971" y="144"/>
                      <a:pt x="487" y="343"/>
                      <a:pt x="115" y="658"/>
                    </a:cubicBezTo>
                    <a:lnTo>
                      <a:pt x="30" y="743"/>
                    </a:lnTo>
                    <a:cubicBezTo>
                      <a:pt x="1" y="829"/>
                      <a:pt x="1" y="886"/>
                      <a:pt x="87" y="886"/>
                    </a:cubicBezTo>
                    <a:lnTo>
                      <a:pt x="202" y="886"/>
                    </a:lnTo>
                    <a:cubicBezTo>
                      <a:pt x="572" y="715"/>
                      <a:pt x="971" y="658"/>
                      <a:pt x="1371" y="658"/>
                    </a:cubicBezTo>
                    <a:cubicBezTo>
                      <a:pt x="1428" y="457"/>
                      <a:pt x="1458" y="229"/>
                      <a:pt x="1458" y="0"/>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48"/>
              <p:cNvSpPr/>
              <p:nvPr/>
            </p:nvSpPr>
            <p:spPr>
              <a:xfrm>
                <a:off x="5760766" y="3328755"/>
                <a:ext cx="203333" cy="85649"/>
              </a:xfrm>
              <a:custGeom>
                <a:rect b="b" l="l" r="r" t="t"/>
                <a:pathLst>
                  <a:path extrusionOk="0" h="770" w="1828">
                    <a:moveTo>
                      <a:pt x="1713" y="0"/>
                    </a:moveTo>
                    <a:cubicBezTo>
                      <a:pt x="1626" y="0"/>
                      <a:pt x="1485" y="57"/>
                      <a:pt x="1428" y="57"/>
                    </a:cubicBezTo>
                    <a:cubicBezTo>
                      <a:pt x="1313" y="114"/>
                      <a:pt x="1170" y="171"/>
                      <a:pt x="1055" y="228"/>
                    </a:cubicBezTo>
                    <a:cubicBezTo>
                      <a:pt x="742" y="313"/>
                      <a:pt x="457" y="400"/>
                      <a:pt x="171" y="457"/>
                    </a:cubicBezTo>
                    <a:cubicBezTo>
                      <a:pt x="114" y="484"/>
                      <a:pt x="57" y="484"/>
                      <a:pt x="0" y="484"/>
                    </a:cubicBezTo>
                    <a:cubicBezTo>
                      <a:pt x="199" y="598"/>
                      <a:pt x="400" y="713"/>
                      <a:pt x="599" y="770"/>
                    </a:cubicBezTo>
                    <a:cubicBezTo>
                      <a:pt x="884" y="628"/>
                      <a:pt x="1170" y="484"/>
                      <a:pt x="1428" y="343"/>
                    </a:cubicBezTo>
                    <a:cubicBezTo>
                      <a:pt x="1542" y="286"/>
                      <a:pt x="1713" y="228"/>
                      <a:pt x="1798" y="142"/>
                    </a:cubicBezTo>
                    <a:cubicBezTo>
                      <a:pt x="1827" y="85"/>
                      <a:pt x="1827" y="57"/>
                      <a:pt x="1798" y="27"/>
                    </a:cubicBezTo>
                    <a:cubicBezTo>
                      <a:pt x="1798" y="0"/>
                      <a:pt x="1770" y="0"/>
                      <a:pt x="1713" y="0"/>
                    </a:cubicBezTo>
                    <a:close/>
                  </a:path>
                </a:pathLst>
              </a:custGeom>
              <a:solidFill>
                <a:schemeClr val="accent3"/>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48"/>
              <p:cNvSpPr/>
              <p:nvPr/>
            </p:nvSpPr>
            <p:spPr>
              <a:xfrm>
                <a:off x="5408049" y="3125644"/>
                <a:ext cx="1013328" cy="257058"/>
              </a:xfrm>
              <a:custGeom>
                <a:rect b="b" l="l" r="r" t="t"/>
                <a:pathLst>
                  <a:path extrusionOk="0" h="2311" w="9110">
                    <a:moveTo>
                      <a:pt x="8064" y="1"/>
                    </a:moveTo>
                    <a:cubicBezTo>
                      <a:pt x="7585" y="1"/>
                      <a:pt x="6952" y="50"/>
                      <a:pt x="6225" y="140"/>
                    </a:cubicBezTo>
                    <a:cubicBezTo>
                      <a:pt x="6255" y="198"/>
                      <a:pt x="6255" y="284"/>
                      <a:pt x="6282" y="341"/>
                    </a:cubicBezTo>
                    <a:cubicBezTo>
                      <a:pt x="6669" y="297"/>
                      <a:pt x="7008" y="274"/>
                      <a:pt x="7282" y="274"/>
                    </a:cubicBezTo>
                    <a:cubicBezTo>
                      <a:pt x="7718" y="274"/>
                      <a:pt x="7990" y="332"/>
                      <a:pt x="8025" y="456"/>
                    </a:cubicBezTo>
                    <a:cubicBezTo>
                      <a:pt x="8082" y="741"/>
                      <a:pt x="6568" y="1282"/>
                      <a:pt x="4656" y="1682"/>
                    </a:cubicBezTo>
                    <a:cubicBezTo>
                      <a:pt x="3528" y="1918"/>
                      <a:pt x="2509" y="2045"/>
                      <a:pt x="1851" y="2045"/>
                    </a:cubicBezTo>
                    <a:cubicBezTo>
                      <a:pt x="1393" y="2045"/>
                      <a:pt x="1109" y="1983"/>
                      <a:pt x="1086" y="1853"/>
                    </a:cubicBezTo>
                    <a:cubicBezTo>
                      <a:pt x="1029" y="1712"/>
                      <a:pt x="1543" y="1426"/>
                      <a:pt x="2342" y="1168"/>
                    </a:cubicBezTo>
                    <a:cubicBezTo>
                      <a:pt x="2315" y="1111"/>
                      <a:pt x="2315" y="1027"/>
                      <a:pt x="2315" y="970"/>
                    </a:cubicBezTo>
                    <a:cubicBezTo>
                      <a:pt x="914" y="1369"/>
                      <a:pt x="1" y="1796"/>
                      <a:pt x="58" y="2082"/>
                    </a:cubicBezTo>
                    <a:cubicBezTo>
                      <a:pt x="94" y="2235"/>
                      <a:pt x="463" y="2310"/>
                      <a:pt x="1057" y="2310"/>
                    </a:cubicBezTo>
                    <a:cubicBezTo>
                      <a:pt x="1908" y="2310"/>
                      <a:pt x="3222" y="2156"/>
                      <a:pt x="4683" y="1853"/>
                    </a:cubicBezTo>
                    <a:cubicBezTo>
                      <a:pt x="7168" y="1340"/>
                      <a:pt x="9110" y="627"/>
                      <a:pt x="9023" y="227"/>
                    </a:cubicBezTo>
                    <a:cubicBezTo>
                      <a:pt x="8992" y="72"/>
                      <a:pt x="8638" y="1"/>
                      <a:pt x="8064" y="1"/>
                    </a:cubicBezTo>
                    <a:close/>
                  </a:path>
                </a:pathLst>
              </a:custGeom>
              <a:solidFill>
                <a:schemeClr val="lt2"/>
              </a:solidFill>
              <a:ln>
                <a:noFill/>
              </a:ln>
              <a:effectLst>
                <a:outerShdw rotWithShape="0" algn="bl" dist="9525">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2" name="Google Shape;5792;p48"/>
            <p:cNvGrpSpPr/>
            <p:nvPr/>
          </p:nvGrpSpPr>
          <p:grpSpPr>
            <a:xfrm>
              <a:off x="5400799" y="1239413"/>
              <a:ext cx="457499" cy="410448"/>
              <a:chOff x="5712936" y="1057613"/>
              <a:chExt cx="457499" cy="410448"/>
            </a:xfrm>
          </p:grpSpPr>
          <p:sp>
            <p:nvSpPr>
              <p:cNvPr id="5793" name="Google Shape;5793;p48"/>
              <p:cNvSpPr/>
              <p:nvPr/>
            </p:nvSpPr>
            <p:spPr>
              <a:xfrm>
                <a:off x="5712936" y="1057613"/>
                <a:ext cx="457499" cy="410448"/>
              </a:xfrm>
              <a:custGeom>
                <a:rect b="b" l="l" r="r" t="t"/>
                <a:pathLst>
                  <a:path extrusionOk="0" h="3690" w="4113">
                    <a:moveTo>
                      <a:pt x="2066" y="0"/>
                    </a:moveTo>
                    <a:cubicBezTo>
                      <a:pt x="1882" y="0"/>
                      <a:pt x="1697" y="29"/>
                      <a:pt x="1515" y="90"/>
                    </a:cubicBezTo>
                    <a:cubicBezTo>
                      <a:pt x="544" y="403"/>
                      <a:pt x="1" y="1430"/>
                      <a:pt x="316" y="2401"/>
                    </a:cubicBezTo>
                    <a:cubicBezTo>
                      <a:pt x="569" y="3185"/>
                      <a:pt x="1287" y="3690"/>
                      <a:pt x="2065" y="3690"/>
                    </a:cubicBezTo>
                    <a:cubicBezTo>
                      <a:pt x="2251" y="3690"/>
                      <a:pt x="2440" y="3661"/>
                      <a:pt x="2627" y="3600"/>
                    </a:cubicBezTo>
                    <a:cubicBezTo>
                      <a:pt x="3598" y="3287"/>
                      <a:pt x="4112" y="2260"/>
                      <a:pt x="3827" y="1289"/>
                    </a:cubicBezTo>
                    <a:cubicBezTo>
                      <a:pt x="3574" y="505"/>
                      <a:pt x="2836" y="0"/>
                      <a:pt x="2066" y="0"/>
                    </a:cubicBezTo>
                    <a:close/>
                  </a:path>
                </a:pathLst>
              </a:custGeom>
              <a:solidFill>
                <a:schemeClr val="accent1"/>
              </a:solidFill>
              <a:ln>
                <a:noFill/>
              </a:ln>
              <a:effectLst>
                <a:outerShdw blurRad="57150" rotWithShape="0" algn="bl" dir="1026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48"/>
              <p:cNvSpPr/>
              <p:nvPr/>
            </p:nvSpPr>
            <p:spPr>
              <a:xfrm>
                <a:off x="5738409" y="1112006"/>
                <a:ext cx="362062" cy="168295"/>
              </a:xfrm>
              <a:custGeom>
                <a:rect b="b" l="l" r="r" t="t"/>
                <a:pathLst>
                  <a:path extrusionOk="0" h="1513" w="3255">
                    <a:moveTo>
                      <a:pt x="3084" y="0"/>
                    </a:moveTo>
                    <a:cubicBezTo>
                      <a:pt x="3084" y="28"/>
                      <a:pt x="3056" y="28"/>
                      <a:pt x="3056" y="28"/>
                    </a:cubicBezTo>
                    <a:cubicBezTo>
                      <a:pt x="2485" y="199"/>
                      <a:pt x="2200" y="542"/>
                      <a:pt x="1343" y="914"/>
                    </a:cubicBezTo>
                    <a:cubicBezTo>
                      <a:pt x="715" y="1170"/>
                      <a:pt x="372" y="1113"/>
                      <a:pt x="0" y="1170"/>
                    </a:cubicBezTo>
                    <a:lnTo>
                      <a:pt x="0" y="1371"/>
                    </a:lnTo>
                    <a:lnTo>
                      <a:pt x="0" y="1513"/>
                    </a:lnTo>
                    <a:cubicBezTo>
                      <a:pt x="229" y="1398"/>
                      <a:pt x="514" y="1284"/>
                      <a:pt x="800" y="1227"/>
                    </a:cubicBezTo>
                    <a:cubicBezTo>
                      <a:pt x="1485" y="1056"/>
                      <a:pt x="1999" y="857"/>
                      <a:pt x="2570" y="514"/>
                    </a:cubicBezTo>
                    <a:cubicBezTo>
                      <a:pt x="2798" y="400"/>
                      <a:pt x="3027" y="286"/>
                      <a:pt x="3255" y="199"/>
                    </a:cubicBezTo>
                    <a:cubicBezTo>
                      <a:pt x="3228" y="142"/>
                      <a:pt x="3141" y="85"/>
                      <a:pt x="3084" y="0"/>
                    </a:cubicBezTo>
                    <a:close/>
                  </a:path>
                </a:pathLst>
              </a:custGeom>
              <a:solidFill>
                <a:schemeClr val="accent2"/>
              </a:solidFill>
              <a:ln>
                <a:noFill/>
              </a:ln>
              <a:effectLst>
                <a:outerShdw blurRad="57150" rotWithShape="0" algn="bl" dir="1026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48"/>
              <p:cNvSpPr/>
              <p:nvPr/>
            </p:nvSpPr>
            <p:spPr>
              <a:xfrm>
                <a:off x="5744749" y="1197655"/>
                <a:ext cx="403552" cy="196993"/>
              </a:xfrm>
              <a:custGeom>
                <a:rect b="b" l="l" r="r" t="t"/>
                <a:pathLst>
                  <a:path extrusionOk="0" h="1771" w="3628">
                    <a:moveTo>
                      <a:pt x="3513" y="0"/>
                    </a:moveTo>
                    <a:cubicBezTo>
                      <a:pt x="3513" y="30"/>
                      <a:pt x="3483" y="30"/>
                      <a:pt x="3483" y="57"/>
                    </a:cubicBezTo>
                    <a:cubicBezTo>
                      <a:pt x="2942" y="544"/>
                      <a:pt x="2542" y="1085"/>
                      <a:pt x="1314" y="1085"/>
                    </a:cubicBezTo>
                    <a:lnTo>
                      <a:pt x="1229" y="1085"/>
                    </a:lnTo>
                    <a:cubicBezTo>
                      <a:pt x="1001" y="1085"/>
                      <a:pt x="829" y="1085"/>
                      <a:pt x="658" y="1058"/>
                    </a:cubicBezTo>
                    <a:lnTo>
                      <a:pt x="0" y="1058"/>
                    </a:lnTo>
                    <a:cubicBezTo>
                      <a:pt x="0" y="1085"/>
                      <a:pt x="0" y="1115"/>
                      <a:pt x="30" y="1142"/>
                    </a:cubicBezTo>
                    <a:cubicBezTo>
                      <a:pt x="87" y="1371"/>
                      <a:pt x="201" y="1599"/>
                      <a:pt x="373" y="1770"/>
                    </a:cubicBezTo>
                    <a:cubicBezTo>
                      <a:pt x="487" y="1686"/>
                      <a:pt x="658" y="1629"/>
                      <a:pt x="829" y="1599"/>
                    </a:cubicBezTo>
                    <a:cubicBezTo>
                      <a:pt x="1686" y="1371"/>
                      <a:pt x="2456" y="1457"/>
                      <a:pt x="3113" y="1028"/>
                    </a:cubicBezTo>
                    <a:cubicBezTo>
                      <a:pt x="3255" y="914"/>
                      <a:pt x="3426" y="857"/>
                      <a:pt x="3598" y="800"/>
                    </a:cubicBezTo>
                    <a:cubicBezTo>
                      <a:pt x="3627" y="743"/>
                      <a:pt x="3627" y="658"/>
                      <a:pt x="3627" y="601"/>
                    </a:cubicBezTo>
                    <a:cubicBezTo>
                      <a:pt x="3627" y="400"/>
                      <a:pt x="3598" y="229"/>
                      <a:pt x="3541" y="30"/>
                    </a:cubicBezTo>
                    <a:cubicBezTo>
                      <a:pt x="3541" y="30"/>
                      <a:pt x="3513" y="30"/>
                      <a:pt x="3513" y="0"/>
                    </a:cubicBezTo>
                    <a:close/>
                  </a:path>
                </a:pathLst>
              </a:custGeom>
              <a:solidFill>
                <a:schemeClr val="accent2"/>
              </a:solidFill>
              <a:ln>
                <a:noFill/>
              </a:ln>
              <a:effectLst>
                <a:outerShdw blurRad="57150" rotWithShape="0" algn="bl" dir="1026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48"/>
              <p:cNvSpPr/>
              <p:nvPr/>
            </p:nvSpPr>
            <p:spPr>
              <a:xfrm>
                <a:off x="5913155" y="1423234"/>
                <a:ext cx="155614" cy="44604"/>
              </a:xfrm>
              <a:custGeom>
                <a:rect b="b" l="l" r="r" t="t"/>
                <a:pathLst>
                  <a:path extrusionOk="0" h="401" w="1399">
                    <a:moveTo>
                      <a:pt x="1398" y="0"/>
                    </a:moveTo>
                    <a:lnTo>
                      <a:pt x="1398" y="0"/>
                    </a:lnTo>
                    <a:cubicBezTo>
                      <a:pt x="1341" y="28"/>
                      <a:pt x="1257" y="58"/>
                      <a:pt x="1200" y="85"/>
                    </a:cubicBezTo>
                    <a:cubicBezTo>
                      <a:pt x="686" y="229"/>
                      <a:pt x="314" y="313"/>
                      <a:pt x="1" y="400"/>
                    </a:cubicBezTo>
                    <a:lnTo>
                      <a:pt x="256" y="400"/>
                    </a:lnTo>
                    <a:cubicBezTo>
                      <a:pt x="457" y="400"/>
                      <a:pt x="629" y="370"/>
                      <a:pt x="827" y="313"/>
                    </a:cubicBezTo>
                    <a:cubicBezTo>
                      <a:pt x="1028" y="256"/>
                      <a:pt x="1227" y="142"/>
                      <a:pt x="1398" y="0"/>
                    </a:cubicBezTo>
                    <a:close/>
                  </a:path>
                </a:pathLst>
              </a:custGeom>
              <a:solidFill>
                <a:schemeClr val="accent2"/>
              </a:solidFill>
              <a:ln>
                <a:noFill/>
              </a:ln>
              <a:effectLst>
                <a:outerShdw blurRad="57150" rotWithShape="0" algn="bl" dir="1026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48"/>
              <p:cNvSpPr/>
              <p:nvPr/>
            </p:nvSpPr>
            <p:spPr>
              <a:xfrm>
                <a:off x="5754426" y="1057835"/>
                <a:ext cx="193656" cy="124135"/>
              </a:xfrm>
              <a:custGeom>
                <a:rect b="b" l="l" r="r" t="t"/>
                <a:pathLst>
                  <a:path extrusionOk="0" h="1116" w="1741">
                    <a:moveTo>
                      <a:pt x="1683" y="1"/>
                    </a:moveTo>
                    <a:cubicBezTo>
                      <a:pt x="1512" y="1"/>
                      <a:pt x="1313" y="31"/>
                      <a:pt x="1142" y="88"/>
                    </a:cubicBezTo>
                    <a:cubicBezTo>
                      <a:pt x="598" y="259"/>
                      <a:pt x="199" y="659"/>
                      <a:pt x="0" y="1116"/>
                    </a:cubicBezTo>
                    <a:cubicBezTo>
                      <a:pt x="142" y="1058"/>
                      <a:pt x="256" y="944"/>
                      <a:pt x="400" y="830"/>
                    </a:cubicBezTo>
                    <a:cubicBezTo>
                      <a:pt x="941" y="401"/>
                      <a:pt x="1370" y="172"/>
                      <a:pt x="1741" y="1"/>
                    </a:cubicBezTo>
                    <a:close/>
                  </a:path>
                </a:pathLst>
              </a:custGeom>
              <a:solidFill>
                <a:schemeClr val="accent2"/>
              </a:solidFill>
              <a:ln>
                <a:noFill/>
              </a:ln>
              <a:effectLst>
                <a:outerShdw blurRad="57150" rotWithShape="0" algn="bl" dir="1026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48"/>
              <p:cNvSpPr/>
              <p:nvPr/>
            </p:nvSpPr>
            <p:spPr>
              <a:xfrm>
                <a:off x="5846304" y="1350043"/>
                <a:ext cx="282975" cy="111455"/>
              </a:xfrm>
              <a:custGeom>
                <a:rect b="b" l="l" r="r" t="t"/>
                <a:pathLst>
                  <a:path extrusionOk="0" h="1002" w="2544">
                    <a:moveTo>
                      <a:pt x="2543" y="1"/>
                    </a:moveTo>
                    <a:cubicBezTo>
                      <a:pt x="2086" y="229"/>
                      <a:pt x="1600" y="430"/>
                      <a:pt x="1173" y="515"/>
                    </a:cubicBezTo>
                    <a:cubicBezTo>
                      <a:pt x="743" y="572"/>
                      <a:pt x="343" y="686"/>
                      <a:pt x="1" y="857"/>
                    </a:cubicBezTo>
                    <a:cubicBezTo>
                      <a:pt x="115" y="914"/>
                      <a:pt x="229" y="944"/>
                      <a:pt x="343" y="1001"/>
                    </a:cubicBezTo>
                    <a:cubicBezTo>
                      <a:pt x="887" y="629"/>
                      <a:pt x="1657" y="487"/>
                      <a:pt x="2342" y="316"/>
                    </a:cubicBezTo>
                    <a:cubicBezTo>
                      <a:pt x="2429" y="202"/>
                      <a:pt x="2486" y="115"/>
                      <a:pt x="2543" y="1"/>
                    </a:cubicBezTo>
                    <a:close/>
                  </a:path>
                </a:pathLst>
              </a:custGeom>
              <a:solidFill>
                <a:schemeClr val="accent2"/>
              </a:solidFill>
              <a:ln>
                <a:noFill/>
              </a:ln>
              <a:effectLst>
                <a:outerShdw blurRad="57150" rotWithShape="0" algn="bl" dir="1026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9" name="Google Shape;5799;p48"/>
            <p:cNvGrpSpPr/>
            <p:nvPr/>
          </p:nvGrpSpPr>
          <p:grpSpPr>
            <a:xfrm>
              <a:off x="7720973" y="3432206"/>
              <a:ext cx="364620" cy="298882"/>
              <a:chOff x="7408673" y="3046781"/>
              <a:chExt cx="364620" cy="298882"/>
            </a:xfrm>
          </p:grpSpPr>
          <p:sp>
            <p:nvSpPr>
              <p:cNvPr id="5800" name="Google Shape;5800;p48"/>
              <p:cNvSpPr/>
              <p:nvPr/>
            </p:nvSpPr>
            <p:spPr>
              <a:xfrm>
                <a:off x="7408673" y="3046781"/>
                <a:ext cx="364620" cy="298882"/>
              </a:xfrm>
              <a:custGeom>
                <a:rect b="b" l="l" r="r" t="t"/>
                <a:pathLst>
                  <a:path extrusionOk="0" h="2687" w="3278">
                    <a:moveTo>
                      <a:pt x="1705" y="1"/>
                    </a:moveTo>
                    <a:cubicBezTo>
                      <a:pt x="867" y="1"/>
                      <a:pt x="0" y="725"/>
                      <a:pt x="317" y="1763"/>
                    </a:cubicBezTo>
                    <a:cubicBezTo>
                      <a:pt x="525" y="2410"/>
                      <a:pt x="1040" y="2686"/>
                      <a:pt x="1565" y="2686"/>
                    </a:cubicBezTo>
                    <a:cubicBezTo>
                      <a:pt x="2408" y="2686"/>
                      <a:pt x="3277" y="1974"/>
                      <a:pt x="2944" y="936"/>
                    </a:cubicBezTo>
                    <a:cubicBezTo>
                      <a:pt x="2736" y="280"/>
                      <a:pt x="2226" y="1"/>
                      <a:pt x="1705" y="1"/>
                    </a:cubicBezTo>
                    <a:close/>
                  </a:path>
                </a:pathLst>
              </a:custGeom>
              <a:solidFill>
                <a:schemeClr val="dk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1" name="Google Shape;5801;p48"/>
              <p:cNvSpPr/>
              <p:nvPr/>
            </p:nvSpPr>
            <p:spPr>
              <a:xfrm>
                <a:off x="7459617" y="3233429"/>
                <a:ext cx="266958" cy="50944"/>
              </a:xfrm>
              <a:custGeom>
                <a:rect b="b" l="l" r="r" t="t"/>
                <a:pathLst>
                  <a:path extrusionOk="0" h="458" w="2400">
                    <a:moveTo>
                      <a:pt x="1972" y="1"/>
                    </a:moveTo>
                    <a:cubicBezTo>
                      <a:pt x="1714" y="1"/>
                      <a:pt x="1458" y="58"/>
                      <a:pt x="1115" y="115"/>
                    </a:cubicBezTo>
                    <a:cubicBezTo>
                      <a:pt x="1058" y="142"/>
                      <a:pt x="972" y="142"/>
                      <a:pt x="887" y="142"/>
                    </a:cubicBezTo>
                    <a:cubicBezTo>
                      <a:pt x="800" y="142"/>
                      <a:pt x="686" y="142"/>
                      <a:pt x="572" y="115"/>
                    </a:cubicBezTo>
                    <a:lnTo>
                      <a:pt x="1" y="115"/>
                    </a:lnTo>
                    <a:cubicBezTo>
                      <a:pt x="30" y="199"/>
                      <a:pt x="58" y="256"/>
                      <a:pt x="88" y="313"/>
                    </a:cubicBezTo>
                    <a:cubicBezTo>
                      <a:pt x="487" y="371"/>
                      <a:pt x="1029" y="457"/>
                      <a:pt x="1115" y="457"/>
                    </a:cubicBezTo>
                    <a:lnTo>
                      <a:pt x="1143" y="457"/>
                    </a:lnTo>
                    <a:cubicBezTo>
                      <a:pt x="1257" y="457"/>
                      <a:pt x="1885" y="371"/>
                      <a:pt x="2285" y="286"/>
                    </a:cubicBezTo>
                    <a:cubicBezTo>
                      <a:pt x="2342" y="199"/>
                      <a:pt x="2372" y="142"/>
                      <a:pt x="2399" y="58"/>
                    </a:cubicBezTo>
                    <a:cubicBezTo>
                      <a:pt x="2228" y="1"/>
                      <a:pt x="2086" y="1"/>
                      <a:pt x="1972" y="1"/>
                    </a:cubicBezTo>
                    <a:close/>
                  </a:path>
                </a:pathLst>
              </a:custGeom>
              <a:solidFill>
                <a:schemeClr val="lt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48"/>
              <p:cNvSpPr/>
              <p:nvPr/>
            </p:nvSpPr>
            <p:spPr>
              <a:xfrm>
                <a:off x="7443934" y="3128536"/>
                <a:ext cx="288982" cy="111344"/>
              </a:xfrm>
              <a:custGeom>
                <a:rect b="b" l="l" r="r" t="t"/>
                <a:pathLst>
                  <a:path extrusionOk="0" h="1001" w="2598">
                    <a:moveTo>
                      <a:pt x="199" y="0"/>
                    </a:moveTo>
                    <a:cubicBezTo>
                      <a:pt x="57" y="286"/>
                      <a:pt x="0" y="628"/>
                      <a:pt x="114" y="971"/>
                    </a:cubicBezTo>
                    <a:cubicBezTo>
                      <a:pt x="142" y="1001"/>
                      <a:pt x="199" y="1001"/>
                      <a:pt x="229" y="1001"/>
                    </a:cubicBezTo>
                    <a:lnTo>
                      <a:pt x="286" y="1001"/>
                    </a:lnTo>
                    <a:cubicBezTo>
                      <a:pt x="571" y="971"/>
                      <a:pt x="800" y="800"/>
                      <a:pt x="1055" y="743"/>
                    </a:cubicBezTo>
                    <a:cubicBezTo>
                      <a:pt x="1227" y="715"/>
                      <a:pt x="1398" y="685"/>
                      <a:pt x="1542" y="685"/>
                    </a:cubicBezTo>
                    <a:cubicBezTo>
                      <a:pt x="1713" y="685"/>
                      <a:pt x="1885" y="715"/>
                      <a:pt x="2056" y="772"/>
                    </a:cubicBezTo>
                    <a:cubicBezTo>
                      <a:pt x="2197" y="800"/>
                      <a:pt x="2398" y="886"/>
                      <a:pt x="2570" y="886"/>
                    </a:cubicBezTo>
                    <a:cubicBezTo>
                      <a:pt x="2597" y="685"/>
                      <a:pt x="2597" y="457"/>
                      <a:pt x="2540" y="229"/>
                    </a:cubicBezTo>
                    <a:cubicBezTo>
                      <a:pt x="2513" y="201"/>
                      <a:pt x="2513" y="172"/>
                      <a:pt x="2513" y="144"/>
                    </a:cubicBezTo>
                    <a:cubicBezTo>
                      <a:pt x="2426" y="144"/>
                      <a:pt x="2341" y="172"/>
                      <a:pt x="2255" y="201"/>
                    </a:cubicBezTo>
                    <a:cubicBezTo>
                      <a:pt x="2083" y="258"/>
                      <a:pt x="1912" y="286"/>
                      <a:pt x="1713" y="286"/>
                    </a:cubicBezTo>
                    <a:cubicBezTo>
                      <a:pt x="1656" y="286"/>
                      <a:pt x="1599" y="258"/>
                      <a:pt x="1512" y="258"/>
                    </a:cubicBezTo>
                    <a:cubicBezTo>
                      <a:pt x="1256" y="229"/>
                      <a:pt x="998" y="144"/>
                      <a:pt x="743" y="114"/>
                    </a:cubicBezTo>
                    <a:cubicBezTo>
                      <a:pt x="571" y="87"/>
                      <a:pt x="400" y="30"/>
                      <a:pt x="199" y="0"/>
                    </a:cubicBezTo>
                    <a:close/>
                  </a:path>
                </a:pathLst>
              </a:custGeom>
              <a:solidFill>
                <a:schemeClr val="lt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48"/>
              <p:cNvSpPr/>
              <p:nvPr/>
            </p:nvSpPr>
            <p:spPr>
              <a:xfrm>
                <a:off x="7513787" y="3055568"/>
                <a:ext cx="146160" cy="25583"/>
              </a:xfrm>
              <a:custGeom>
                <a:rect b="b" l="l" r="r" t="t"/>
                <a:pathLst>
                  <a:path extrusionOk="0" h="230" w="1314">
                    <a:moveTo>
                      <a:pt x="686" y="1"/>
                    </a:moveTo>
                    <a:cubicBezTo>
                      <a:pt x="571" y="1"/>
                      <a:pt x="427" y="28"/>
                      <a:pt x="313" y="58"/>
                    </a:cubicBezTo>
                    <a:cubicBezTo>
                      <a:pt x="199" y="85"/>
                      <a:pt x="85" y="142"/>
                      <a:pt x="0" y="199"/>
                    </a:cubicBezTo>
                    <a:lnTo>
                      <a:pt x="57" y="199"/>
                    </a:lnTo>
                    <a:cubicBezTo>
                      <a:pt x="142" y="172"/>
                      <a:pt x="256" y="142"/>
                      <a:pt x="370" y="142"/>
                    </a:cubicBezTo>
                    <a:cubicBezTo>
                      <a:pt x="514" y="142"/>
                      <a:pt x="656" y="199"/>
                      <a:pt x="800" y="229"/>
                    </a:cubicBezTo>
                    <a:cubicBezTo>
                      <a:pt x="884" y="229"/>
                      <a:pt x="941" y="199"/>
                      <a:pt x="1028" y="199"/>
                    </a:cubicBezTo>
                    <a:cubicBezTo>
                      <a:pt x="1113" y="172"/>
                      <a:pt x="1199" y="172"/>
                      <a:pt x="1314" y="142"/>
                    </a:cubicBezTo>
                    <a:cubicBezTo>
                      <a:pt x="1113" y="58"/>
                      <a:pt x="914" y="1"/>
                      <a:pt x="686" y="1"/>
                    </a:cubicBezTo>
                    <a:close/>
                  </a:path>
                </a:pathLst>
              </a:custGeom>
              <a:solidFill>
                <a:schemeClr val="lt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48"/>
              <p:cNvSpPr/>
              <p:nvPr/>
            </p:nvSpPr>
            <p:spPr>
              <a:xfrm>
                <a:off x="7507447" y="3303282"/>
                <a:ext cx="177972" cy="34927"/>
              </a:xfrm>
              <a:custGeom>
                <a:rect b="b" l="l" r="r" t="t"/>
                <a:pathLst>
                  <a:path extrusionOk="0" h="314" w="1600">
                    <a:moveTo>
                      <a:pt x="1569" y="1"/>
                    </a:moveTo>
                    <a:cubicBezTo>
                      <a:pt x="1085" y="1"/>
                      <a:pt x="484" y="28"/>
                      <a:pt x="0" y="58"/>
                    </a:cubicBezTo>
                    <a:cubicBezTo>
                      <a:pt x="199" y="229"/>
                      <a:pt x="484" y="314"/>
                      <a:pt x="743" y="314"/>
                    </a:cubicBezTo>
                    <a:cubicBezTo>
                      <a:pt x="884" y="314"/>
                      <a:pt x="998" y="286"/>
                      <a:pt x="1142" y="256"/>
                    </a:cubicBezTo>
                    <a:cubicBezTo>
                      <a:pt x="1314" y="199"/>
                      <a:pt x="1455" y="115"/>
                      <a:pt x="1599" y="1"/>
                    </a:cubicBezTo>
                    <a:close/>
                  </a:path>
                </a:pathLst>
              </a:custGeom>
              <a:solidFill>
                <a:schemeClr val="lt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48"/>
              <p:cNvSpPr/>
              <p:nvPr/>
            </p:nvSpPr>
            <p:spPr>
              <a:xfrm>
                <a:off x="7465958" y="3081040"/>
                <a:ext cx="228805" cy="47608"/>
              </a:xfrm>
              <a:custGeom>
                <a:rect b="b" l="l" r="r" t="t"/>
                <a:pathLst>
                  <a:path extrusionOk="0" h="428" w="2057">
                    <a:moveTo>
                      <a:pt x="1230" y="0"/>
                    </a:moveTo>
                    <a:cubicBezTo>
                      <a:pt x="1058" y="27"/>
                      <a:pt x="887" y="57"/>
                      <a:pt x="773" y="57"/>
                    </a:cubicBezTo>
                    <a:lnTo>
                      <a:pt x="743" y="57"/>
                    </a:lnTo>
                    <a:cubicBezTo>
                      <a:pt x="686" y="57"/>
                      <a:pt x="545" y="27"/>
                      <a:pt x="344" y="27"/>
                    </a:cubicBezTo>
                    <a:cubicBezTo>
                      <a:pt x="202" y="142"/>
                      <a:pt x="88" y="286"/>
                      <a:pt x="1" y="427"/>
                    </a:cubicBezTo>
                    <a:lnTo>
                      <a:pt x="58" y="427"/>
                    </a:lnTo>
                    <a:cubicBezTo>
                      <a:pt x="259" y="427"/>
                      <a:pt x="487" y="370"/>
                      <a:pt x="716" y="313"/>
                    </a:cubicBezTo>
                    <a:cubicBezTo>
                      <a:pt x="915" y="286"/>
                      <a:pt x="1143" y="228"/>
                      <a:pt x="1257" y="228"/>
                    </a:cubicBezTo>
                    <a:lnTo>
                      <a:pt x="1287" y="228"/>
                    </a:lnTo>
                    <a:cubicBezTo>
                      <a:pt x="1371" y="228"/>
                      <a:pt x="1744" y="228"/>
                      <a:pt x="2057" y="199"/>
                    </a:cubicBezTo>
                    <a:cubicBezTo>
                      <a:pt x="2029" y="142"/>
                      <a:pt x="1999" y="114"/>
                      <a:pt x="1972" y="85"/>
                    </a:cubicBezTo>
                    <a:cubicBezTo>
                      <a:pt x="1915" y="114"/>
                      <a:pt x="1828" y="114"/>
                      <a:pt x="1771" y="114"/>
                    </a:cubicBezTo>
                    <a:lnTo>
                      <a:pt x="1657" y="114"/>
                    </a:lnTo>
                    <a:cubicBezTo>
                      <a:pt x="1515" y="85"/>
                      <a:pt x="1371" y="57"/>
                      <a:pt x="1230" y="0"/>
                    </a:cubicBezTo>
                    <a:close/>
                  </a:path>
                </a:pathLst>
              </a:custGeom>
              <a:solidFill>
                <a:schemeClr val="lt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6" name="Google Shape;5806;p48"/>
              <p:cNvSpPr/>
              <p:nvPr/>
            </p:nvSpPr>
            <p:spPr>
              <a:xfrm>
                <a:off x="7602662" y="3071363"/>
                <a:ext cx="82757" cy="22469"/>
              </a:xfrm>
              <a:custGeom>
                <a:rect b="b" l="l" r="r" t="t"/>
                <a:pathLst>
                  <a:path extrusionOk="0" h="202" w="744">
                    <a:moveTo>
                      <a:pt x="515" y="0"/>
                    </a:moveTo>
                    <a:cubicBezTo>
                      <a:pt x="400" y="30"/>
                      <a:pt x="314" y="30"/>
                      <a:pt x="229" y="57"/>
                    </a:cubicBezTo>
                    <a:cubicBezTo>
                      <a:pt x="142" y="57"/>
                      <a:pt x="85" y="87"/>
                      <a:pt x="1" y="87"/>
                    </a:cubicBezTo>
                    <a:cubicBezTo>
                      <a:pt x="142" y="144"/>
                      <a:pt x="286" y="172"/>
                      <a:pt x="428" y="201"/>
                    </a:cubicBezTo>
                    <a:lnTo>
                      <a:pt x="542" y="201"/>
                    </a:lnTo>
                    <a:cubicBezTo>
                      <a:pt x="599" y="201"/>
                      <a:pt x="686" y="201"/>
                      <a:pt x="743" y="172"/>
                    </a:cubicBezTo>
                    <a:cubicBezTo>
                      <a:pt x="656" y="114"/>
                      <a:pt x="599" y="57"/>
                      <a:pt x="515" y="0"/>
                    </a:cubicBezTo>
                    <a:close/>
                  </a:path>
                </a:pathLst>
              </a:custGeom>
              <a:solidFill>
                <a:schemeClr val="dk2"/>
              </a:solidFill>
              <a:ln>
                <a:noFill/>
              </a:ln>
              <a:effectLst>
                <a:outerShdw blurRad="57150" rotWithShape="0" algn="bl" dir="5400000" dist="19050">
                  <a:srgbClr val="000000">
                    <a:alpha val="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7" name="Google Shape;5807;p48"/>
            <p:cNvGrpSpPr/>
            <p:nvPr/>
          </p:nvGrpSpPr>
          <p:grpSpPr>
            <a:xfrm>
              <a:off x="5494442" y="2747051"/>
              <a:ext cx="270184" cy="270184"/>
              <a:chOff x="8736342" y="1127801"/>
              <a:chExt cx="270184" cy="270184"/>
            </a:xfrm>
          </p:grpSpPr>
          <p:sp>
            <p:nvSpPr>
              <p:cNvPr id="5808" name="Google Shape;5808;p48"/>
              <p:cNvSpPr/>
              <p:nvPr/>
            </p:nvSpPr>
            <p:spPr>
              <a:xfrm>
                <a:off x="8736342" y="1127801"/>
                <a:ext cx="270184" cy="270184"/>
              </a:xfrm>
              <a:custGeom>
                <a:rect b="b" l="l" r="r" t="t"/>
                <a:pathLst>
                  <a:path extrusionOk="0" h="2429" w="2429">
                    <a:moveTo>
                      <a:pt x="1199" y="0"/>
                    </a:moveTo>
                    <a:cubicBezTo>
                      <a:pt x="544" y="0"/>
                      <a:pt x="0" y="544"/>
                      <a:pt x="0" y="1229"/>
                    </a:cubicBezTo>
                    <a:cubicBezTo>
                      <a:pt x="0" y="1457"/>
                      <a:pt x="57" y="1686"/>
                      <a:pt x="172" y="1884"/>
                    </a:cubicBezTo>
                    <a:cubicBezTo>
                      <a:pt x="400" y="2200"/>
                      <a:pt x="772" y="2428"/>
                      <a:pt x="1199" y="2428"/>
                    </a:cubicBezTo>
                    <a:cubicBezTo>
                      <a:pt x="1857" y="2428"/>
                      <a:pt x="2428" y="1884"/>
                      <a:pt x="2428" y="1229"/>
                    </a:cubicBezTo>
                    <a:cubicBezTo>
                      <a:pt x="2428" y="1000"/>
                      <a:pt x="2341" y="772"/>
                      <a:pt x="2227" y="571"/>
                    </a:cubicBezTo>
                    <a:cubicBezTo>
                      <a:pt x="2029" y="228"/>
                      <a:pt x="1629" y="0"/>
                      <a:pt x="1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48"/>
              <p:cNvSpPr/>
              <p:nvPr/>
            </p:nvSpPr>
            <p:spPr>
              <a:xfrm>
                <a:off x="8869709" y="1191314"/>
                <a:ext cx="41490" cy="41490"/>
              </a:xfrm>
              <a:custGeom>
                <a:rect b="b" l="l" r="r" t="t"/>
                <a:pathLst>
                  <a:path extrusionOk="0" h="373" w="373">
                    <a:moveTo>
                      <a:pt x="0" y="201"/>
                    </a:moveTo>
                    <a:cubicBezTo>
                      <a:pt x="8" y="221"/>
                      <a:pt x="16" y="242"/>
                      <a:pt x="27" y="261"/>
                    </a:cubicBezTo>
                    <a:lnTo>
                      <a:pt x="27" y="261"/>
                    </a:lnTo>
                    <a:cubicBezTo>
                      <a:pt x="20" y="245"/>
                      <a:pt x="13" y="226"/>
                      <a:pt x="0" y="201"/>
                    </a:cubicBezTo>
                    <a:close/>
                    <a:moveTo>
                      <a:pt x="201" y="0"/>
                    </a:moveTo>
                    <a:cubicBezTo>
                      <a:pt x="245" y="15"/>
                      <a:pt x="289" y="38"/>
                      <a:pt x="321" y="71"/>
                    </a:cubicBezTo>
                    <a:lnTo>
                      <a:pt x="321" y="71"/>
                    </a:lnTo>
                    <a:cubicBezTo>
                      <a:pt x="292" y="57"/>
                      <a:pt x="252" y="57"/>
                      <a:pt x="229" y="57"/>
                    </a:cubicBezTo>
                    <a:cubicBezTo>
                      <a:pt x="115" y="57"/>
                      <a:pt x="58" y="114"/>
                      <a:pt x="58" y="228"/>
                    </a:cubicBezTo>
                    <a:lnTo>
                      <a:pt x="58" y="306"/>
                    </a:lnTo>
                    <a:lnTo>
                      <a:pt x="58" y="306"/>
                    </a:lnTo>
                    <a:cubicBezTo>
                      <a:pt x="46" y="292"/>
                      <a:pt x="36" y="277"/>
                      <a:pt x="27" y="261"/>
                    </a:cubicBezTo>
                    <a:lnTo>
                      <a:pt x="27" y="261"/>
                    </a:lnTo>
                    <a:cubicBezTo>
                      <a:pt x="35" y="282"/>
                      <a:pt x="42" y="298"/>
                      <a:pt x="58" y="315"/>
                    </a:cubicBezTo>
                    <a:lnTo>
                      <a:pt x="58" y="306"/>
                    </a:lnTo>
                    <a:lnTo>
                      <a:pt x="58" y="306"/>
                    </a:lnTo>
                    <a:cubicBezTo>
                      <a:pt x="91" y="345"/>
                      <a:pt x="137" y="372"/>
                      <a:pt x="201" y="372"/>
                    </a:cubicBezTo>
                    <a:cubicBezTo>
                      <a:pt x="286" y="372"/>
                      <a:pt x="373" y="286"/>
                      <a:pt x="373" y="201"/>
                    </a:cubicBezTo>
                    <a:cubicBezTo>
                      <a:pt x="373" y="145"/>
                      <a:pt x="352" y="103"/>
                      <a:pt x="321" y="71"/>
                    </a:cubicBezTo>
                    <a:lnTo>
                      <a:pt x="321" y="71"/>
                    </a:lnTo>
                    <a:cubicBezTo>
                      <a:pt x="329" y="75"/>
                      <a:pt x="337" y="80"/>
                      <a:pt x="343" y="87"/>
                    </a:cubicBezTo>
                    <a:cubicBezTo>
                      <a:pt x="316" y="57"/>
                      <a:pt x="259" y="0"/>
                      <a:pt x="2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48"/>
              <p:cNvSpPr/>
              <p:nvPr/>
            </p:nvSpPr>
            <p:spPr>
              <a:xfrm>
                <a:off x="8869709" y="1191314"/>
                <a:ext cx="38264" cy="35149"/>
              </a:xfrm>
              <a:custGeom>
                <a:rect b="b" l="l" r="r" t="t"/>
                <a:pathLst>
                  <a:path extrusionOk="0" h="316" w="344">
                    <a:moveTo>
                      <a:pt x="201" y="0"/>
                    </a:moveTo>
                    <a:cubicBezTo>
                      <a:pt x="87" y="0"/>
                      <a:pt x="0" y="87"/>
                      <a:pt x="0" y="201"/>
                    </a:cubicBezTo>
                    <a:cubicBezTo>
                      <a:pt x="30" y="258"/>
                      <a:pt x="30" y="286"/>
                      <a:pt x="58" y="315"/>
                    </a:cubicBezTo>
                    <a:lnTo>
                      <a:pt x="58" y="228"/>
                    </a:lnTo>
                    <a:cubicBezTo>
                      <a:pt x="58" y="114"/>
                      <a:pt x="115" y="57"/>
                      <a:pt x="229" y="57"/>
                    </a:cubicBezTo>
                    <a:cubicBezTo>
                      <a:pt x="259" y="57"/>
                      <a:pt x="316" y="57"/>
                      <a:pt x="343" y="87"/>
                    </a:cubicBezTo>
                    <a:cubicBezTo>
                      <a:pt x="316" y="57"/>
                      <a:pt x="259" y="0"/>
                      <a:pt x="2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48"/>
              <p:cNvSpPr/>
              <p:nvPr/>
            </p:nvSpPr>
            <p:spPr>
              <a:xfrm>
                <a:off x="8911088" y="1321567"/>
                <a:ext cx="41267" cy="38264"/>
              </a:xfrm>
              <a:custGeom>
                <a:rect b="b" l="l" r="r" t="t"/>
                <a:pathLst>
                  <a:path extrusionOk="0" h="344" w="371">
                    <a:moveTo>
                      <a:pt x="1" y="200"/>
                    </a:moveTo>
                    <a:cubicBezTo>
                      <a:pt x="1" y="234"/>
                      <a:pt x="14" y="263"/>
                      <a:pt x="35" y="287"/>
                    </a:cubicBezTo>
                    <a:lnTo>
                      <a:pt x="35" y="287"/>
                    </a:lnTo>
                    <a:cubicBezTo>
                      <a:pt x="16" y="258"/>
                      <a:pt x="1" y="221"/>
                      <a:pt x="1" y="200"/>
                    </a:cubicBezTo>
                    <a:close/>
                    <a:moveTo>
                      <a:pt x="199" y="1"/>
                    </a:moveTo>
                    <a:lnTo>
                      <a:pt x="199" y="1"/>
                    </a:lnTo>
                    <a:cubicBezTo>
                      <a:pt x="256" y="1"/>
                      <a:pt x="311" y="36"/>
                      <a:pt x="343" y="85"/>
                    </a:cubicBezTo>
                    <a:lnTo>
                      <a:pt x="343" y="85"/>
                    </a:lnTo>
                    <a:cubicBezTo>
                      <a:pt x="313" y="58"/>
                      <a:pt x="256" y="28"/>
                      <a:pt x="229" y="28"/>
                    </a:cubicBezTo>
                    <a:cubicBezTo>
                      <a:pt x="115" y="28"/>
                      <a:pt x="28" y="115"/>
                      <a:pt x="28" y="200"/>
                    </a:cubicBezTo>
                    <a:cubicBezTo>
                      <a:pt x="28" y="252"/>
                      <a:pt x="53" y="281"/>
                      <a:pt x="57" y="307"/>
                    </a:cubicBezTo>
                    <a:lnTo>
                      <a:pt x="57" y="307"/>
                    </a:lnTo>
                    <a:cubicBezTo>
                      <a:pt x="49" y="301"/>
                      <a:pt x="42" y="294"/>
                      <a:pt x="35" y="287"/>
                    </a:cubicBezTo>
                    <a:lnTo>
                      <a:pt x="35" y="287"/>
                    </a:lnTo>
                    <a:cubicBezTo>
                      <a:pt x="42" y="297"/>
                      <a:pt x="50" y="306"/>
                      <a:pt x="58" y="314"/>
                    </a:cubicBezTo>
                    <a:cubicBezTo>
                      <a:pt x="58" y="311"/>
                      <a:pt x="58" y="309"/>
                      <a:pt x="57" y="307"/>
                    </a:cubicBezTo>
                    <a:lnTo>
                      <a:pt x="57" y="307"/>
                    </a:lnTo>
                    <a:cubicBezTo>
                      <a:pt x="89" y="330"/>
                      <a:pt x="130" y="343"/>
                      <a:pt x="172" y="343"/>
                    </a:cubicBezTo>
                    <a:cubicBezTo>
                      <a:pt x="286" y="343"/>
                      <a:pt x="371" y="286"/>
                      <a:pt x="371" y="172"/>
                    </a:cubicBezTo>
                    <a:cubicBezTo>
                      <a:pt x="371" y="142"/>
                      <a:pt x="360" y="111"/>
                      <a:pt x="343" y="85"/>
                    </a:cubicBezTo>
                    <a:lnTo>
                      <a:pt x="343" y="85"/>
                    </a:lnTo>
                    <a:cubicBezTo>
                      <a:pt x="343" y="85"/>
                      <a:pt x="343" y="85"/>
                      <a:pt x="343" y="85"/>
                    </a:cubicBezTo>
                    <a:cubicBezTo>
                      <a:pt x="314" y="28"/>
                      <a:pt x="257"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48"/>
              <p:cNvSpPr/>
              <p:nvPr/>
            </p:nvSpPr>
            <p:spPr>
              <a:xfrm>
                <a:off x="8911088" y="1321567"/>
                <a:ext cx="38264" cy="34927"/>
              </a:xfrm>
              <a:custGeom>
                <a:rect b="b" l="l" r="r" t="t"/>
                <a:pathLst>
                  <a:path extrusionOk="0" h="314" w="344">
                    <a:moveTo>
                      <a:pt x="172" y="1"/>
                    </a:moveTo>
                    <a:cubicBezTo>
                      <a:pt x="85" y="1"/>
                      <a:pt x="1" y="85"/>
                      <a:pt x="1" y="172"/>
                    </a:cubicBezTo>
                    <a:lnTo>
                      <a:pt x="1" y="200"/>
                    </a:lnTo>
                    <a:cubicBezTo>
                      <a:pt x="1" y="229"/>
                      <a:pt x="28" y="286"/>
                      <a:pt x="58" y="314"/>
                    </a:cubicBezTo>
                    <a:cubicBezTo>
                      <a:pt x="58" y="286"/>
                      <a:pt x="28" y="257"/>
                      <a:pt x="28" y="200"/>
                    </a:cubicBezTo>
                    <a:cubicBezTo>
                      <a:pt x="28" y="115"/>
                      <a:pt x="115" y="28"/>
                      <a:pt x="229" y="28"/>
                    </a:cubicBezTo>
                    <a:cubicBezTo>
                      <a:pt x="257" y="28"/>
                      <a:pt x="314" y="58"/>
                      <a:pt x="343" y="85"/>
                    </a:cubicBezTo>
                    <a:cubicBezTo>
                      <a:pt x="314" y="28"/>
                      <a:pt x="257"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48"/>
              <p:cNvSpPr/>
              <p:nvPr/>
            </p:nvSpPr>
            <p:spPr>
              <a:xfrm>
                <a:off x="8844348" y="1347040"/>
                <a:ext cx="22469" cy="19132"/>
              </a:xfrm>
              <a:custGeom>
                <a:rect b="b" l="l" r="r" t="t"/>
                <a:pathLst>
                  <a:path extrusionOk="0" h="172" w="202">
                    <a:moveTo>
                      <a:pt x="114" y="0"/>
                    </a:moveTo>
                    <a:cubicBezTo>
                      <a:pt x="87" y="0"/>
                      <a:pt x="30" y="0"/>
                      <a:pt x="30" y="28"/>
                    </a:cubicBezTo>
                    <a:cubicBezTo>
                      <a:pt x="12" y="45"/>
                      <a:pt x="5" y="62"/>
                      <a:pt x="2" y="72"/>
                    </a:cubicBezTo>
                    <a:lnTo>
                      <a:pt x="2" y="72"/>
                    </a:lnTo>
                    <a:cubicBezTo>
                      <a:pt x="1" y="67"/>
                      <a:pt x="0" y="62"/>
                      <a:pt x="0" y="57"/>
                    </a:cubicBezTo>
                    <a:lnTo>
                      <a:pt x="0" y="85"/>
                    </a:lnTo>
                    <a:cubicBezTo>
                      <a:pt x="0" y="85"/>
                      <a:pt x="0" y="80"/>
                      <a:pt x="2" y="72"/>
                    </a:cubicBezTo>
                    <a:lnTo>
                      <a:pt x="2" y="72"/>
                    </a:lnTo>
                    <a:cubicBezTo>
                      <a:pt x="9" y="101"/>
                      <a:pt x="34" y="142"/>
                      <a:pt x="57" y="142"/>
                    </a:cubicBezTo>
                    <a:cubicBezTo>
                      <a:pt x="57" y="172"/>
                      <a:pt x="87" y="172"/>
                      <a:pt x="114" y="172"/>
                    </a:cubicBezTo>
                    <a:cubicBezTo>
                      <a:pt x="144" y="172"/>
                      <a:pt x="171" y="142"/>
                      <a:pt x="201" y="114"/>
                    </a:cubicBezTo>
                    <a:lnTo>
                      <a:pt x="201" y="57"/>
                    </a:lnTo>
                    <a:cubicBezTo>
                      <a:pt x="201" y="57"/>
                      <a:pt x="171" y="28"/>
                      <a:pt x="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48"/>
              <p:cNvSpPr/>
              <p:nvPr/>
            </p:nvSpPr>
            <p:spPr>
              <a:xfrm>
                <a:off x="8844348" y="1343703"/>
                <a:ext cx="22469" cy="12792"/>
              </a:xfrm>
              <a:custGeom>
                <a:rect b="b" l="l" r="r" t="t"/>
                <a:pathLst>
                  <a:path extrusionOk="0" h="115" w="202">
                    <a:moveTo>
                      <a:pt x="87" y="1"/>
                    </a:moveTo>
                    <a:cubicBezTo>
                      <a:pt x="57" y="1"/>
                      <a:pt x="30" y="1"/>
                      <a:pt x="30" y="30"/>
                    </a:cubicBezTo>
                    <a:lnTo>
                      <a:pt x="0" y="58"/>
                    </a:lnTo>
                    <a:lnTo>
                      <a:pt x="0" y="115"/>
                    </a:lnTo>
                    <a:cubicBezTo>
                      <a:pt x="0" y="115"/>
                      <a:pt x="0" y="87"/>
                      <a:pt x="30" y="58"/>
                    </a:cubicBezTo>
                    <a:cubicBezTo>
                      <a:pt x="30" y="30"/>
                      <a:pt x="87" y="30"/>
                      <a:pt x="114" y="30"/>
                    </a:cubicBezTo>
                    <a:lnTo>
                      <a:pt x="171" y="30"/>
                    </a:lnTo>
                    <a:cubicBezTo>
                      <a:pt x="171" y="58"/>
                      <a:pt x="201" y="87"/>
                      <a:pt x="201" y="87"/>
                    </a:cubicBezTo>
                    <a:cubicBezTo>
                      <a:pt x="201" y="58"/>
                      <a:pt x="201" y="30"/>
                      <a:pt x="1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48"/>
              <p:cNvSpPr/>
              <p:nvPr/>
            </p:nvSpPr>
            <p:spPr>
              <a:xfrm>
                <a:off x="8850689" y="1273849"/>
                <a:ext cx="22469" cy="22469"/>
              </a:xfrm>
              <a:custGeom>
                <a:rect b="b" l="l" r="r" t="t"/>
                <a:pathLst>
                  <a:path extrusionOk="0" h="202" w="202">
                    <a:moveTo>
                      <a:pt x="144" y="0"/>
                    </a:moveTo>
                    <a:cubicBezTo>
                      <a:pt x="158" y="16"/>
                      <a:pt x="174" y="23"/>
                      <a:pt x="185" y="31"/>
                    </a:cubicBezTo>
                    <a:lnTo>
                      <a:pt x="185" y="31"/>
                    </a:lnTo>
                    <a:cubicBezTo>
                      <a:pt x="176" y="20"/>
                      <a:pt x="163" y="10"/>
                      <a:pt x="144" y="0"/>
                    </a:cubicBezTo>
                    <a:close/>
                    <a:moveTo>
                      <a:pt x="0" y="115"/>
                    </a:moveTo>
                    <a:lnTo>
                      <a:pt x="0" y="115"/>
                    </a:lnTo>
                    <a:cubicBezTo>
                      <a:pt x="0" y="123"/>
                      <a:pt x="2" y="128"/>
                      <a:pt x="5" y="133"/>
                    </a:cubicBezTo>
                    <a:lnTo>
                      <a:pt x="5" y="133"/>
                    </a:lnTo>
                    <a:cubicBezTo>
                      <a:pt x="2" y="126"/>
                      <a:pt x="0" y="120"/>
                      <a:pt x="0" y="115"/>
                    </a:cubicBezTo>
                    <a:close/>
                    <a:moveTo>
                      <a:pt x="5" y="133"/>
                    </a:moveTo>
                    <a:lnTo>
                      <a:pt x="5" y="133"/>
                    </a:lnTo>
                    <a:cubicBezTo>
                      <a:pt x="11" y="144"/>
                      <a:pt x="19" y="155"/>
                      <a:pt x="29" y="166"/>
                    </a:cubicBezTo>
                    <a:lnTo>
                      <a:pt x="29" y="166"/>
                    </a:lnTo>
                    <a:cubicBezTo>
                      <a:pt x="27" y="150"/>
                      <a:pt x="13" y="145"/>
                      <a:pt x="5" y="133"/>
                    </a:cubicBezTo>
                    <a:close/>
                    <a:moveTo>
                      <a:pt x="114" y="30"/>
                    </a:moveTo>
                    <a:cubicBezTo>
                      <a:pt x="87" y="30"/>
                      <a:pt x="30" y="58"/>
                      <a:pt x="30" y="115"/>
                    </a:cubicBezTo>
                    <a:lnTo>
                      <a:pt x="30" y="167"/>
                    </a:lnTo>
                    <a:lnTo>
                      <a:pt x="30" y="167"/>
                    </a:lnTo>
                    <a:cubicBezTo>
                      <a:pt x="30" y="166"/>
                      <a:pt x="30" y="166"/>
                      <a:pt x="29" y="166"/>
                    </a:cubicBezTo>
                    <a:lnTo>
                      <a:pt x="29" y="166"/>
                    </a:lnTo>
                    <a:cubicBezTo>
                      <a:pt x="30" y="168"/>
                      <a:pt x="30" y="170"/>
                      <a:pt x="30" y="172"/>
                    </a:cubicBezTo>
                    <a:lnTo>
                      <a:pt x="30" y="167"/>
                    </a:lnTo>
                    <a:lnTo>
                      <a:pt x="30" y="167"/>
                    </a:lnTo>
                    <a:cubicBezTo>
                      <a:pt x="48" y="186"/>
                      <a:pt x="71" y="201"/>
                      <a:pt x="87" y="201"/>
                    </a:cubicBezTo>
                    <a:lnTo>
                      <a:pt x="114" y="201"/>
                    </a:lnTo>
                    <a:cubicBezTo>
                      <a:pt x="171" y="201"/>
                      <a:pt x="201" y="172"/>
                      <a:pt x="201" y="115"/>
                    </a:cubicBezTo>
                    <a:cubicBezTo>
                      <a:pt x="201" y="89"/>
                      <a:pt x="201" y="70"/>
                      <a:pt x="196" y="53"/>
                    </a:cubicBezTo>
                    <a:lnTo>
                      <a:pt x="196" y="53"/>
                    </a:lnTo>
                    <a:cubicBezTo>
                      <a:pt x="199" y="56"/>
                      <a:pt x="201" y="58"/>
                      <a:pt x="201" y="58"/>
                    </a:cubicBezTo>
                    <a:cubicBezTo>
                      <a:pt x="201" y="45"/>
                      <a:pt x="194" y="38"/>
                      <a:pt x="185" y="31"/>
                    </a:cubicBezTo>
                    <a:lnTo>
                      <a:pt x="185" y="31"/>
                    </a:lnTo>
                    <a:cubicBezTo>
                      <a:pt x="190" y="38"/>
                      <a:pt x="194" y="45"/>
                      <a:pt x="196" y="53"/>
                    </a:cubicBezTo>
                    <a:lnTo>
                      <a:pt x="196" y="53"/>
                    </a:lnTo>
                    <a:cubicBezTo>
                      <a:pt x="187" y="46"/>
                      <a:pt x="165" y="30"/>
                      <a:pt x="144" y="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48"/>
              <p:cNvSpPr/>
              <p:nvPr/>
            </p:nvSpPr>
            <p:spPr>
              <a:xfrm>
                <a:off x="8850689" y="1273849"/>
                <a:ext cx="22469" cy="19132"/>
              </a:xfrm>
              <a:custGeom>
                <a:rect b="b" l="l" r="r" t="t"/>
                <a:pathLst>
                  <a:path extrusionOk="0" h="172" w="202">
                    <a:moveTo>
                      <a:pt x="114" y="0"/>
                    </a:moveTo>
                    <a:cubicBezTo>
                      <a:pt x="57" y="0"/>
                      <a:pt x="30" y="30"/>
                      <a:pt x="0" y="87"/>
                    </a:cubicBezTo>
                    <a:lnTo>
                      <a:pt x="0" y="115"/>
                    </a:lnTo>
                    <a:cubicBezTo>
                      <a:pt x="0" y="144"/>
                      <a:pt x="30" y="144"/>
                      <a:pt x="30" y="172"/>
                    </a:cubicBezTo>
                    <a:lnTo>
                      <a:pt x="30" y="115"/>
                    </a:lnTo>
                    <a:cubicBezTo>
                      <a:pt x="30" y="58"/>
                      <a:pt x="87" y="30"/>
                      <a:pt x="114" y="30"/>
                    </a:cubicBezTo>
                    <a:lnTo>
                      <a:pt x="144" y="30"/>
                    </a:lnTo>
                    <a:cubicBezTo>
                      <a:pt x="171" y="30"/>
                      <a:pt x="201" y="58"/>
                      <a:pt x="201" y="58"/>
                    </a:cubicBezTo>
                    <a:cubicBezTo>
                      <a:pt x="201" y="30"/>
                      <a:pt x="171" y="30"/>
                      <a:pt x="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48"/>
              <p:cNvSpPr/>
              <p:nvPr/>
            </p:nvSpPr>
            <p:spPr>
              <a:xfrm>
                <a:off x="8980942" y="1296206"/>
                <a:ext cx="12903" cy="12792"/>
              </a:xfrm>
              <a:custGeom>
                <a:rect b="b" l="l" r="r" t="t"/>
                <a:pathLst>
                  <a:path extrusionOk="0" h="115" w="116">
                    <a:moveTo>
                      <a:pt x="58" y="0"/>
                    </a:moveTo>
                    <a:cubicBezTo>
                      <a:pt x="28" y="0"/>
                      <a:pt x="28" y="28"/>
                      <a:pt x="1" y="58"/>
                    </a:cubicBezTo>
                    <a:cubicBezTo>
                      <a:pt x="1" y="85"/>
                      <a:pt x="28" y="115"/>
                      <a:pt x="58" y="115"/>
                    </a:cubicBezTo>
                    <a:cubicBezTo>
                      <a:pt x="85" y="115"/>
                      <a:pt x="115" y="85"/>
                      <a:pt x="115" y="58"/>
                    </a:cubicBezTo>
                    <a:cubicBezTo>
                      <a:pt x="115" y="47"/>
                      <a:pt x="115" y="37"/>
                      <a:pt x="114" y="28"/>
                    </a:cubicBezTo>
                    <a:lnTo>
                      <a:pt x="114" y="28"/>
                    </a:lnTo>
                    <a:cubicBezTo>
                      <a:pt x="115" y="28"/>
                      <a:pt x="115" y="28"/>
                      <a:pt x="115" y="28"/>
                    </a:cubicBezTo>
                    <a:lnTo>
                      <a:pt x="113" y="26"/>
                    </a:lnTo>
                    <a:lnTo>
                      <a:pt x="113" y="26"/>
                    </a:lnTo>
                    <a:cubicBezTo>
                      <a:pt x="114" y="27"/>
                      <a:pt x="114" y="27"/>
                      <a:pt x="114" y="28"/>
                    </a:cubicBezTo>
                    <a:lnTo>
                      <a:pt x="114" y="28"/>
                    </a:lnTo>
                    <a:cubicBezTo>
                      <a:pt x="108" y="27"/>
                      <a:pt x="85" y="24"/>
                      <a:pt x="85" y="0"/>
                    </a:cubicBezTo>
                    <a:lnTo>
                      <a:pt x="85" y="0"/>
                    </a:lnTo>
                    <a:lnTo>
                      <a:pt x="113" y="26"/>
                    </a:lnTo>
                    <a:lnTo>
                      <a:pt x="113" y="26"/>
                    </a:lnTo>
                    <a:cubicBezTo>
                      <a:pt x="111" y="11"/>
                      <a:pt x="104" y="0"/>
                      <a:pt x="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48"/>
              <p:cNvSpPr/>
              <p:nvPr/>
            </p:nvSpPr>
            <p:spPr>
              <a:xfrm>
                <a:off x="8980942" y="1296206"/>
                <a:ext cx="12903" cy="6451"/>
              </a:xfrm>
              <a:custGeom>
                <a:rect b="b" l="l" r="r" t="t"/>
                <a:pathLst>
                  <a:path extrusionOk="0" h="58" w="116">
                    <a:moveTo>
                      <a:pt x="85" y="0"/>
                    </a:moveTo>
                    <a:cubicBezTo>
                      <a:pt x="85" y="28"/>
                      <a:pt x="115" y="28"/>
                      <a:pt x="115" y="28"/>
                    </a:cubicBezTo>
                    <a:lnTo>
                      <a:pt x="85" y="0"/>
                    </a:lnTo>
                    <a:close/>
                    <a:moveTo>
                      <a:pt x="58" y="0"/>
                    </a:moveTo>
                    <a:cubicBezTo>
                      <a:pt x="28" y="0"/>
                      <a:pt x="1" y="28"/>
                      <a:pt x="1" y="58"/>
                    </a:cubicBezTo>
                    <a:cubicBezTo>
                      <a:pt x="28" y="28"/>
                      <a:pt x="28" y="0"/>
                      <a:pt x="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48"/>
              <p:cNvSpPr/>
              <p:nvPr/>
            </p:nvSpPr>
            <p:spPr>
              <a:xfrm>
                <a:off x="8761703" y="1229467"/>
                <a:ext cx="12792" cy="12681"/>
              </a:xfrm>
              <a:custGeom>
                <a:rect b="b" l="l" r="r" t="t"/>
                <a:pathLst>
                  <a:path extrusionOk="0" h="114" w="115">
                    <a:moveTo>
                      <a:pt x="88" y="0"/>
                    </a:moveTo>
                    <a:cubicBezTo>
                      <a:pt x="102" y="15"/>
                      <a:pt x="108" y="22"/>
                      <a:pt x="112" y="29"/>
                    </a:cubicBezTo>
                    <a:lnTo>
                      <a:pt x="115" y="29"/>
                    </a:lnTo>
                    <a:lnTo>
                      <a:pt x="88" y="0"/>
                    </a:lnTo>
                    <a:close/>
                    <a:moveTo>
                      <a:pt x="58" y="29"/>
                    </a:moveTo>
                    <a:cubicBezTo>
                      <a:pt x="30" y="29"/>
                      <a:pt x="1" y="29"/>
                      <a:pt x="1" y="57"/>
                    </a:cubicBezTo>
                    <a:cubicBezTo>
                      <a:pt x="1" y="86"/>
                      <a:pt x="30" y="114"/>
                      <a:pt x="58" y="114"/>
                    </a:cubicBezTo>
                    <a:cubicBezTo>
                      <a:pt x="87" y="114"/>
                      <a:pt x="115" y="114"/>
                      <a:pt x="115" y="86"/>
                    </a:cubicBezTo>
                    <a:lnTo>
                      <a:pt x="115" y="57"/>
                    </a:lnTo>
                    <a:cubicBezTo>
                      <a:pt x="115" y="43"/>
                      <a:pt x="115" y="36"/>
                      <a:pt x="112" y="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48"/>
              <p:cNvSpPr/>
              <p:nvPr/>
            </p:nvSpPr>
            <p:spPr>
              <a:xfrm>
                <a:off x="8761703" y="1229356"/>
                <a:ext cx="12792" cy="6451"/>
              </a:xfrm>
              <a:custGeom>
                <a:rect b="b" l="l" r="r" t="t"/>
                <a:pathLst>
                  <a:path extrusionOk="0" h="58" w="115">
                    <a:moveTo>
                      <a:pt x="58" y="1"/>
                    </a:moveTo>
                    <a:cubicBezTo>
                      <a:pt x="30" y="1"/>
                      <a:pt x="1" y="30"/>
                      <a:pt x="1" y="58"/>
                    </a:cubicBezTo>
                    <a:lnTo>
                      <a:pt x="1" y="58"/>
                    </a:lnTo>
                    <a:cubicBezTo>
                      <a:pt x="1" y="30"/>
                      <a:pt x="30" y="30"/>
                      <a:pt x="58" y="30"/>
                    </a:cubicBezTo>
                    <a:lnTo>
                      <a:pt x="115" y="30"/>
                    </a:lnTo>
                    <a:lnTo>
                      <a:pt x="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48"/>
              <p:cNvSpPr/>
              <p:nvPr/>
            </p:nvSpPr>
            <p:spPr>
              <a:xfrm>
                <a:off x="8803192" y="1150158"/>
                <a:ext cx="38153" cy="41267"/>
              </a:xfrm>
              <a:custGeom>
                <a:rect b="b" l="l" r="r" t="t"/>
                <a:pathLst>
                  <a:path extrusionOk="0" h="371" w="343">
                    <a:moveTo>
                      <a:pt x="199" y="0"/>
                    </a:moveTo>
                    <a:cubicBezTo>
                      <a:pt x="224" y="8"/>
                      <a:pt x="247" y="19"/>
                      <a:pt x="267" y="32"/>
                    </a:cubicBezTo>
                    <a:lnTo>
                      <a:pt x="267" y="32"/>
                    </a:lnTo>
                    <a:cubicBezTo>
                      <a:pt x="249" y="14"/>
                      <a:pt x="227" y="0"/>
                      <a:pt x="199" y="0"/>
                    </a:cubicBezTo>
                    <a:close/>
                    <a:moveTo>
                      <a:pt x="0" y="199"/>
                    </a:moveTo>
                    <a:cubicBezTo>
                      <a:pt x="0" y="224"/>
                      <a:pt x="5" y="243"/>
                      <a:pt x="14" y="260"/>
                    </a:cubicBezTo>
                    <a:lnTo>
                      <a:pt x="14" y="260"/>
                    </a:lnTo>
                    <a:cubicBezTo>
                      <a:pt x="5" y="240"/>
                      <a:pt x="0" y="220"/>
                      <a:pt x="0" y="199"/>
                    </a:cubicBezTo>
                    <a:close/>
                    <a:moveTo>
                      <a:pt x="267" y="32"/>
                    </a:moveTo>
                    <a:cubicBezTo>
                      <a:pt x="285" y="50"/>
                      <a:pt x="299" y="71"/>
                      <a:pt x="313" y="85"/>
                    </a:cubicBezTo>
                    <a:cubicBezTo>
                      <a:pt x="286" y="57"/>
                      <a:pt x="256" y="57"/>
                      <a:pt x="199" y="57"/>
                    </a:cubicBezTo>
                    <a:cubicBezTo>
                      <a:pt x="114" y="57"/>
                      <a:pt x="27" y="114"/>
                      <a:pt x="27" y="228"/>
                    </a:cubicBezTo>
                    <a:cubicBezTo>
                      <a:pt x="27" y="256"/>
                      <a:pt x="27" y="286"/>
                      <a:pt x="57" y="313"/>
                    </a:cubicBezTo>
                    <a:cubicBezTo>
                      <a:pt x="40" y="298"/>
                      <a:pt x="24" y="281"/>
                      <a:pt x="14" y="260"/>
                    </a:cubicBezTo>
                    <a:lnTo>
                      <a:pt x="14" y="260"/>
                    </a:lnTo>
                    <a:cubicBezTo>
                      <a:pt x="41" y="321"/>
                      <a:pt x="105" y="370"/>
                      <a:pt x="171" y="370"/>
                    </a:cubicBezTo>
                    <a:cubicBezTo>
                      <a:pt x="286" y="370"/>
                      <a:pt x="343" y="286"/>
                      <a:pt x="343" y="171"/>
                    </a:cubicBezTo>
                    <a:cubicBezTo>
                      <a:pt x="343" y="110"/>
                      <a:pt x="314" y="64"/>
                      <a:pt x="267" y="3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48"/>
              <p:cNvSpPr/>
              <p:nvPr/>
            </p:nvSpPr>
            <p:spPr>
              <a:xfrm>
                <a:off x="8803192" y="1150158"/>
                <a:ext cx="34816" cy="34816"/>
              </a:xfrm>
              <a:custGeom>
                <a:rect b="b" l="l" r="r" t="t"/>
                <a:pathLst>
                  <a:path extrusionOk="0" h="313" w="313">
                    <a:moveTo>
                      <a:pt x="171" y="0"/>
                    </a:moveTo>
                    <a:cubicBezTo>
                      <a:pt x="85" y="0"/>
                      <a:pt x="0" y="85"/>
                      <a:pt x="0" y="171"/>
                    </a:cubicBezTo>
                    <a:lnTo>
                      <a:pt x="0" y="199"/>
                    </a:lnTo>
                    <a:cubicBezTo>
                      <a:pt x="0" y="256"/>
                      <a:pt x="27" y="286"/>
                      <a:pt x="57" y="313"/>
                    </a:cubicBezTo>
                    <a:cubicBezTo>
                      <a:pt x="27" y="286"/>
                      <a:pt x="27" y="256"/>
                      <a:pt x="27" y="228"/>
                    </a:cubicBezTo>
                    <a:cubicBezTo>
                      <a:pt x="27" y="114"/>
                      <a:pt x="114" y="57"/>
                      <a:pt x="199" y="57"/>
                    </a:cubicBezTo>
                    <a:cubicBezTo>
                      <a:pt x="256" y="57"/>
                      <a:pt x="286" y="57"/>
                      <a:pt x="313" y="85"/>
                    </a:cubicBezTo>
                    <a:cubicBezTo>
                      <a:pt x="286" y="57"/>
                      <a:pt x="256"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48"/>
              <p:cNvSpPr/>
              <p:nvPr/>
            </p:nvSpPr>
            <p:spPr>
              <a:xfrm>
                <a:off x="8920542" y="1159502"/>
                <a:ext cx="22469" cy="19132"/>
              </a:xfrm>
              <a:custGeom>
                <a:rect b="b" l="l" r="r" t="t"/>
                <a:pathLst>
                  <a:path extrusionOk="0" h="172" w="202">
                    <a:moveTo>
                      <a:pt x="87" y="1"/>
                    </a:moveTo>
                    <a:cubicBezTo>
                      <a:pt x="57" y="1"/>
                      <a:pt x="30" y="30"/>
                      <a:pt x="0" y="58"/>
                    </a:cubicBezTo>
                    <a:lnTo>
                      <a:pt x="0" y="87"/>
                    </a:lnTo>
                    <a:cubicBezTo>
                      <a:pt x="0" y="115"/>
                      <a:pt x="0" y="144"/>
                      <a:pt x="30" y="172"/>
                    </a:cubicBezTo>
                    <a:lnTo>
                      <a:pt x="87" y="172"/>
                    </a:lnTo>
                    <a:cubicBezTo>
                      <a:pt x="114" y="172"/>
                      <a:pt x="172" y="172"/>
                      <a:pt x="172" y="144"/>
                    </a:cubicBezTo>
                    <a:cubicBezTo>
                      <a:pt x="201" y="115"/>
                      <a:pt x="201" y="87"/>
                      <a:pt x="201" y="87"/>
                    </a:cubicBezTo>
                    <a:cubicBezTo>
                      <a:pt x="201" y="58"/>
                      <a:pt x="172" y="30"/>
                      <a:pt x="144" y="30"/>
                    </a:cubicBezTo>
                    <a:cubicBezTo>
                      <a:pt x="144" y="1"/>
                      <a:pt x="114" y="1"/>
                      <a:pt x="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48"/>
              <p:cNvSpPr/>
              <p:nvPr/>
            </p:nvSpPr>
            <p:spPr>
              <a:xfrm>
                <a:off x="8920542" y="1156499"/>
                <a:ext cx="22469" cy="12681"/>
              </a:xfrm>
              <a:custGeom>
                <a:rect b="b" l="l" r="r" t="t"/>
                <a:pathLst>
                  <a:path extrusionOk="0" h="114" w="202">
                    <a:moveTo>
                      <a:pt x="87" y="0"/>
                    </a:moveTo>
                    <a:cubicBezTo>
                      <a:pt x="57" y="0"/>
                      <a:pt x="30" y="28"/>
                      <a:pt x="0" y="28"/>
                    </a:cubicBezTo>
                    <a:lnTo>
                      <a:pt x="0" y="57"/>
                    </a:lnTo>
                    <a:lnTo>
                      <a:pt x="0" y="85"/>
                    </a:lnTo>
                    <a:cubicBezTo>
                      <a:pt x="30" y="57"/>
                      <a:pt x="57" y="28"/>
                      <a:pt x="87" y="28"/>
                    </a:cubicBezTo>
                    <a:cubicBezTo>
                      <a:pt x="114" y="28"/>
                      <a:pt x="144" y="28"/>
                      <a:pt x="144" y="57"/>
                    </a:cubicBezTo>
                    <a:cubicBezTo>
                      <a:pt x="171" y="57"/>
                      <a:pt x="201" y="84"/>
                      <a:pt x="201" y="114"/>
                    </a:cubicBezTo>
                    <a:lnTo>
                      <a:pt x="201" y="114"/>
                    </a:lnTo>
                    <a:cubicBezTo>
                      <a:pt x="201" y="84"/>
                      <a:pt x="172" y="57"/>
                      <a:pt x="172" y="28"/>
                    </a:cubicBezTo>
                    <a:lnTo>
                      <a:pt x="144" y="28"/>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48"/>
              <p:cNvSpPr/>
              <p:nvPr/>
            </p:nvSpPr>
            <p:spPr>
              <a:xfrm>
                <a:off x="8952244" y="1226352"/>
                <a:ext cx="41601" cy="41267"/>
              </a:xfrm>
              <a:custGeom>
                <a:rect b="b" l="l" r="r" t="t"/>
                <a:pathLst>
                  <a:path extrusionOk="0" h="371" w="374">
                    <a:moveTo>
                      <a:pt x="1" y="199"/>
                    </a:moveTo>
                    <a:cubicBezTo>
                      <a:pt x="1" y="220"/>
                      <a:pt x="5" y="237"/>
                      <a:pt x="11" y="252"/>
                    </a:cubicBezTo>
                    <a:lnTo>
                      <a:pt x="11" y="252"/>
                    </a:lnTo>
                    <a:cubicBezTo>
                      <a:pt x="5" y="235"/>
                      <a:pt x="1" y="217"/>
                      <a:pt x="1" y="199"/>
                    </a:cubicBezTo>
                    <a:close/>
                    <a:moveTo>
                      <a:pt x="202" y="0"/>
                    </a:moveTo>
                    <a:cubicBezTo>
                      <a:pt x="246" y="15"/>
                      <a:pt x="290" y="37"/>
                      <a:pt x="323" y="71"/>
                    </a:cubicBezTo>
                    <a:lnTo>
                      <a:pt x="323" y="71"/>
                    </a:lnTo>
                    <a:cubicBezTo>
                      <a:pt x="293" y="57"/>
                      <a:pt x="253" y="57"/>
                      <a:pt x="229" y="57"/>
                    </a:cubicBezTo>
                    <a:cubicBezTo>
                      <a:pt x="115" y="57"/>
                      <a:pt x="30" y="114"/>
                      <a:pt x="30" y="229"/>
                    </a:cubicBezTo>
                    <a:cubicBezTo>
                      <a:pt x="30" y="256"/>
                      <a:pt x="58" y="286"/>
                      <a:pt x="58" y="313"/>
                    </a:cubicBezTo>
                    <a:cubicBezTo>
                      <a:pt x="41" y="296"/>
                      <a:pt x="22" y="278"/>
                      <a:pt x="11" y="252"/>
                    </a:cubicBezTo>
                    <a:lnTo>
                      <a:pt x="11" y="252"/>
                    </a:lnTo>
                    <a:cubicBezTo>
                      <a:pt x="37" y="317"/>
                      <a:pt x="105" y="370"/>
                      <a:pt x="172" y="370"/>
                    </a:cubicBezTo>
                    <a:cubicBezTo>
                      <a:pt x="286" y="370"/>
                      <a:pt x="373" y="286"/>
                      <a:pt x="373" y="199"/>
                    </a:cubicBezTo>
                    <a:cubicBezTo>
                      <a:pt x="373" y="144"/>
                      <a:pt x="353" y="103"/>
                      <a:pt x="323" y="71"/>
                    </a:cubicBezTo>
                    <a:lnTo>
                      <a:pt x="323" y="71"/>
                    </a:lnTo>
                    <a:cubicBezTo>
                      <a:pt x="331" y="75"/>
                      <a:pt x="338" y="79"/>
                      <a:pt x="343" y="85"/>
                    </a:cubicBezTo>
                    <a:cubicBezTo>
                      <a:pt x="316" y="57"/>
                      <a:pt x="259" y="0"/>
                      <a:pt x="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6" name="Google Shape;5826;p48"/>
              <p:cNvSpPr/>
              <p:nvPr/>
            </p:nvSpPr>
            <p:spPr>
              <a:xfrm>
                <a:off x="8952244" y="1226352"/>
                <a:ext cx="38264" cy="34927"/>
              </a:xfrm>
              <a:custGeom>
                <a:rect b="b" l="l" r="r" t="t"/>
                <a:pathLst>
                  <a:path extrusionOk="0" h="314" w="344">
                    <a:moveTo>
                      <a:pt x="172" y="0"/>
                    </a:moveTo>
                    <a:cubicBezTo>
                      <a:pt x="88" y="0"/>
                      <a:pt x="1" y="85"/>
                      <a:pt x="1" y="199"/>
                    </a:cubicBezTo>
                    <a:cubicBezTo>
                      <a:pt x="1" y="256"/>
                      <a:pt x="30" y="286"/>
                      <a:pt x="58" y="313"/>
                    </a:cubicBezTo>
                    <a:cubicBezTo>
                      <a:pt x="58" y="286"/>
                      <a:pt x="30" y="256"/>
                      <a:pt x="30" y="229"/>
                    </a:cubicBezTo>
                    <a:cubicBezTo>
                      <a:pt x="30" y="114"/>
                      <a:pt x="115" y="57"/>
                      <a:pt x="229" y="57"/>
                    </a:cubicBezTo>
                    <a:cubicBezTo>
                      <a:pt x="259" y="57"/>
                      <a:pt x="316" y="57"/>
                      <a:pt x="343" y="85"/>
                    </a:cubicBezTo>
                    <a:cubicBezTo>
                      <a:pt x="316" y="57"/>
                      <a:pt x="259" y="0"/>
                      <a:pt x="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48"/>
              <p:cNvSpPr/>
              <p:nvPr/>
            </p:nvSpPr>
            <p:spPr>
              <a:xfrm>
                <a:off x="8768043" y="1286529"/>
                <a:ext cx="28809" cy="28809"/>
              </a:xfrm>
              <a:custGeom>
                <a:rect b="b" l="l" r="r" t="t"/>
                <a:pathLst>
                  <a:path extrusionOk="0" h="259" w="259">
                    <a:moveTo>
                      <a:pt x="172" y="1"/>
                    </a:moveTo>
                    <a:lnTo>
                      <a:pt x="172" y="1"/>
                    </a:lnTo>
                    <a:cubicBezTo>
                      <a:pt x="199" y="1"/>
                      <a:pt x="223" y="24"/>
                      <a:pt x="250" y="70"/>
                    </a:cubicBezTo>
                    <a:lnTo>
                      <a:pt x="250" y="70"/>
                    </a:lnTo>
                    <a:cubicBezTo>
                      <a:pt x="237" y="27"/>
                      <a:pt x="211" y="1"/>
                      <a:pt x="172" y="1"/>
                    </a:cubicBezTo>
                    <a:close/>
                    <a:moveTo>
                      <a:pt x="145" y="30"/>
                    </a:moveTo>
                    <a:cubicBezTo>
                      <a:pt x="88" y="30"/>
                      <a:pt x="30" y="87"/>
                      <a:pt x="30" y="145"/>
                    </a:cubicBezTo>
                    <a:cubicBezTo>
                      <a:pt x="1" y="172"/>
                      <a:pt x="30" y="202"/>
                      <a:pt x="30" y="202"/>
                    </a:cubicBezTo>
                    <a:lnTo>
                      <a:pt x="30" y="202"/>
                    </a:lnTo>
                    <a:cubicBezTo>
                      <a:pt x="1" y="172"/>
                      <a:pt x="1" y="145"/>
                      <a:pt x="1" y="115"/>
                    </a:cubicBezTo>
                    <a:lnTo>
                      <a:pt x="1" y="145"/>
                    </a:lnTo>
                    <a:cubicBezTo>
                      <a:pt x="1" y="202"/>
                      <a:pt x="30" y="259"/>
                      <a:pt x="115" y="259"/>
                    </a:cubicBezTo>
                    <a:lnTo>
                      <a:pt x="145" y="259"/>
                    </a:lnTo>
                    <a:cubicBezTo>
                      <a:pt x="202" y="259"/>
                      <a:pt x="259" y="229"/>
                      <a:pt x="259" y="145"/>
                    </a:cubicBezTo>
                    <a:cubicBezTo>
                      <a:pt x="259" y="121"/>
                      <a:pt x="257" y="100"/>
                      <a:pt x="252" y="81"/>
                    </a:cubicBezTo>
                    <a:lnTo>
                      <a:pt x="252" y="81"/>
                    </a:lnTo>
                    <a:cubicBezTo>
                      <a:pt x="255" y="83"/>
                      <a:pt x="257" y="85"/>
                      <a:pt x="259" y="87"/>
                    </a:cubicBezTo>
                    <a:cubicBezTo>
                      <a:pt x="256" y="81"/>
                      <a:pt x="253" y="76"/>
                      <a:pt x="250" y="70"/>
                    </a:cubicBezTo>
                    <a:lnTo>
                      <a:pt x="250" y="70"/>
                    </a:lnTo>
                    <a:cubicBezTo>
                      <a:pt x="251" y="74"/>
                      <a:pt x="252" y="77"/>
                      <a:pt x="252" y="81"/>
                    </a:cubicBezTo>
                    <a:lnTo>
                      <a:pt x="252" y="81"/>
                    </a:lnTo>
                    <a:cubicBezTo>
                      <a:pt x="225" y="54"/>
                      <a:pt x="200" y="30"/>
                      <a:pt x="172" y="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48"/>
              <p:cNvSpPr/>
              <p:nvPr/>
            </p:nvSpPr>
            <p:spPr>
              <a:xfrm>
                <a:off x="8768043" y="1286529"/>
                <a:ext cx="28809" cy="22469"/>
              </a:xfrm>
              <a:custGeom>
                <a:rect b="b" l="l" r="r" t="t"/>
                <a:pathLst>
                  <a:path extrusionOk="0" h="202" w="259">
                    <a:moveTo>
                      <a:pt x="115" y="1"/>
                    </a:moveTo>
                    <a:cubicBezTo>
                      <a:pt x="58" y="1"/>
                      <a:pt x="1" y="30"/>
                      <a:pt x="1" y="115"/>
                    </a:cubicBezTo>
                    <a:cubicBezTo>
                      <a:pt x="1" y="145"/>
                      <a:pt x="1" y="172"/>
                      <a:pt x="30" y="202"/>
                    </a:cubicBezTo>
                    <a:lnTo>
                      <a:pt x="30" y="202"/>
                    </a:lnTo>
                    <a:cubicBezTo>
                      <a:pt x="30" y="202"/>
                      <a:pt x="1" y="172"/>
                      <a:pt x="30" y="145"/>
                    </a:cubicBezTo>
                    <a:cubicBezTo>
                      <a:pt x="30" y="87"/>
                      <a:pt x="88" y="30"/>
                      <a:pt x="145" y="30"/>
                    </a:cubicBezTo>
                    <a:lnTo>
                      <a:pt x="172" y="30"/>
                    </a:lnTo>
                    <a:cubicBezTo>
                      <a:pt x="202" y="30"/>
                      <a:pt x="229" y="58"/>
                      <a:pt x="259" y="87"/>
                    </a:cubicBezTo>
                    <a:cubicBezTo>
                      <a:pt x="229" y="30"/>
                      <a:pt x="202" y="1"/>
                      <a:pt x="1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9" name="Google Shape;5829;p48"/>
            <p:cNvGrpSpPr/>
            <p:nvPr/>
          </p:nvGrpSpPr>
          <p:grpSpPr>
            <a:xfrm>
              <a:off x="7587133" y="2075686"/>
              <a:ext cx="843901" cy="843901"/>
              <a:chOff x="3953575" y="518025"/>
              <a:chExt cx="1343577" cy="1343577"/>
            </a:xfrm>
          </p:grpSpPr>
          <p:sp>
            <p:nvSpPr>
              <p:cNvPr id="5830" name="Google Shape;5830;p48"/>
              <p:cNvSpPr/>
              <p:nvPr/>
            </p:nvSpPr>
            <p:spPr>
              <a:xfrm>
                <a:off x="3953575" y="518025"/>
                <a:ext cx="1343577" cy="1343577"/>
              </a:xfrm>
              <a:custGeom>
                <a:rect b="b" l="l" r="r" t="t"/>
                <a:pathLst>
                  <a:path extrusionOk="0" h="12079" w="12079">
                    <a:moveTo>
                      <a:pt x="6026" y="0"/>
                    </a:moveTo>
                    <a:cubicBezTo>
                      <a:pt x="2714" y="0"/>
                      <a:pt x="0" y="2714"/>
                      <a:pt x="0" y="6053"/>
                    </a:cubicBezTo>
                    <a:cubicBezTo>
                      <a:pt x="0" y="7252"/>
                      <a:pt x="343" y="8367"/>
                      <a:pt x="971" y="9308"/>
                    </a:cubicBezTo>
                    <a:cubicBezTo>
                      <a:pt x="2029" y="10994"/>
                      <a:pt x="3913" y="12078"/>
                      <a:pt x="6026" y="12078"/>
                    </a:cubicBezTo>
                    <a:cubicBezTo>
                      <a:pt x="9365" y="12078"/>
                      <a:pt x="12079" y="9365"/>
                      <a:pt x="12079" y="6053"/>
                    </a:cubicBezTo>
                    <a:cubicBezTo>
                      <a:pt x="12079" y="4884"/>
                      <a:pt x="11736" y="3799"/>
                      <a:pt x="11165" y="2885"/>
                    </a:cubicBezTo>
                    <a:cubicBezTo>
                      <a:pt x="10108" y="1142"/>
                      <a:pt x="8196" y="0"/>
                      <a:pt x="6026" y="0"/>
                    </a:cubicBezTo>
                    <a:close/>
                  </a:path>
                </a:pathLst>
              </a:custGeom>
              <a:solidFill>
                <a:schemeClr val="accent5"/>
              </a:solidFill>
              <a:ln>
                <a:noFill/>
              </a:ln>
              <a:effectLst>
                <a:outerShdw blurRad="57150" rotWithShape="0" algn="bl" dir="5400000"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48"/>
              <p:cNvSpPr/>
              <p:nvPr/>
            </p:nvSpPr>
            <p:spPr>
              <a:xfrm>
                <a:off x="4055241" y="1073853"/>
                <a:ext cx="1241911" cy="787749"/>
              </a:xfrm>
              <a:custGeom>
                <a:rect b="b" l="l" r="r" t="t"/>
                <a:pathLst>
                  <a:path extrusionOk="0" h="7082" w="11165">
                    <a:moveTo>
                      <a:pt x="8166" y="1885"/>
                    </a:moveTo>
                    <a:cubicBezTo>
                      <a:pt x="8195" y="1913"/>
                      <a:pt x="8565" y="2141"/>
                      <a:pt x="8166" y="2198"/>
                    </a:cubicBezTo>
                    <a:cubicBezTo>
                      <a:pt x="7937" y="2255"/>
                      <a:pt x="7796" y="2285"/>
                      <a:pt x="7652" y="2285"/>
                    </a:cubicBezTo>
                    <a:cubicBezTo>
                      <a:pt x="7510" y="2285"/>
                      <a:pt x="7366" y="2255"/>
                      <a:pt x="7081" y="2171"/>
                    </a:cubicBezTo>
                    <a:cubicBezTo>
                      <a:pt x="6909" y="2141"/>
                      <a:pt x="7709" y="1999"/>
                      <a:pt x="7796" y="1999"/>
                    </a:cubicBezTo>
                    <a:cubicBezTo>
                      <a:pt x="7823" y="1999"/>
                      <a:pt x="7880" y="1970"/>
                      <a:pt x="7967" y="1942"/>
                    </a:cubicBezTo>
                    <a:cubicBezTo>
                      <a:pt x="8024" y="1913"/>
                      <a:pt x="8081" y="1885"/>
                      <a:pt x="8138" y="1885"/>
                    </a:cubicBezTo>
                    <a:close/>
                    <a:moveTo>
                      <a:pt x="1686" y="2114"/>
                    </a:moveTo>
                    <a:cubicBezTo>
                      <a:pt x="1800" y="2114"/>
                      <a:pt x="1914" y="2114"/>
                      <a:pt x="1914" y="2141"/>
                    </a:cubicBezTo>
                    <a:cubicBezTo>
                      <a:pt x="2200" y="2399"/>
                      <a:pt x="1857" y="2427"/>
                      <a:pt x="1686" y="2427"/>
                    </a:cubicBezTo>
                    <a:lnTo>
                      <a:pt x="1629" y="2427"/>
                    </a:lnTo>
                    <a:cubicBezTo>
                      <a:pt x="1542" y="2513"/>
                      <a:pt x="1286" y="2883"/>
                      <a:pt x="1142" y="2883"/>
                    </a:cubicBezTo>
                    <a:lnTo>
                      <a:pt x="1085" y="2883"/>
                    </a:lnTo>
                    <a:cubicBezTo>
                      <a:pt x="1058" y="2856"/>
                      <a:pt x="1085" y="2228"/>
                      <a:pt x="1115" y="2198"/>
                    </a:cubicBezTo>
                    <a:cubicBezTo>
                      <a:pt x="1142" y="2141"/>
                      <a:pt x="1485" y="2114"/>
                      <a:pt x="1686" y="2114"/>
                    </a:cubicBezTo>
                    <a:close/>
                    <a:moveTo>
                      <a:pt x="9280" y="3084"/>
                    </a:moveTo>
                    <a:cubicBezTo>
                      <a:pt x="9365" y="3084"/>
                      <a:pt x="9452" y="3084"/>
                      <a:pt x="9536" y="3112"/>
                    </a:cubicBezTo>
                    <a:cubicBezTo>
                      <a:pt x="9794" y="3141"/>
                      <a:pt x="10678" y="3454"/>
                      <a:pt x="9966" y="3740"/>
                    </a:cubicBezTo>
                    <a:cubicBezTo>
                      <a:pt x="9395" y="3968"/>
                      <a:pt x="9707" y="4482"/>
                      <a:pt x="9365" y="4482"/>
                    </a:cubicBezTo>
                    <a:cubicBezTo>
                      <a:pt x="9280" y="4482"/>
                      <a:pt x="9166" y="4455"/>
                      <a:pt x="8965" y="4368"/>
                    </a:cubicBezTo>
                    <a:cubicBezTo>
                      <a:pt x="8881" y="4341"/>
                      <a:pt x="7538" y="3854"/>
                      <a:pt x="7681" y="3854"/>
                    </a:cubicBezTo>
                    <a:cubicBezTo>
                      <a:pt x="7739" y="3854"/>
                      <a:pt x="8367" y="3541"/>
                      <a:pt x="8481" y="3484"/>
                    </a:cubicBezTo>
                    <a:cubicBezTo>
                      <a:pt x="8851" y="3256"/>
                      <a:pt x="8938" y="3084"/>
                      <a:pt x="9280" y="3084"/>
                    </a:cubicBezTo>
                    <a:close/>
                    <a:moveTo>
                      <a:pt x="2341" y="4569"/>
                    </a:moveTo>
                    <a:cubicBezTo>
                      <a:pt x="2627" y="4569"/>
                      <a:pt x="2398" y="4939"/>
                      <a:pt x="2485" y="5026"/>
                    </a:cubicBezTo>
                    <a:cubicBezTo>
                      <a:pt x="2714" y="5225"/>
                      <a:pt x="2684" y="5167"/>
                      <a:pt x="2999" y="5311"/>
                    </a:cubicBezTo>
                    <a:cubicBezTo>
                      <a:pt x="3027" y="5311"/>
                      <a:pt x="3913" y="5624"/>
                      <a:pt x="3570" y="5624"/>
                    </a:cubicBezTo>
                    <a:lnTo>
                      <a:pt x="3426" y="5624"/>
                    </a:lnTo>
                    <a:cubicBezTo>
                      <a:pt x="3084" y="5624"/>
                      <a:pt x="2942" y="5825"/>
                      <a:pt x="2942" y="6138"/>
                    </a:cubicBezTo>
                    <a:cubicBezTo>
                      <a:pt x="2912" y="6138"/>
                      <a:pt x="2599" y="5654"/>
                      <a:pt x="2570" y="5624"/>
                    </a:cubicBezTo>
                    <a:cubicBezTo>
                      <a:pt x="2284" y="5339"/>
                      <a:pt x="1971" y="5597"/>
                      <a:pt x="2085" y="4969"/>
                    </a:cubicBezTo>
                    <a:cubicBezTo>
                      <a:pt x="2113" y="4797"/>
                      <a:pt x="2028" y="4626"/>
                      <a:pt x="2257" y="4569"/>
                    </a:cubicBezTo>
                    <a:close/>
                    <a:moveTo>
                      <a:pt x="5653" y="5997"/>
                    </a:moveTo>
                    <a:cubicBezTo>
                      <a:pt x="5882" y="5997"/>
                      <a:pt x="5996" y="6111"/>
                      <a:pt x="5797" y="6339"/>
                    </a:cubicBezTo>
                    <a:cubicBezTo>
                      <a:pt x="5683" y="6453"/>
                      <a:pt x="5311" y="6823"/>
                      <a:pt x="5082" y="6823"/>
                    </a:cubicBezTo>
                    <a:cubicBezTo>
                      <a:pt x="4968" y="6823"/>
                      <a:pt x="4883" y="6739"/>
                      <a:pt x="4883" y="6453"/>
                    </a:cubicBezTo>
                    <a:cubicBezTo>
                      <a:pt x="4883" y="6168"/>
                      <a:pt x="5340" y="5997"/>
                      <a:pt x="5653" y="5997"/>
                    </a:cubicBezTo>
                    <a:close/>
                    <a:moveTo>
                      <a:pt x="11078" y="1"/>
                    </a:moveTo>
                    <a:cubicBezTo>
                      <a:pt x="10993" y="1"/>
                      <a:pt x="10936" y="28"/>
                      <a:pt x="10879" y="58"/>
                    </a:cubicBezTo>
                    <a:cubicBezTo>
                      <a:pt x="10336" y="343"/>
                      <a:pt x="10594" y="800"/>
                      <a:pt x="10479" y="1200"/>
                    </a:cubicBezTo>
                    <a:cubicBezTo>
                      <a:pt x="10450" y="1428"/>
                      <a:pt x="10393" y="1600"/>
                      <a:pt x="10194" y="1657"/>
                    </a:cubicBezTo>
                    <a:lnTo>
                      <a:pt x="10107" y="1657"/>
                    </a:lnTo>
                    <a:cubicBezTo>
                      <a:pt x="9993" y="1657"/>
                      <a:pt x="10023" y="1513"/>
                      <a:pt x="9908" y="1371"/>
                    </a:cubicBezTo>
                    <a:cubicBezTo>
                      <a:pt x="9765" y="1170"/>
                      <a:pt x="9623" y="1086"/>
                      <a:pt x="9395" y="1086"/>
                    </a:cubicBezTo>
                    <a:cubicBezTo>
                      <a:pt x="9223" y="1086"/>
                      <a:pt x="9022" y="1143"/>
                      <a:pt x="8766" y="1200"/>
                    </a:cubicBezTo>
                    <a:cubicBezTo>
                      <a:pt x="8451" y="1284"/>
                      <a:pt x="8451" y="1513"/>
                      <a:pt x="8109" y="1657"/>
                    </a:cubicBezTo>
                    <a:cubicBezTo>
                      <a:pt x="7994" y="1684"/>
                      <a:pt x="7910" y="1714"/>
                      <a:pt x="7823" y="1714"/>
                    </a:cubicBezTo>
                    <a:cubicBezTo>
                      <a:pt x="7624" y="1714"/>
                      <a:pt x="7510" y="1627"/>
                      <a:pt x="7366" y="1513"/>
                    </a:cubicBezTo>
                    <a:cubicBezTo>
                      <a:pt x="7252" y="1428"/>
                      <a:pt x="7110" y="1314"/>
                      <a:pt x="6909" y="1314"/>
                    </a:cubicBezTo>
                    <a:lnTo>
                      <a:pt x="6852" y="1314"/>
                    </a:lnTo>
                    <a:cubicBezTo>
                      <a:pt x="6711" y="1342"/>
                      <a:pt x="5882" y="1856"/>
                      <a:pt x="5797" y="1970"/>
                    </a:cubicBezTo>
                    <a:cubicBezTo>
                      <a:pt x="5653" y="2171"/>
                      <a:pt x="5626" y="2399"/>
                      <a:pt x="5539" y="2598"/>
                    </a:cubicBezTo>
                    <a:cubicBezTo>
                      <a:pt x="5482" y="2826"/>
                      <a:pt x="5253" y="2826"/>
                      <a:pt x="5055" y="2970"/>
                    </a:cubicBezTo>
                    <a:cubicBezTo>
                      <a:pt x="4568" y="3313"/>
                      <a:pt x="4883" y="3626"/>
                      <a:pt x="4854" y="4226"/>
                    </a:cubicBezTo>
                    <a:cubicBezTo>
                      <a:pt x="4854" y="4539"/>
                      <a:pt x="4797" y="5225"/>
                      <a:pt x="4312" y="5225"/>
                    </a:cubicBezTo>
                    <a:cubicBezTo>
                      <a:pt x="3655" y="5225"/>
                      <a:pt x="4054" y="4626"/>
                      <a:pt x="3913" y="4283"/>
                    </a:cubicBezTo>
                    <a:cubicBezTo>
                      <a:pt x="3799" y="4055"/>
                      <a:pt x="3342" y="4055"/>
                      <a:pt x="3342" y="3884"/>
                    </a:cubicBezTo>
                    <a:cubicBezTo>
                      <a:pt x="3255" y="3340"/>
                      <a:pt x="4454" y="2570"/>
                      <a:pt x="3285" y="2171"/>
                    </a:cubicBezTo>
                    <a:cubicBezTo>
                      <a:pt x="3227" y="2141"/>
                      <a:pt x="3141" y="2141"/>
                      <a:pt x="3084" y="2141"/>
                    </a:cubicBezTo>
                    <a:cubicBezTo>
                      <a:pt x="2999" y="2141"/>
                      <a:pt x="2912" y="2141"/>
                      <a:pt x="2828" y="2171"/>
                    </a:cubicBezTo>
                    <a:lnTo>
                      <a:pt x="2428" y="2171"/>
                    </a:lnTo>
                    <a:cubicBezTo>
                      <a:pt x="2257" y="2114"/>
                      <a:pt x="2170" y="1856"/>
                      <a:pt x="1884" y="1828"/>
                    </a:cubicBezTo>
                    <a:cubicBezTo>
                      <a:pt x="1827" y="1798"/>
                      <a:pt x="1743" y="1798"/>
                      <a:pt x="1686" y="1798"/>
                    </a:cubicBezTo>
                    <a:cubicBezTo>
                      <a:pt x="1400" y="1798"/>
                      <a:pt x="1028" y="1885"/>
                      <a:pt x="829" y="2027"/>
                    </a:cubicBezTo>
                    <a:cubicBezTo>
                      <a:pt x="628" y="2198"/>
                      <a:pt x="30" y="3084"/>
                      <a:pt x="0" y="3397"/>
                    </a:cubicBezTo>
                    <a:cubicBezTo>
                      <a:pt x="0" y="3712"/>
                      <a:pt x="628" y="4482"/>
                      <a:pt x="544" y="4654"/>
                    </a:cubicBezTo>
                    <a:cubicBezTo>
                      <a:pt x="487" y="4711"/>
                      <a:pt x="429" y="4740"/>
                      <a:pt x="372" y="4768"/>
                    </a:cubicBezTo>
                    <a:cubicBezTo>
                      <a:pt x="601" y="5083"/>
                      <a:pt x="886" y="5368"/>
                      <a:pt x="1172" y="5624"/>
                    </a:cubicBezTo>
                    <a:cubicBezTo>
                      <a:pt x="1199" y="5624"/>
                      <a:pt x="1256" y="5597"/>
                      <a:pt x="1286" y="5597"/>
                    </a:cubicBezTo>
                    <a:cubicBezTo>
                      <a:pt x="1343" y="5567"/>
                      <a:pt x="1428" y="5540"/>
                      <a:pt x="1485" y="5540"/>
                    </a:cubicBezTo>
                    <a:cubicBezTo>
                      <a:pt x="1599" y="5540"/>
                      <a:pt x="1713" y="5624"/>
                      <a:pt x="1800" y="5825"/>
                    </a:cubicBezTo>
                    <a:cubicBezTo>
                      <a:pt x="1857" y="5967"/>
                      <a:pt x="1884" y="6081"/>
                      <a:pt x="1857" y="6138"/>
                    </a:cubicBezTo>
                    <a:cubicBezTo>
                      <a:pt x="2085" y="6282"/>
                      <a:pt x="2341" y="6424"/>
                      <a:pt x="2570" y="6538"/>
                    </a:cubicBezTo>
                    <a:cubicBezTo>
                      <a:pt x="2656" y="6510"/>
                      <a:pt x="2714" y="6481"/>
                      <a:pt x="2771" y="6481"/>
                    </a:cubicBezTo>
                    <a:cubicBezTo>
                      <a:pt x="2855" y="6481"/>
                      <a:pt x="2828" y="6568"/>
                      <a:pt x="2828" y="6625"/>
                    </a:cubicBezTo>
                    <a:cubicBezTo>
                      <a:pt x="3170" y="6766"/>
                      <a:pt x="3513" y="6880"/>
                      <a:pt x="3856" y="6967"/>
                    </a:cubicBezTo>
                    <a:cubicBezTo>
                      <a:pt x="3856" y="6796"/>
                      <a:pt x="3712" y="6568"/>
                      <a:pt x="3684" y="6396"/>
                    </a:cubicBezTo>
                    <a:cubicBezTo>
                      <a:pt x="3627" y="6054"/>
                      <a:pt x="3285" y="6111"/>
                      <a:pt x="3741" y="5853"/>
                    </a:cubicBezTo>
                    <a:cubicBezTo>
                      <a:pt x="3799" y="5825"/>
                      <a:pt x="3913" y="5796"/>
                      <a:pt x="4054" y="5796"/>
                    </a:cubicBezTo>
                    <a:cubicBezTo>
                      <a:pt x="4255" y="5796"/>
                      <a:pt x="4454" y="5825"/>
                      <a:pt x="4541" y="5882"/>
                    </a:cubicBezTo>
                    <a:cubicBezTo>
                      <a:pt x="5139" y="6195"/>
                      <a:pt x="4541" y="6081"/>
                      <a:pt x="4682" y="6396"/>
                    </a:cubicBezTo>
                    <a:cubicBezTo>
                      <a:pt x="4712" y="6481"/>
                      <a:pt x="4826" y="6853"/>
                      <a:pt x="4911" y="6910"/>
                    </a:cubicBezTo>
                    <a:cubicBezTo>
                      <a:pt x="4968" y="6967"/>
                      <a:pt x="5112" y="6910"/>
                      <a:pt x="5139" y="6995"/>
                    </a:cubicBezTo>
                    <a:cubicBezTo>
                      <a:pt x="5139" y="7024"/>
                      <a:pt x="5169" y="7052"/>
                      <a:pt x="5169" y="7081"/>
                    </a:cubicBezTo>
                    <a:cubicBezTo>
                      <a:pt x="5311" y="7081"/>
                      <a:pt x="5482" y="7081"/>
                      <a:pt x="5653" y="7052"/>
                    </a:cubicBezTo>
                    <a:cubicBezTo>
                      <a:pt x="5626" y="7024"/>
                      <a:pt x="5626" y="6995"/>
                      <a:pt x="5653" y="6938"/>
                    </a:cubicBezTo>
                    <a:cubicBezTo>
                      <a:pt x="5797" y="6796"/>
                      <a:pt x="6026" y="6823"/>
                      <a:pt x="6197" y="6709"/>
                    </a:cubicBezTo>
                    <a:cubicBezTo>
                      <a:pt x="6567" y="6424"/>
                      <a:pt x="6224" y="6225"/>
                      <a:pt x="6597" y="5910"/>
                    </a:cubicBezTo>
                    <a:cubicBezTo>
                      <a:pt x="6711" y="5825"/>
                      <a:pt x="7110" y="5597"/>
                      <a:pt x="7309" y="5597"/>
                    </a:cubicBezTo>
                    <a:cubicBezTo>
                      <a:pt x="7339" y="5597"/>
                      <a:pt x="7366" y="5597"/>
                      <a:pt x="7396" y="5624"/>
                    </a:cubicBezTo>
                    <a:cubicBezTo>
                      <a:pt x="7853" y="5825"/>
                      <a:pt x="7739" y="6225"/>
                      <a:pt x="7510" y="6225"/>
                    </a:cubicBezTo>
                    <a:lnTo>
                      <a:pt x="7453" y="6225"/>
                    </a:lnTo>
                    <a:cubicBezTo>
                      <a:pt x="7423" y="6225"/>
                      <a:pt x="7339" y="6510"/>
                      <a:pt x="7252" y="6709"/>
                    </a:cubicBezTo>
                    <a:cubicBezTo>
                      <a:pt x="7453" y="6625"/>
                      <a:pt x="7624" y="6538"/>
                      <a:pt x="7823" y="6453"/>
                    </a:cubicBezTo>
                    <a:cubicBezTo>
                      <a:pt x="7853" y="6424"/>
                      <a:pt x="7853" y="6396"/>
                      <a:pt x="7880" y="6367"/>
                    </a:cubicBezTo>
                    <a:cubicBezTo>
                      <a:pt x="7937" y="6252"/>
                      <a:pt x="7994" y="6138"/>
                      <a:pt x="8051" y="6138"/>
                    </a:cubicBezTo>
                    <a:lnTo>
                      <a:pt x="8081" y="6138"/>
                    </a:lnTo>
                    <a:cubicBezTo>
                      <a:pt x="8109" y="6168"/>
                      <a:pt x="8138" y="6195"/>
                      <a:pt x="8138" y="6282"/>
                    </a:cubicBezTo>
                    <a:cubicBezTo>
                      <a:pt x="8280" y="6195"/>
                      <a:pt x="8394" y="6111"/>
                      <a:pt x="8538" y="6024"/>
                    </a:cubicBezTo>
                    <a:cubicBezTo>
                      <a:pt x="8538" y="5997"/>
                      <a:pt x="8538" y="5939"/>
                      <a:pt x="8508" y="5910"/>
                    </a:cubicBezTo>
                    <a:cubicBezTo>
                      <a:pt x="8424" y="5624"/>
                      <a:pt x="8223" y="5597"/>
                      <a:pt x="8024" y="5396"/>
                    </a:cubicBezTo>
                    <a:cubicBezTo>
                      <a:pt x="7967" y="5311"/>
                      <a:pt x="7937" y="5197"/>
                      <a:pt x="7910" y="5083"/>
                    </a:cubicBezTo>
                    <a:cubicBezTo>
                      <a:pt x="7823" y="4939"/>
                      <a:pt x="7681" y="4996"/>
                      <a:pt x="7480" y="4912"/>
                    </a:cubicBezTo>
                    <a:cubicBezTo>
                      <a:pt x="7024" y="4768"/>
                      <a:pt x="6939" y="4768"/>
                      <a:pt x="7480" y="4368"/>
                    </a:cubicBezTo>
                    <a:cubicBezTo>
                      <a:pt x="7681" y="4226"/>
                      <a:pt x="7823" y="4169"/>
                      <a:pt x="7967" y="4169"/>
                    </a:cubicBezTo>
                    <a:cubicBezTo>
                      <a:pt x="8138" y="4169"/>
                      <a:pt x="8310" y="4254"/>
                      <a:pt x="8508" y="4341"/>
                    </a:cubicBezTo>
                    <a:cubicBezTo>
                      <a:pt x="8794" y="4482"/>
                      <a:pt x="8794" y="4654"/>
                      <a:pt x="9166" y="4740"/>
                    </a:cubicBezTo>
                    <a:cubicBezTo>
                      <a:pt x="9337" y="4768"/>
                      <a:pt x="9422" y="4797"/>
                      <a:pt x="9509" y="4797"/>
                    </a:cubicBezTo>
                    <a:cubicBezTo>
                      <a:pt x="9593" y="4797"/>
                      <a:pt x="9680" y="4768"/>
                      <a:pt x="9794" y="4683"/>
                    </a:cubicBezTo>
                    <a:cubicBezTo>
                      <a:pt x="9908" y="4626"/>
                      <a:pt x="9966" y="4482"/>
                      <a:pt x="10080" y="4482"/>
                    </a:cubicBezTo>
                    <a:lnTo>
                      <a:pt x="10107" y="4482"/>
                    </a:lnTo>
                    <a:cubicBezTo>
                      <a:pt x="10564" y="3797"/>
                      <a:pt x="10907" y="2998"/>
                      <a:pt x="11050" y="2141"/>
                    </a:cubicBezTo>
                    <a:lnTo>
                      <a:pt x="11050" y="2141"/>
                    </a:lnTo>
                    <a:cubicBezTo>
                      <a:pt x="10907" y="2342"/>
                      <a:pt x="10879" y="2685"/>
                      <a:pt x="10594" y="2769"/>
                    </a:cubicBezTo>
                    <a:lnTo>
                      <a:pt x="10537" y="2769"/>
                    </a:lnTo>
                    <a:cubicBezTo>
                      <a:pt x="10393" y="2769"/>
                      <a:pt x="10393" y="2513"/>
                      <a:pt x="10251" y="2484"/>
                    </a:cubicBezTo>
                    <a:cubicBezTo>
                      <a:pt x="10137" y="2456"/>
                      <a:pt x="9794" y="2484"/>
                      <a:pt x="9680" y="2399"/>
                    </a:cubicBezTo>
                    <a:cubicBezTo>
                      <a:pt x="9337" y="2255"/>
                      <a:pt x="8337" y="1570"/>
                      <a:pt x="9280" y="1570"/>
                    </a:cubicBezTo>
                    <a:cubicBezTo>
                      <a:pt x="9395" y="1570"/>
                      <a:pt x="9737" y="1970"/>
                      <a:pt x="9966" y="1970"/>
                    </a:cubicBezTo>
                    <a:lnTo>
                      <a:pt x="10050" y="1970"/>
                    </a:lnTo>
                    <a:cubicBezTo>
                      <a:pt x="10678" y="1970"/>
                      <a:pt x="10564" y="1513"/>
                      <a:pt x="10822" y="1086"/>
                    </a:cubicBezTo>
                    <a:cubicBezTo>
                      <a:pt x="10964" y="857"/>
                      <a:pt x="11078" y="771"/>
                      <a:pt x="11135" y="771"/>
                    </a:cubicBezTo>
                    <a:lnTo>
                      <a:pt x="11165" y="771"/>
                    </a:lnTo>
                    <a:lnTo>
                      <a:pt x="11078" y="1"/>
                    </a:lnTo>
                    <a:close/>
                  </a:path>
                </a:pathLst>
              </a:custGeom>
              <a:solidFill>
                <a:schemeClr val="accent6"/>
              </a:solidFill>
              <a:ln>
                <a:noFill/>
              </a:ln>
              <a:effectLst>
                <a:outerShdw blurRad="57150" rotWithShape="0" algn="bl" dir="5400000"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48"/>
              <p:cNvSpPr/>
              <p:nvPr/>
            </p:nvSpPr>
            <p:spPr>
              <a:xfrm>
                <a:off x="4299841" y="518025"/>
                <a:ext cx="949592" cy="594093"/>
              </a:xfrm>
              <a:custGeom>
                <a:rect b="b" l="l" r="r" t="t"/>
                <a:pathLst>
                  <a:path extrusionOk="0" h="5341" w="8537">
                    <a:moveTo>
                      <a:pt x="2970" y="144"/>
                    </a:moveTo>
                    <a:cubicBezTo>
                      <a:pt x="3169" y="144"/>
                      <a:pt x="4025" y="400"/>
                      <a:pt x="3911" y="487"/>
                    </a:cubicBezTo>
                    <a:cubicBezTo>
                      <a:pt x="3854" y="544"/>
                      <a:pt x="3769" y="544"/>
                      <a:pt x="3626" y="544"/>
                    </a:cubicBezTo>
                    <a:cubicBezTo>
                      <a:pt x="3283" y="544"/>
                      <a:pt x="2742" y="400"/>
                      <a:pt x="2913" y="144"/>
                    </a:cubicBezTo>
                    <a:close/>
                    <a:moveTo>
                      <a:pt x="4482" y="3684"/>
                    </a:moveTo>
                    <a:cubicBezTo>
                      <a:pt x="4683" y="3684"/>
                      <a:pt x="5110" y="4055"/>
                      <a:pt x="5110" y="4283"/>
                    </a:cubicBezTo>
                    <a:cubicBezTo>
                      <a:pt x="5083" y="4397"/>
                      <a:pt x="5053" y="4454"/>
                      <a:pt x="4969" y="4454"/>
                    </a:cubicBezTo>
                    <a:cubicBezTo>
                      <a:pt x="4740" y="4454"/>
                      <a:pt x="4311" y="4055"/>
                      <a:pt x="4368" y="3769"/>
                    </a:cubicBezTo>
                    <a:cubicBezTo>
                      <a:pt x="4368" y="3712"/>
                      <a:pt x="4425" y="3684"/>
                      <a:pt x="4482" y="3684"/>
                    </a:cubicBezTo>
                    <a:close/>
                    <a:moveTo>
                      <a:pt x="2655" y="3598"/>
                    </a:moveTo>
                    <a:cubicBezTo>
                      <a:pt x="2712" y="3627"/>
                      <a:pt x="2997" y="3970"/>
                      <a:pt x="2997" y="4027"/>
                    </a:cubicBezTo>
                    <a:cubicBezTo>
                      <a:pt x="3027" y="4198"/>
                      <a:pt x="3141" y="4370"/>
                      <a:pt x="3084" y="4511"/>
                    </a:cubicBezTo>
                    <a:cubicBezTo>
                      <a:pt x="3054" y="4541"/>
                      <a:pt x="3027" y="4568"/>
                      <a:pt x="2997" y="4568"/>
                    </a:cubicBezTo>
                    <a:cubicBezTo>
                      <a:pt x="2913" y="4568"/>
                      <a:pt x="2769" y="4313"/>
                      <a:pt x="2684" y="4084"/>
                    </a:cubicBezTo>
                    <a:cubicBezTo>
                      <a:pt x="2598" y="3826"/>
                      <a:pt x="2541" y="3598"/>
                      <a:pt x="2627" y="3598"/>
                    </a:cubicBezTo>
                    <a:close/>
                    <a:moveTo>
                      <a:pt x="2913" y="0"/>
                    </a:moveTo>
                    <a:cubicBezTo>
                      <a:pt x="2769" y="0"/>
                      <a:pt x="2627" y="0"/>
                      <a:pt x="2483" y="30"/>
                    </a:cubicBezTo>
                    <a:cubicBezTo>
                      <a:pt x="2399" y="258"/>
                      <a:pt x="1627" y="315"/>
                      <a:pt x="1485" y="315"/>
                    </a:cubicBezTo>
                    <a:cubicBezTo>
                      <a:pt x="1314" y="343"/>
                      <a:pt x="1170" y="544"/>
                      <a:pt x="1028" y="544"/>
                    </a:cubicBezTo>
                    <a:lnTo>
                      <a:pt x="942" y="544"/>
                    </a:lnTo>
                    <a:cubicBezTo>
                      <a:pt x="914" y="514"/>
                      <a:pt x="857" y="457"/>
                      <a:pt x="828" y="373"/>
                    </a:cubicBezTo>
                    <a:cubicBezTo>
                      <a:pt x="542" y="487"/>
                      <a:pt x="256" y="628"/>
                      <a:pt x="1" y="772"/>
                    </a:cubicBezTo>
                    <a:cubicBezTo>
                      <a:pt x="1" y="1286"/>
                      <a:pt x="58" y="1828"/>
                      <a:pt x="343" y="2314"/>
                    </a:cubicBezTo>
                    <a:cubicBezTo>
                      <a:pt x="428" y="2485"/>
                      <a:pt x="515" y="2542"/>
                      <a:pt x="599" y="2542"/>
                    </a:cubicBezTo>
                    <a:cubicBezTo>
                      <a:pt x="743" y="2542"/>
                      <a:pt x="857" y="2399"/>
                      <a:pt x="942" y="2341"/>
                    </a:cubicBezTo>
                    <a:cubicBezTo>
                      <a:pt x="1056" y="2257"/>
                      <a:pt x="1056" y="1999"/>
                      <a:pt x="1200" y="1999"/>
                    </a:cubicBezTo>
                    <a:cubicBezTo>
                      <a:pt x="1257" y="1999"/>
                      <a:pt x="1284" y="2113"/>
                      <a:pt x="1341" y="2113"/>
                    </a:cubicBezTo>
                    <a:cubicBezTo>
                      <a:pt x="1371" y="2143"/>
                      <a:pt x="1714" y="2314"/>
                      <a:pt x="1855" y="2314"/>
                    </a:cubicBezTo>
                    <a:lnTo>
                      <a:pt x="1885" y="2314"/>
                    </a:lnTo>
                    <a:cubicBezTo>
                      <a:pt x="2141" y="2314"/>
                      <a:pt x="2228" y="2143"/>
                      <a:pt x="2426" y="2113"/>
                    </a:cubicBezTo>
                    <a:cubicBezTo>
                      <a:pt x="2426" y="2113"/>
                      <a:pt x="2655" y="2086"/>
                      <a:pt x="2883" y="2086"/>
                    </a:cubicBezTo>
                    <a:cubicBezTo>
                      <a:pt x="3226" y="2086"/>
                      <a:pt x="3598" y="2143"/>
                      <a:pt x="3568" y="2428"/>
                    </a:cubicBezTo>
                    <a:cubicBezTo>
                      <a:pt x="3511" y="2657"/>
                      <a:pt x="2856" y="2798"/>
                      <a:pt x="2627" y="2999"/>
                    </a:cubicBezTo>
                    <a:cubicBezTo>
                      <a:pt x="2426" y="3198"/>
                      <a:pt x="2342" y="3198"/>
                      <a:pt x="2255" y="3513"/>
                    </a:cubicBezTo>
                    <a:cubicBezTo>
                      <a:pt x="2255" y="3570"/>
                      <a:pt x="2228" y="4397"/>
                      <a:pt x="2228" y="4397"/>
                    </a:cubicBezTo>
                    <a:cubicBezTo>
                      <a:pt x="2285" y="4740"/>
                      <a:pt x="2056" y="4541"/>
                      <a:pt x="2369" y="4854"/>
                    </a:cubicBezTo>
                    <a:cubicBezTo>
                      <a:pt x="2426" y="4911"/>
                      <a:pt x="2883" y="4884"/>
                      <a:pt x="2997" y="4941"/>
                    </a:cubicBezTo>
                    <a:cubicBezTo>
                      <a:pt x="3226" y="4998"/>
                      <a:pt x="3198" y="5340"/>
                      <a:pt x="3427" y="5340"/>
                    </a:cubicBezTo>
                    <a:cubicBezTo>
                      <a:pt x="3484" y="5340"/>
                      <a:pt x="3541" y="5311"/>
                      <a:pt x="3626" y="5283"/>
                    </a:cubicBezTo>
                    <a:cubicBezTo>
                      <a:pt x="3827" y="5197"/>
                      <a:pt x="3854" y="4884"/>
                      <a:pt x="3827" y="4712"/>
                    </a:cubicBezTo>
                    <a:cubicBezTo>
                      <a:pt x="3769" y="4541"/>
                      <a:pt x="3427" y="4541"/>
                      <a:pt x="3340" y="4397"/>
                    </a:cubicBezTo>
                    <a:cubicBezTo>
                      <a:pt x="3226" y="4169"/>
                      <a:pt x="3226" y="4027"/>
                      <a:pt x="3198" y="3769"/>
                    </a:cubicBezTo>
                    <a:cubicBezTo>
                      <a:pt x="3169" y="3541"/>
                      <a:pt x="2684" y="3456"/>
                      <a:pt x="3198" y="3228"/>
                    </a:cubicBezTo>
                    <a:cubicBezTo>
                      <a:pt x="3198" y="3228"/>
                      <a:pt x="3198" y="3198"/>
                      <a:pt x="3226" y="3198"/>
                    </a:cubicBezTo>
                    <a:cubicBezTo>
                      <a:pt x="3370" y="3198"/>
                      <a:pt x="3827" y="3513"/>
                      <a:pt x="3884" y="3570"/>
                    </a:cubicBezTo>
                    <a:cubicBezTo>
                      <a:pt x="4139" y="3856"/>
                      <a:pt x="3911" y="3856"/>
                      <a:pt x="4055" y="4169"/>
                    </a:cubicBezTo>
                    <a:cubicBezTo>
                      <a:pt x="4139" y="4340"/>
                      <a:pt x="4425" y="4340"/>
                      <a:pt x="4455" y="4541"/>
                    </a:cubicBezTo>
                    <a:cubicBezTo>
                      <a:pt x="4482" y="4683"/>
                      <a:pt x="3911" y="5197"/>
                      <a:pt x="4398" y="5197"/>
                    </a:cubicBezTo>
                    <a:lnTo>
                      <a:pt x="4539" y="5197"/>
                    </a:lnTo>
                    <a:cubicBezTo>
                      <a:pt x="4710" y="5169"/>
                      <a:pt x="5140" y="4541"/>
                      <a:pt x="5281" y="4340"/>
                    </a:cubicBezTo>
                    <a:cubicBezTo>
                      <a:pt x="5425" y="4112"/>
                      <a:pt x="5197" y="3712"/>
                      <a:pt x="5510" y="3712"/>
                    </a:cubicBezTo>
                    <a:cubicBezTo>
                      <a:pt x="5597" y="3712"/>
                      <a:pt x="5738" y="3742"/>
                      <a:pt x="5939" y="3826"/>
                    </a:cubicBezTo>
                    <a:cubicBezTo>
                      <a:pt x="6853" y="4169"/>
                      <a:pt x="5597" y="4198"/>
                      <a:pt x="5852" y="4797"/>
                    </a:cubicBezTo>
                    <a:cubicBezTo>
                      <a:pt x="5967" y="5025"/>
                      <a:pt x="6081" y="5112"/>
                      <a:pt x="6195" y="5112"/>
                    </a:cubicBezTo>
                    <a:cubicBezTo>
                      <a:pt x="6339" y="5112"/>
                      <a:pt x="6481" y="4968"/>
                      <a:pt x="6595" y="4797"/>
                    </a:cubicBezTo>
                    <a:cubicBezTo>
                      <a:pt x="6709" y="4655"/>
                      <a:pt x="6796" y="4484"/>
                      <a:pt x="6796" y="4484"/>
                    </a:cubicBezTo>
                    <a:lnTo>
                      <a:pt x="6796" y="4484"/>
                    </a:lnTo>
                    <a:cubicBezTo>
                      <a:pt x="6766" y="4827"/>
                      <a:pt x="7166" y="5283"/>
                      <a:pt x="7481" y="5283"/>
                    </a:cubicBezTo>
                    <a:cubicBezTo>
                      <a:pt x="7508" y="5283"/>
                      <a:pt x="7794" y="4740"/>
                      <a:pt x="7794" y="4712"/>
                    </a:cubicBezTo>
                    <a:cubicBezTo>
                      <a:pt x="7824" y="4655"/>
                      <a:pt x="7881" y="4626"/>
                      <a:pt x="7938" y="4626"/>
                    </a:cubicBezTo>
                    <a:cubicBezTo>
                      <a:pt x="7965" y="4626"/>
                      <a:pt x="7995" y="4655"/>
                      <a:pt x="7995" y="4655"/>
                    </a:cubicBezTo>
                    <a:lnTo>
                      <a:pt x="8079" y="4655"/>
                    </a:lnTo>
                    <a:cubicBezTo>
                      <a:pt x="8137" y="4655"/>
                      <a:pt x="8166" y="4626"/>
                      <a:pt x="8109" y="4454"/>
                    </a:cubicBezTo>
                    <a:cubicBezTo>
                      <a:pt x="8109" y="4427"/>
                      <a:pt x="8052" y="4427"/>
                      <a:pt x="8022" y="4427"/>
                    </a:cubicBezTo>
                    <a:lnTo>
                      <a:pt x="7824" y="4427"/>
                    </a:lnTo>
                    <a:cubicBezTo>
                      <a:pt x="7623" y="4427"/>
                      <a:pt x="7481" y="4397"/>
                      <a:pt x="7709" y="4055"/>
                    </a:cubicBezTo>
                    <a:cubicBezTo>
                      <a:pt x="7908" y="3769"/>
                      <a:pt x="8251" y="3913"/>
                      <a:pt x="8536" y="3799"/>
                    </a:cubicBezTo>
                    <a:cubicBezTo>
                      <a:pt x="8395" y="3483"/>
                      <a:pt x="8251" y="3171"/>
                      <a:pt x="8052" y="2885"/>
                    </a:cubicBezTo>
                    <a:cubicBezTo>
                      <a:pt x="7881" y="2600"/>
                      <a:pt x="7680" y="2314"/>
                      <a:pt x="7451" y="2056"/>
                    </a:cubicBezTo>
                    <a:cubicBezTo>
                      <a:pt x="7424" y="2056"/>
                      <a:pt x="7367" y="2029"/>
                      <a:pt x="7310" y="2029"/>
                    </a:cubicBezTo>
                    <a:cubicBezTo>
                      <a:pt x="7253" y="2029"/>
                      <a:pt x="7196" y="2056"/>
                      <a:pt x="7138" y="2056"/>
                    </a:cubicBezTo>
                    <a:lnTo>
                      <a:pt x="7052" y="2056"/>
                    </a:lnTo>
                    <a:cubicBezTo>
                      <a:pt x="6796" y="2056"/>
                      <a:pt x="6796" y="1857"/>
                      <a:pt x="6910" y="1656"/>
                    </a:cubicBezTo>
                    <a:cubicBezTo>
                      <a:pt x="6910" y="1629"/>
                      <a:pt x="6937" y="1572"/>
                      <a:pt x="6967" y="1542"/>
                    </a:cubicBezTo>
                    <a:cubicBezTo>
                      <a:pt x="6823" y="1428"/>
                      <a:pt x="6652" y="1314"/>
                      <a:pt x="6510" y="1199"/>
                    </a:cubicBezTo>
                    <a:cubicBezTo>
                      <a:pt x="6366" y="1343"/>
                      <a:pt x="6366" y="1542"/>
                      <a:pt x="6453" y="1800"/>
                    </a:cubicBezTo>
                    <a:cubicBezTo>
                      <a:pt x="6510" y="1971"/>
                      <a:pt x="6739" y="2086"/>
                      <a:pt x="6709" y="2284"/>
                    </a:cubicBezTo>
                    <a:cubicBezTo>
                      <a:pt x="6682" y="2399"/>
                      <a:pt x="6510" y="2341"/>
                      <a:pt x="6396" y="2428"/>
                    </a:cubicBezTo>
                    <a:cubicBezTo>
                      <a:pt x="6366" y="2428"/>
                      <a:pt x="6053" y="3228"/>
                      <a:pt x="5996" y="3255"/>
                    </a:cubicBezTo>
                    <a:cubicBezTo>
                      <a:pt x="5910" y="3285"/>
                      <a:pt x="5852" y="3285"/>
                      <a:pt x="5795" y="3285"/>
                    </a:cubicBezTo>
                    <a:cubicBezTo>
                      <a:pt x="5510" y="3285"/>
                      <a:pt x="5425" y="2885"/>
                      <a:pt x="5396" y="2627"/>
                    </a:cubicBezTo>
                    <a:cubicBezTo>
                      <a:pt x="5339" y="2029"/>
                      <a:pt x="5624" y="1885"/>
                      <a:pt x="5368" y="1314"/>
                    </a:cubicBezTo>
                    <a:cubicBezTo>
                      <a:pt x="5254" y="1058"/>
                      <a:pt x="5026" y="601"/>
                      <a:pt x="4740" y="286"/>
                    </a:cubicBezTo>
                    <a:cubicBezTo>
                      <a:pt x="4425" y="201"/>
                      <a:pt x="4112" y="114"/>
                      <a:pt x="3797" y="57"/>
                    </a:cubicBezTo>
                    <a:cubicBezTo>
                      <a:pt x="3740" y="87"/>
                      <a:pt x="3712" y="87"/>
                      <a:pt x="3655" y="87"/>
                    </a:cubicBezTo>
                    <a:lnTo>
                      <a:pt x="3511" y="87"/>
                    </a:lnTo>
                    <a:cubicBezTo>
                      <a:pt x="3427" y="57"/>
                      <a:pt x="3370" y="57"/>
                      <a:pt x="3313" y="30"/>
                    </a:cubicBezTo>
                    <a:cubicBezTo>
                      <a:pt x="3169" y="0"/>
                      <a:pt x="3054" y="0"/>
                      <a:pt x="2913" y="0"/>
                    </a:cubicBezTo>
                    <a:close/>
                  </a:path>
                </a:pathLst>
              </a:custGeom>
              <a:solidFill>
                <a:schemeClr val="accent6"/>
              </a:solidFill>
              <a:ln>
                <a:noFill/>
              </a:ln>
              <a:effectLst>
                <a:outerShdw blurRad="57150" rotWithShape="0" algn="bl" dir="5400000"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48"/>
              <p:cNvSpPr/>
              <p:nvPr/>
            </p:nvSpPr>
            <p:spPr>
              <a:xfrm>
                <a:off x="3953575" y="867295"/>
                <a:ext cx="495541" cy="403552"/>
              </a:xfrm>
              <a:custGeom>
                <a:rect b="b" l="l" r="r" t="t"/>
                <a:pathLst>
                  <a:path extrusionOk="0" h="3628" w="4455">
                    <a:moveTo>
                      <a:pt x="3799" y="487"/>
                    </a:moveTo>
                    <a:cubicBezTo>
                      <a:pt x="3913" y="487"/>
                      <a:pt x="4084" y="972"/>
                      <a:pt x="4055" y="1001"/>
                    </a:cubicBezTo>
                    <a:cubicBezTo>
                      <a:pt x="3883" y="1200"/>
                      <a:pt x="3769" y="1287"/>
                      <a:pt x="3685" y="1287"/>
                    </a:cubicBezTo>
                    <a:cubicBezTo>
                      <a:pt x="3484" y="1287"/>
                      <a:pt x="3484" y="887"/>
                      <a:pt x="3769" y="515"/>
                    </a:cubicBezTo>
                    <a:cubicBezTo>
                      <a:pt x="3769" y="487"/>
                      <a:pt x="3769" y="487"/>
                      <a:pt x="3799" y="487"/>
                    </a:cubicBezTo>
                    <a:close/>
                    <a:moveTo>
                      <a:pt x="2942" y="1"/>
                    </a:moveTo>
                    <a:cubicBezTo>
                      <a:pt x="2828" y="1"/>
                      <a:pt x="2684" y="58"/>
                      <a:pt x="2570" y="88"/>
                    </a:cubicBezTo>
                    <a:cubicBezTo>
                      <a:pt x="1942" y="373"/>
                      <a:pt x="2170" y="602"/>
                      <a:pt x="1915" y="1116"/>
                    </a:cubicBezTo>
                    <a:cubicBezTo>
                      <a:pt x="1857" y="1257"/>
                      <a:pt x="1371" y="1858"/>
                      <a:pt x="1229" y="1885"/>
                    </a:cubicBezTo>
                    <a:lnTo>
                      <a:pt x="1172" y="1885"/>
                    </a:lnTo>
                    <a:cubicBezTo>
                      <a:pt x="743" y="1885"/>
                      <a:pt x="914" y="1515"/>
                      <a:pt x="830" y="1287"/>
                    </a:cubicBezTo>
                    <a:cubicBezTo>
                      <a:pt x="715" y="1029"/>
                      <a:pt x="830" y="659"/>
                      <a:pt x="457" y="572"/>
                    </a:cubicBezTo>
                    <a:cubicBezTo>
                      <a:pt x="172" y="1287"/>
                      <a:pt x="0" y="2086"/>
                      <a:pt x="0" y="2913"/>
                    </a:cubicBezTo>
                    <a:lnTo>
                      <a:pt x="0" y="3084"/>
                    </a:lnTo>
                    <a:lnTo>
                      <a:pt x="30" y="3084"/>
                    </a:lnTo>
                    <a:cubicBezTo>
                      <a:pt x="87" y="3084"/>
                      <a:pt x="172" y="3114"/>
                      <a:pt x="316" y="3171"/>
                    </a:cubicBezTo>
                    <a:cubicBezTo>
                      <a:pt x="487" y="3228"/>
                      <a:pt x="571" y="3628"/>
                      <a:pt x="857" y="3628"/>
                    </a:cubicBezTo>
                    <a:cubicBezTo>
                      <a:pt x="971" y="3628"/>
                      <a:pt x="1058" y="3598"/>
                      <a:pt x="1200" y="3514"/>
                    </a:cubicBezTo>
                    <a:cubicBezTo>
                      <a:pt x="1314" y="3427"/>
                      <a:pt x="1229" y="3199"/>
                      <a:pt x="1314" y="3141"/>
                    </a:cubicBezTo>
                    <a:cubicBezTo>
                      <a:pt x="1401" y="3057"/>
                      <a:pt x="1686" y="2943"/>
                      <a:pt x="1771" y="2856"/>
                    </a:cubicBezTo>
                    <a:cubicBezTo>
                      <a:pt x="2113" y="2600"/>
                      <a:pt x="2428" y="2513"/>
                      <a:pt x="2771" y="2315"/>
                    </a:cubicBezTo>
                    <a:cubicBezTo>
                      <a:pt x="2942" y="2200"/>
                      <a:pt x="2999" y="1885"/>
                      <a:pt x="3141" y="1801"/>
                    </a:cubicBezTo>
                    <a:cubicBezTo>
                      <a:pt x="3171" y="1801"/>
                      <a:pt x="3198" y="1771"/>
                      <a:pt x="3255" y="1771"/>
                    </a:cubicBezTo>
                    <a:cubicBezTo>
                      <a:pt x="3285" y="1771"/>
                      <a:pt x="3312" y="1801"/>
                      <a:pt x="3369" y="1801"/>
                    </a:cubicBezTo>
                    <a:lnTo>
                      <a:pt x="3456" y="1801"/>
                    </a:lnTo>
                    <a:cubicBezTo>
                      <a:pt x="3484" y="1801"/>
                      <a:pt x="3513" y="1801"/>
                      <a:pt x="3513" y="1771"/>
                    </a:cubicBezTo>
                    <a:cubicBezTo>
                      <a:pt x="3856" y="1515"/>
                      <a:pt x="4454" y="1173"/>
                      <a:pt x="4340" y="572"/>
                    </a:cubicBezTo>
                    <a:cubicBezTo>
                      <a:pt x="4283" y="259"/>
                      <a:pt x="4055" y="202"/>
                      <a:pt x="3856" y="202"/>
                    </a:cubicBezTo>
                    <a:lnTo>
                      <a:pt x="3628" y="202"/>
                    </a:lnTo>
                    <a:cubicBezTo>
                      <a:pt x="3570" y="202"/>
                      <a:pt x="3513" y="229"/>
                      <a:pt x="3484" y="229"/>
                    </a:cubicBezTo>
                    <a:lnTo>
                      <a:pt x="3456" y="229"/>
                    </a:lnTo>
                    <a:cubicBezTo>
                      <a:pt x="3399" y="202"/>
                      <a:pt x="3141" y="1"/>
                      <a:pt x="2970" y="1"/>
                    </a:cubicBezTo>
                    <a:close/>
                  </a:path>
                </a:pathLst>
              </a:custGeom>
              <a:solidFill>
                <a:schemeClr val="accent6"/>
              </a:solidFill>
              <a:ln>
                <a:noFill/>
              </a:ln>
              <a:effectLst>
                <a:outerShdw blurRad="57150" rotWithShape="0" algn="bl" dir="5400000"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4" name="Google Shape;5834;p48"/>
            <p:cNvSpPr/>
            <p:nvPr/>
          </p:nvSpPr>
          <p:spPr>
            <a:xfrm>
              <a:off x="7713657" y="4124377"/>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48"/>
            <p:cNvSpPr/>
            <p:nvPr/>
          </p:nvSpPr>
          <p:spPr>
            <a:xfrm>
              <a:off x="4876922" y="583050"/>
              <a:ext cx="379267" cy="379621"/>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9" name="Shape 5839"/>
        <p:cNvGrpSpPr/>
        <p:nvPr/>
      </p:nvGrpSpPr>
      <p:grpSpPr>
        <a:xfrm>
          <a:off x="0" y="0"/>
          <a:ext cx="0" cy="0"/>
          <a:chOff x="0" y="0"/>
          <a:chExt cx="0" cy="0"/>
        </a:xfrm>
      </p:grpSpPr>
      <p:grpSp>
        <p:nvGrpSpPr>
          <p:cNvPr id="5840" name="Google Shape;5840;p49"/>
          <p:cNvGrpSpPr/>
          <p:nvPr/>
        </p:nvGrpSpPr>
        <p:grpSpPr>
          <a:xfrm>
            <a:off x="4973775" y="988500"/>
            <a:ext cx="3166500" cy="3166500"/>
            <a:chOff x="4973775" y="711725"/>
            <a:chExt cx="3166500" cy="3166500"/>
          </a:xfrm>
        </p:grpSpPr>
        <p:sp>
          <p:nvSpPr>
            <p:cNvPr id="5841" name="Google Shape;5841;p49"/>
            <p:cNvSpPr/>
            <p:nvPr/>
          </p:nvSpPr>
          <p:spPr>
            <a:xfrm>
              <a:off x="4973775" y="711725"/>
              <a:ext cx="3166500" cy="3166500"/>
            </a:xfrm>
            <a:prstGeom prst="ellipse">
              <a:avLst/>
            </a:prstGeom>
            <a:solidFill>
              <a:schemeClr val="accent1"/>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49"/>
            <p:cNvSpPr/>
            <p:nvPr/>
          </p:nvSpPr>
          <p:spPr>
            <a:xfrm>
              <a:off x="5068400" y="806225"/>
              <a:ext cx="2977500" cy="2977500"/>
            </a:xfrm>
            <a:prstGeom prst="ellipse">
              <a:avLst/>
            </a:prstGeom>
            <a:solidFill>
              <a:schemeClr val="l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49"/>
            <p:cNvSpPr/>
            <p:nvPr/>
          </p:nvSpPr>
          <p:spPr>
            <a:xfrm>
              <a:off x="5161170" y="898981"/>
              <a:ext cx="2791800" cy="2791800"/>
            </a:xfrm>
            <a:prstGeom prst="ellipse">
              <a:avLst/>
            </a:prstGeom>
            <a:solidFill>
              <a:srgbClr val="EA9999"/>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49"/>
            <p:cNvSpPr/>
            <p:nvPr/>
          </p:nvSpPr>
          <p:spPr>
            <a:xfrm>
              <a:off x="5144750" y="882576"/>
              <a:ext cx="2824800" cy="2824800"/>
            </a:xfrm>
            <a:prstGeom prst="ellipse">
              <a:avLst/>
            </a:pr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49"/>
            <p:cNvSpPr/>
            <p:nvPr/>
          </p:nvSpPr>
          <p:spPr>
            <a:xfrm>
              <a:off x="5232774" y="970525"/>
              <a:ext cx="2648700" cy="2648700"/>
            </a:xfrm>
            <a:prstGeom prst="ellipse">
              <a:avLst/>
            </a:pr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49"/>
            <p:cNvSpPr/>
            <p:nvPr/>
          </p:nvSpPr>
          <p:spPr>
            <a:xfrm>
              <a:off x="5314225" y="1052050"/>
              <a:ext cx="2485800" cy="2485800"/>
            </a:xfrm>
            <a:prstGeom prst="ellipse">
              <a:avLst/>
            </a:prstGeom>
            <a:solidFill>
              <a:schemeClr val="accent4"/>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47" name="Google Shape;5847;p49"/>
          <p:cNvPicPr preferRelativeResize="0"/>
          <p:nvPr/>
        </p:nvPicPr>
        <p:blipFill rotWithShape="1">
          <a:blip r:embed="rId3">
            <a:alphaModFix/>
          </a:blip>
          <a:srcRect b="5718" l="31618" r="30757" t="27396"/>
          <a:stretch/>
        </p:blipFill>
        <p:spPr>
          <a:xfrm>
            <a:off x="5384850" y="1399575"/>
            <a:ext cx="2344500" cy="2344500"/>
          </a:xfrm>
          <a:prstGeom prst="ellipse">
            <a:avLst/>
          </a:prstGeom>
          <a:noFill/>
          <a:ln>
            <a:noFill/>
          </a:ln>
        </p:spPr>
      </p:pic>
      <p:sp>
        <p:nvSpPr>
          <p:cNvPr id="5848" name="Google Shape;5848;p49"/>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49"/>
          <p:cNvSpPr txBox="1"/>
          <p:nvPr/>
        </p:nvSpPr>
        <p:spPr>
          <a:xfrm>
            <a:off x="1022575" y="961200"/>
            <a:ext cx="588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Nunito"/>
                <a:ea typeface="Nunito"/>
                <a:cs typeface="Nunito"/>
                <a:sym typeface="Nunito"/>
              </a:rPr>
              <a:t>ACKNOWLEDGMENTS</a:t>
            </a:r>
            <a:endParaRPr b="1" sz="2000">
              <a:solidFill>
                <a:schemeClr val="dk1"/>
              </a:solidFill>
              <a:latin typeface="Nunito"/>
              <a:ea typeface="Nunito"/>
              <a:cs typeface="Nunito"/>
              <a:sym typeface="Nunito"/>
            </a:endParaRPr>
          </a:p>
        </p:txBody>
      </p:sp>
      <p:sp>
        <p:nvSpPr>
          <p:cNvPr id="5850" name="Google Shape;5850;p49"/>
          <p:cNvSpPr txBox="1"/>
          <p:nvPr/>
        </p:nvSpPr>
        <p:spPr>
          <a:xfrm>
            <a:off x="807850" y="1755700"/>
            <a:ext cx="3537900" cy="197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Nunito"/>
                <a:ea typeface="Nunito"/>
                <a:cs typeface="Nunito"/>
                <a:sym typeface="Nunito"/>
              </a:rPr>
              <a:t>Thank you to La Serena School For Data Science !</a:t>
            </a:r>
            <a:endParaRPr sz="2200">
              <a:solidFill>
                <a:schemeClr val="dk1"/>
              </a:solidFill>
              <a:latin typeface="Nunito"/>
              <a:ea typeface="Nunito"/>
              <a:cs typeface="Nunito"/>
              <a:sym typeface="Nunito"/>
            </a:endParaRPr>
          </a:p>
          <a:p>
            <a:pPr indent="0" lvl="0" marL="0" rtl="0" algn="ctr">
              <a:spcBef>
                <a:spcPts val="0"/>
              </a:spcBef>
              <a:spcAft>
                <a:spcPts val="0"/>
              </a:spcAft>
              <a:buNone/>
            </a:pPr>
            <a:r>
              <a:rPr lang="en" sz="2200">
                <a:solidFill>
                  <a:schemeClr val="dk1"/>
                </a:solidFill>
                <a:latin typeface="Nunito"/>
                <a:ea typeface="Nunito"/>
                <a:cs typeface="Nunito"/>
                <a:sym typeface="Nunito"/>
              </a:rPr>
              <a:t>Niharika Sravan and Paula Llanos </a:t>
            </a:r>
            <a:endParaRPr sz="2200">
              <a:solidFill>
                <a:schemeClr val="dk1"/>
              </a:solidFill>
              <a:latin typeface="Nunito"/>
              <a:ea typeface="Nunito"/>
              <a:cs typeface="Nunito"/>
              <a:sym typeface="Nunito"/>
            </a:endParaRPr>
          </a:p>
          <a:p>
            <a:pPr indent="0" lvl="0" marL="0" rtl="0" algn="l">
              <a:spcBef>
                <a:spcPts val="0"/>
              </a:spcBef>
              <a:spcAft>
                <a:spcPts val="0"/>
              </a:spcAft>
              <a:buNone/>
            </a:pPr>
            <a:r>
              <a:t/>
            </a:r>
            <a:endParaRPr u="sng">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4" name="Shape 5854"/>
        <p:cNvGrpSpPr/>
        <p:nvPr/>
      </p:nvGrpSpPr>
      <p:grpSpPr>
        <a:xfrm>
          <a:off x="0" y="0"/>
          <a:ext cx="0" cy="0"/>
          <a:chOff x="0" y="0"/>
          <a:chExt cx="0" cy="0"/>
        </a:xfrm>
      </p:grpSpPr>
      <p:sp>
        <p:nvSpPr>
          <p:cNvPr id="5855" name="Google Shape;5855;p50"/>
          <p:cNvSpPr txBox="1"/>
          <p:nvPr>
            <p:ph type="ctrTitle"/>
          </p:nvPr>
        </p:nvSpPr>
        <p:spPr>
          <a:xfrm flipH="1">
            <a:off x="2842500" y="184825"/>
            <a:ext cx="3978000" cy="61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REFERENCES</a:t>
            </a:r>
            <a:endParaRPr sz="3200"/>
          </a:p>
        </p:txBody>
      </p:sp>
      <p:grpSp>
        <p:nvGrpSpPr>
          <p:cNvPr id="5856" name="Google Shape;5856;p50"/>
          <p:cNvGrpSpPr/>
          <p:nvPr/>
        </p:nvGrpSpPr>
        <p:grpSpPr>
          <a:xfrm rot="899985">
            <a:off x="498061" y="1894886"/>
            <a:ext cx="1043163" cy="1353736"/>
            <a:chOff x="6156488" y="1968077"/>
            <a:chExt cx="665975" cy="864197"/>
          </a:xfrm>
        </p:grpSpPr>
        <p:sp>
          <p:nvSpPr>
            <p:cNvPr id="5857" name="Google Shape;5857;p50"/>
            <p:cNvSpPr/>
            <p:nvPr/>
          </p:nvSpPr>
          <p:spPr>
            <a:xfrm>
              <a:off x="6222296" y="2385897"/>
              <a:ext cx="324251" cy="428994"/>
            </a:xfrm>
            <a:custGeom>
              <a:rect b="b" l="l" r="r" t="t"/>
              <a:pathLst>
                <a:path extrusionOk="0" h="4837" w="3656">
                  <a:moveTo>
                    <a:pt x="2625" y="1"/>
                  </a:moveTo>
                  <a:cubicBezTo>
                    <a:pt x="2510" y="1"/>
                    <a:pt x="2479" y="159"/>
                    <a:pt x="2312" y="492"/>
                  </a:cubicBezTo>
                  <a:cubicBezTo>
                    <a:pt x="2027" y="979"/>
                    <a:pt x="1" y="4718"/>
                    <a:pt x="200" y="4832"/>
                  </a:cubicBezTo>
                  <a:cubicBezTo>
                    <a:pt x="204" y="4835"/>
                    <a:pt x="209" y="4836"/>
                    <a:pt x="215" y="4836"/>
                  </a:cubicBezTo>
                  <a:cubicBezTo>
                    <a:pt x="500" y="4836"/>
                    <a:pt x="2890" y="1483"/>
                    <a:pt x="3199" y="1036"/>
                  </a:cubicBezTo>
                  <a:cubicBezTo>
                    <a:pt x="3569" y="522"/>
                    <a:pt x="3655" y="606"/>
                    <a:pt x="3084" y="236"/>
                  </a:cubicBezTo>
                  <a:cubicBezTo>
                    <a:pt x="2834" y="81"/>
                    <a:pt x="2708" y="1"/>
                    <a:pt x="2625" y="1"/>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50"/>
            <p:cNvSpPr/>
            <p:nvPr/>
          </p:nvSpPr>
          <p:spPr>
            <a:xfrm>
              <a:off x="6422292" y="2358580"/>
              <a:ext cx="141904" cy="124255"/>
            </a:xfrm>
            <a:custGeom>
              <a:rect b="b" l="l" r="r" t="t"/>
              <a:pathLst>
                <a:path extrusionOk="0" h="1401" w="1600">
                  <a:moveTo>
                    <a:pt x="258" y="1"/>
                  </a:moveTo>
                  <a:lnTo>
                    <a:pt x="0" y="716"/>
                  </a:lnTo>
                  <a:cubicBezTo>
                    <a:pt x="0" y="716"/>
                    <a:pt x="201" y="743"/>
                    <a:pt x="571" y="972"/>
                  </a:cubicBezTo>
                  <a:cubicBezTo>
                    <a:pt x="887" y="1200"/>
                    <a:pt x="1058" y="1401"/>
                    <a:pt x="1058" y="1401"/>
                  </a:cubicBezTo>
                  <a:lnTo>
                    <a:pt x="1599" y="887"/>
                  </a:lnTo>
                  <a:lnTo>
                    <a:pt x="258" y="1"/>
                  </a:ln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50"/>
            <p:cNvSpPr/>
            <p:nvPr/>
          </p:nvSpPr>
          <p:spPr>
            <a:xfrm>
              <a:off x="6422292" y="1968077"/>
              <a:ext cx="392631" cy="491875"/>
            </a:xfrm>
            <a:custGeom>
              <a:rect b="b" l="l" r="r" t="t"/>
              <a:pathLst>
                <a:path extrusionOk="0" h="5546" w="4427">
                  <a:moveTo>
                    <a:pt x="3454" y="1"/>
                  </a:moveTo>
                  <a:cubicBezTo>
                    <a:pt x="3093" y="1"/>
                    <a:pt x="2720" y="136"/>
                    <a:pt x="2428" y="350"/>
                  </a:cubicBezTo>
                  <a:cubicBezTo>
                    <a:pt x="2227" y="521"/>
                    <a:pt x="1999" y="779"/>
                    <a:pt x="1828" y="1007"/>
                  </a:cubicBezTo>
                  <a:cubicBezTo>
                    <a:pt x="1400" y="1636"/>
                    <a:pt x="514" y="3063"/>
                    <a:pt x="201" y="3947"/>
                  </a:cubicBezTo>
                  <a:cubicBezTo>
                    <a:pt x="144" y="4091"/>
                    <a:pt x="87" y="4233"/>
                    <a:pt x="57" y="4404"/>
                  </a:cubicBezTo>
                  <a:cubicBezTo>
                    <a:pt x="0" y="4518"/>
                    <a:pt x="0" y="4575"/>
                    <a:pt x="0" y="4575"/>
                  </a:cubicBezTo>
                  <a:cubicBezTo>
                    <a:pt x="544" y="4833"/>
                    <a:pt x="1028" y="5146"/>
                    <a:pt x="1485" y="5546"/>
                  </a:cubicBezTo>
                  <a:lnTo>
                    <a:pt x="1629" y="5404"/>
                  </a:lnTo>
                  <a:cubicBezTo>
                    <a:pt x="1743" y="5290"/>
                    <a:pt x="1857" y="5203"/>
                    <a:pt x="1972" y="5089"/>
                  </a:cubicBezTo>
                  <a:cubicBezTo>
                    <a:pt x="2657" y="4404"/>
                    <a:pt x="3570" y="3063"/>
                    <a:pt x="3970" y="2378"/>
                  </a:cubicBezTo>
                  <a:cubicBezTo>
                    <a:pt x="4112" y="2149"/>
                    <a:pt x="4256" y="1834"/>
                    <a:pt x="4313" y="1578"/>
                  </a:cubicBezTo>
                  <a:cubicBezTo>
                    <a:pt x="4427" y="1035"/>
                    <a:pt x="4313" y="464"/>
                    <a:pt x="3940" y="94"/>
                  </a:cubicBezTo>
                  <a:cubicBezTo>
                    <a:pt x="3787" y="30"/>
                    <a:pt x="3622" y="1"/>
                    <a:pt x="3454" y="1"/>
                  </a:cubicBezTo>
                  <a:close/>
                </a:path>
              </a:pathLst>
            </a:custGeom>
            <a:solidFill>
              <a:schemeClr val="dk1"/>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50"/>
            <p:cNvSpPr/>
            <p:nvPr/>
          </p:nvSpPr>
          <p:spPr>
            <a:xfrm>
              <a:off x="6422292" y="2318138"/>
              <a:ext cx="174897" cy="141815"/>
            </a:xfrm>
            <a:custGeom>
              <a:rect b="b" l="l" r="r" t="t"/>
              <a:pathLst>
                <a:path extrusionOk="0" h="1599" w="1972">
                  <a:moveTo>
                    <a:pt x="201" y="0"/>
                  </a:moveTo>
                  <a:cubicBezTo>
                    <a:pt x="144" y="144"/>
                    <a:pt x="87" y="286"/>
                    <a:pt x="57" y="457"/>
                  </a:cubicBezTo>
                  <a:cubicBezTo>
                    <a:pt x="0" y="571"/>
                    <a:pt x="0" y="628"/>
                    <a:pt x="0" y="628"/>
                  </a:cubicBezTo>
                  <a:cubicBezTo>
                    <a:pt x="544" y="886"/>
                    <a:pt x="1028" y="1199"/>
                    <a:pt x="1485" y="1599"/>
                  </a:cubicBezTo>
                  <a:lnTo>
                    <a:pt x="1629" y="1457"/>
                  </a:lnTo>
                  <a:cubicBezTo>
                    <a:pt x="1743" y="1343"/>
                    <a:pt x="1857" y="1256"/>
                    <a:pt x="1972" y="1142"/>
                  </a:cubicBezTo>
                  <a:cubicBezTo>
                    <a:pt x="1515" y="715"/>
                    <a:pt x="800" y="228"/>
                    <a:pt x="201" y="0"/>
                  </a:cubicBez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50"/>
            <p:cNvSpPr/>
            <p:nvPr/>
          </p:nvSpPr>
          <p:spPr>
            <a:xfrm>
              <a:off x="6637632" y="1968077"/>
              <a:ext cx="184830" cy="140042"/>
            </a:xfrm>
            <a:custGeom>
              <a:rect b="b" l="l" r="r" t="t"/>
              <a:pathLst>
                <a:path extrusionOk="0" h="1579" w="2084">
                  <a:moveTo>
                    <a:pt x="1019" y="0"/>
                  </a:moveTo>
                  <a:cubicBezTo>
                    <a:pt x="745" y="0"/>
                    <a:pt x="383" y="79"/>
                    <a:pt x="0" y="379"/>
                  </a:cubicBezTo>
                  <a:cubicBezTo>
                    <a:pt x="1341" y="493"/>
                    <a:pt x="1855" y="1549"/>
                    <a:pt x="1885" y="1578"/>
                  </a:cubicBezTo>
                  <a:cubicBezTo>
                    <a:pt x="2083" y="608"/>
                    <a:pt x="1512" y="94"/>
                    <a:pt x="1512" y="94"/>
                  </a:cubicBezTo>
                  <a:cubicBezTo>
                    <a:pt x="1512" y="94"/>
                    <a:pt x="1318" y="0"/>
                    <a:pt x="1019"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50"/>
            <p:cNvSpPr/>
            <p:nvPr/>
          </p:nvSpPr>
          <p:spPr>
            <a:xfrm>
              <a:off x="6407126" y="2467581"/>
              <a:ext cx="243099" cy="364693"/>
            </a:xfrm>
            <a:custGeom>
              <a:rect b="b" l="l" r="r" t="t"/>
              <a:pathLst>
                <a:path extrusionOk="0" h="4112" w="2741">
                  <a:moveTo>
                    <a:pt x="2284" y="1"/>
                  </a:moveTo>
                  <a:lnTo>
                    <a:pt x="0" y="4112"/>
                  </a:lnTo>
                  <a:lnTo>
                    <a:pt x="2741" y="286"/>
                  </a:lnTo>
                  <a:lnTo>
                    <a:pt x="2284"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50"/>
            <p:cNvSpPr/>
            <p:nvPr/>
          </p:nvSpPr>
          <p:spPr>
            <a:xfrm>
              <a:off x="6581935" y="2315654"/>
              <a:ext cx="81063" cy="134188"/>
            </a:xfrm>
            <a:custGeom>
              <a:rect b="b" l="l" r="r" t="t"/>
              <a:pathLst>
                <a:path extrusionOk="0" h="1513" w="914">
                  <a:moveTo>
                    <a:pt x="599" y="1"/>
                  </a:moveTo>
                  <a:lnTo>
                    <a:pt x="0" y="1086"/>
                  </a:lnTo>
                  <a:lnTo>
                    <a:pt x="656" y="1513"/>
                  </a:lnTo>
                  <a:lnTo>
                    <a:pt x="914" y="1113"/>
                  </a:lnTo>
                  <a:lnTo>
                    <a:pt x="685" y="58"/>
                  </a:lnTo>
                  <a:lnTo>
                    <a:pt x="599" y="1"/>
                  </a:ln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50"/>
            <p:cNvSpPr/>
            <p:nvPr/>
          </p:nvSpPr>
          <p:spPr>
            <a:xfrm>
              <a:off x="6576879" y="2315654"/>
              <a:ext cx="81063" cy="129133"/>
            </a:xfrm>
            <a:custGeom>
              <a:rect b="b" l="l" r="r" t="t"/>
              <a:pathLst>
                <a:path extrusionOk="0" h="1456" w="914">
                  <a:moveTo>
                    <a:pt x="656" y="1"/>
                  </a:moveTo>
                  <a:lnTo>
                    <a:pt x="0" y="1028"/>
                  </a:lnTo>
                  <a:lnTo>
                    <a:pt x="656" y="1456"/>
                  </a:lnTo>
                  <a:lnTo>
                    <a:pt x="914" y="1056"/>
                  </a:lnTo>
                  <a:lnTo>
                    <a:pt x="656" y="1"/>
                  </a:ln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50"/>
            <p:cNvSpPr/>
            <p:nvPr/>
          </p:nvSpPr>
          <p:spPr>
            <a:xfrm>
              <a:off x="6597101" y="2319911"/>
              <a:ext cx="146959" cy="196626"/>
            </a:xfrm>
            <a:custGeom>
              <a:rect b="b" l="l" r="r" t="t"/>
              <a:pathLst>
                <a:path extrusionOk="0" h="2217" w="1657">
                  <a:moveTo>
                    <a:pt x="1535" y="0"/>
                  </a:moveTo>
                  <a:cubicBezTo>
                    <a:pt x="1406" y="0"/>
                    <a:pt x="996" y="199"/>
                    <a:pt x="743" y="581"/>
                  </a:cubicBezTo>
                  <a:cubicBezTo>
                    <a:pt x="599" y="809"/>
                    <a:pt x="256" y="1380"/>
                    <a:pt x="1" y="1894"/>
                  </a:cubicBezTo>
                  <a:cubicBezTo>
                    <a:pt x="1" y="2045"/>
                    <a:pt x="243" y="2217"/>
                    <a:pt x="379" y="2217"/>
                  </a:cubicBezTo>
                  <a:cubicBezTo>
                    <a:pt x="398" y="2217"/>
                    <a:pt x="414" y="2214"/>
                    <a:pt x="428" y="2207"/>
                  </a:cubicBezTo>
                  <a:cubicBezTo>
                    <a:pt x="827" y="1750"/>
                    <a:pt x="1227" y="1209"/>
                    <a:pt x="1371" y="1008"/>
                  </a:cubicBezTo>
                  <a:cubicBezTo>
                    <a:pt x="1656" y="581"/>
                    <a:pt x="1656" y="67"/>
                    <a:pt x="1570" y="10"/>
                  </a:cubicBezTo>
                  <a:cubicBezTo>
                    <a:pt x="1563" y="3"/>
                    <a:pt x="1551" y="0"/>
                    <a:pt x="1535" y="0"/>
                  </a:cubicBez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50"/>
            <p:cNvSpPr/>
            <p:nvPr/>
          </p:nvSpPr>
          <p:spPr>
            <a:xfrm>
              <a:off x="6665392" y="2353525"/>
              <a:ext cx="70952" cy="48336"/>
            </a:xfrm>
            <a:custGeom>
              <a:rect b="b" l="l" r="r" t="t"/>
              <a:pathLst>
                <a:path extrusionOk="0" h="545" w="800">
                  <a:moveTo>
                    <a:pt x="30" y="1"/>
                  </a:moveTo>
                  <a:lnTo>
                    <a:pt x="0" y="58"/>
                  </a:lnTo>
                  <a:cubicBezTo>
                    <a:pt x="57" y="202"/>
                    <a:pt x="144" y="316"/>
                    <a:pt x="286" y="400"/>
                  </a:cubicBezTo>
                  <a:cubicBezTo>
                    <a:pt x="430" y="487"/>
                    <a:pt x="601" y="544"/>
                    <a:pt x="772" y="544"/>
                  </a:cubicBezTo>
                  <a:lnTo>
                    <a:pt x="800" y="458"/>
                  </a:lnTo>
                  <a:lnTo>
                    <a:pt x="800" y="458"/>
                  </a:lnTo>
                  <a:cubicBezTo>
                    <a:pt x="766" y="465"/>
                    <a:pt x="731" y="468"/>
                    <a:pt x="694" y="468"/>
                  </a:cubicBezTo>
                  <a:cubicBezTo>
                    <a:pt x="577" y="468"/>
                    <a:pt x="446" y="430"/>
                    <a:pt x="315" y="343"/>
                  </a:cubicBezTo>
                  <a:cubicBezTo>
                    <a:pt x="201" y="259"/>
                    <a:pt x="87" y="145"/>
                    <a:pt x="30" y="1"/>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50"/>
            <p:cNvSpPr/>
            <p:nvPr/>
          </p:nvSpPr>
          <p:spPr>
            <a:xfrm>
              <a:off x="6589385" y="2464920"/>
              <a:ext cx="73613" cy="48336"/>
            </a:xfrm>
            <a:custGeom>
              <a:rect b="b" l="l" r="r" t="t"/>
              <a:pathLst>
                <a:path extrusionOk="0" h="545" w="830">
                  <a:moveTo>
                    <a:pt x="58" y="1"/>
                  </a:moveTo>
                  <a:lnTo>
                    <a:pt x="1" y="88"/>
                  </a:lnTo>
                  <a:cubicBezTo>
                    <a:pt x="58" y="202"/>
                    <a:pt x="172" y="316"/>
                    <a:pt x="316" y="401"/>
                  </a:cubicBezTo>
                  <a:cubicBezTo>
                    <a:pt x="458" y="487"/>
                    <a:pt x="629" y="545"/>
                    <a:pt x="773" y="545"/>
                  </a:cubicBezTo>
                  <a:lnTo>
                    <a:pt x="830" y="458"/>
                  </a:lnTo>
                  <a:lnTo>
                    <a:pt x="830" y="458"/>
                  </a:lnTo>
                  <a:cubicBezTo>
                    <a:pt x="796" y="465"/>
                    <a:pt x="758" y="469"/>
                    <a:pt x="719" y="469"/>
                  </a:cubicBezTo>
                  <a:cubicBezTo>
                    <a:pt x="594" y="469"/>
                    <a:pt x="453" y="431"/>
                    <a:pt x="343" y="344"/>
                  </a:cubicBezTo>
                  <a:cubicBezTo>
                    <a:pt x="202" y="259"/>
                    <a:pt x="115" y="145"/>
                    <a:pt x="58" y="1"/>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50"/>
            <p:cNvSpPr/>
            <p:nvPr/>
          </p:nvSpPr>
          <p:spPr>
            <a:xfrm>
              <a:off x="6156488" y="2295433"/>
              <a:ext cx="235472" cy="395114"/>
            </a:xfrm>
            <a:custGeom>
              <a:rect b="b" l="l" r="r" t="t"/>
              <a:pathLst>
                <a:path extrusionOk="0" h="4455" w="2655">
                  <a:moveTo>
                    <a:pt x="2228" y="0"/>
                  </a:moveTo>
                  <a:lnTo>
                    <a:pt x="1" y="4454"/>
                  </a:lnTo>
                  <a:lnTo>
                    <a:pt x="2655" y="256"/>
                  </a:lnTo>
                  <a:lnTo>
                    <a:pt x="2228" y="0"/>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9" name="Google Shape;5869;p50"/>
            <p:cNvSpPr/>
            <p:nvPr/>
          </p:nvSpPr>
          <p:spPr>
            <a:xfrm>
              <a:off x="6394532" y="2234591"/>
              <a:ext cx="121594" cy="93745"/>
            </a:xfrm>
            <a:custGeom>
              <a:rect b="b" l="l" r="r" t="t"/>
              <a:pathLst>
                <a:path extrusionOk="0" h="1057" w="1371">
                  <a:moveTo>
                    <a:pt x="1314" y="1"/>
                  </a:moveTo>
                  <a:lnTo>
                    <a:pt x="229" y="229"/>
                  </a:lnTo>
                  <a:lnTo>
                    <a:pt x="0" y="629"/>
                  </a:lnTo>
                  <a:lnTo>
                    <a:pt x="656" y="1056"/>
                  </a:lnTo>
                  <a:lnTo>
                    <a:pt x="1371" y="58"/>
                  </a:lnTo>
                  <a:lnTo>
                    <a:pt x="1314" y="1"/>
                  </a:ln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50"/>
            <p:cNvSpPr/>
            <p:nvPr/>
          </p:nvSpPr>
          <p:spPr>
            <a:xfrm>
              <a:off x="6399587" y="2239736"/>
              <a:ext cx="116539" cy="91173"/>
            </a:xfrm>
            <a:custGeom>
              <a:rect b="b" l="l" r="r" t="t"/>
              <a:pathLst>
                <a:path extrusionOk="0" h="1028" w="1314">
                  <a:moveTo>
                    <a:pt x="1314" y="0"/>
                  </a:moveTo>
                  <a:lnTo>
                    <a:pt x="256" y="228"/>
                  </a:lnTo>
                  <a:lnTo>
                    <a:pt x="1" y="628"/>
                  </a:lnTo>
                  <a:lnTo>
                    <a:pt x="656" y="1028"/>
                  </a:lnTo>
                  <a:lnTo>
                    <a:pt x="1314" y="0"/>
                  </a:ln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50"/>
            <p:cNvSpPr/>
            <p:nvPr/>
          </p:nvSpPr>
          <p:spPr>
            <a:xfrm>
              <a:off x="6336174" y="2148296"/>
              <a:ext cx="141904" cy="199641"/>
            </a:xfrm>
            <a:custGeom>
              <a:rect b="b" l="l" r="r" t="t"/>
              <a:pathLst>
                <a:path extrusionOk="0" h="2251" w="1600">
                  <a:moveTo>
                    <a:pt x="1499" y="0"/>
                  </a:moveTo>
                  <a:cubicBezTo>
                    <a:pt x="1396" y="0"/>
                    <a:pt x="953" y="202"/>
                    <a:pt x="686" y="602"/>
                  </a:cubicBezTo>
                  <a:cubicBezTo>
                    <a:pt x="572" y="830"/>
                    <a:pt x="259" y="1401"/>
                    <a:pt x="1" y="1945"/>
                  </a:cubicBezTo>
                  <a:cubicBezTo>
                    <a:pt x="1" y="2088"/>
                    <a:pt x="221" y="2250"/>
                    <a:pt x="376" y="2250"/>
                  </a:cubicBezTo>
                  <a:cubicBezTo>
                    <a:pt x="406" y="2250"/>
                    <a:pt x="434" y="2244"/>
                    <a:pt x="457" y="2230"/>
                  </a:cubicBezTo>
                  <a:cubicBezTo>
                    <a:pt x="830" y="1773"/>
                    <a:pt x="1200" y="1230"/>
                    <a:pt x="1344" y="1001"/>
                  </a:cubicBezTo>
                  <a:cubicBezTo>
                    <a:pt x="1599" y="574"/>
                    <a:pt x="1599" y="60"/>
                    <a:pt x="1515" y="3"/>
                  </a:cubicBezTo>
                  <a:cubicBezTo>
                    <a:pt x="1511" y="1"/>
                    <a:pt x="1506" y="0"/>
                    <a:pt x="1499" y="0"/>
                  </a:cubicBez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50"/>
            <p:cNvSpPr/>
            <p:nvPr/>
          </p:nvSpPr>
          <p:spPr>
            <a:xfrm>
              <a:off x="6399587" y="2178894"/>
              <a:ext cx="68380" cy="53214"/>
            </a:xfrm>
            <a:custGeom>
              <a:rect b="b" l="l" r="r" t="t"/>
              <a:pathLst>
                <a:path extrusionOk="0" h="600" w="771">
                  <a:moveTo>
                    <a:pt x="28" y="1"/>
                  </a:moveTo>
                  <a:lnTo>
                    <a:pt x="1" y="85"/>
                  </a:lnTo>
                  <a:cubicBezTo>
                    <a:pt x="58" y="229"/>
                    <a:pt x="172" y="371"/>
                    <a:pt x="313" y="458"/>
                  </a:cubicBezTo>
                  <a:cubicBezTo>
                    <a:pt x="457" y="542"/>
                    <a:pt x="599" y="599"/>
                    <a:pt x="743" y="599"/>
                  </a:cubicBezTo>
                  <a:lnTo>
                    <a:pt x="770" y="515"/>
                  </a:lnTo>
                  <a:lnTo>
                    <a:pt x="770" y="515"/>
                  </a:lnTo>
                  <a:cubicBezTo>
                    <a:pt x="751" y="519"/>
                    <a:pt x="729" y="522"/>
                    <a:pt x="707" y="522"/>
                  </a:cubicBezTo>
                  <a:cubicBezTo>
                    <a:pt x="598" y="522"/>
                    <a:pt x="460" y="471"/>
                    <a:pt x="343" y="401"/>
                  </a:cubicBezTo>
                  <a:cubicBezTo>
                    <a:pt x="199" y="314"/>
                    <a:pt x="85" y="142"/>
                    <a:pt x="28" y="1"/>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50"/>
            <p:cNvSpPr/>
            <p:nvPr/>
          </p:nvSpPr>
          <p:spPr>
            <a:xfrm>
              <a:off x="6328724" y="2295433"/>
              <a:ext cx="68291" cy="50731"/>
            </a:xfrm>
            <a:custGeom>
              <a:rect b="b" l="l" r="r" t="t"/>
              <a:pathLst>
                <a:path extrusionOk="0" h="572" w="770">
                  <a:moveTo>
                    <a:pt x="57" y="0"/>
                  </a:moveTo>
                  <a:lnTo>
                    <a:pt x="0" y="57"/>
                  </a:lnTo>
                  <a:cubicBezTo>
                    <a:pt x="57" y="199"/>
                    <a:pt x="171" y="343"/>
                    <a:pt x="313" y="427"/>
                  </a:cubicBezTo>
                  <a:cubicBezTo>
                    <a:pt x="457" y="514"/>
                    <a:pt x="599" y="571"/>
                    <a:pt x="742" y="571"/>
                  </a:cubicBezTo>
                  <a:lnTo>
                    <a:pt x="770" y="484"/>
                  </a:lnTo>
                  <a:lnTo>
                    <a:pt x="770" y="484"/>
                  </a:lnTo>
                  <a:cubicBezTo>
                    <a:pt x="749" y="490"/>
                    <a:pt x="726" y="492"/>
                    <a:pt x="703" y="492"/>
                  </a:cubicBezTo>
                  <a:cubicBezTo>
                    <a:pt x="595" y="492"/>
                    <a:pt x="464" y="441"/>
                    <a:pt x="370" y="370"/>
                  </a:cubicBezTo>
                  <a:cubicBezTo>
                    <a:pt x="199" y="286"/>
                    <a:pt x="85" y="142"/>
                    <a:pt x="57" y="0"/>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50"/>
            <p:cNvSpPr/>
            <p:nvPr/>
          </p:nvSpPr>
          <p:spPr>
            <a:xfrm>
              <a:off x="6556569" y="2081335"/>
              <a:ext cx="192546" cy="167269"/>
            </a:xfrm>
            <a:custGeom>
              <a:rect b="b" l="l" r="r" t="t"/>
              <a:pathLst>
                <a:path extrusionOk="0" h="1886" w="2171">
                  <a:moveTo>
                    <a:pt x="1075" y="0"/>
                  </a:moveTo>
                  <a:cubicBezTo>
                    <a:pt x="768" y="0"/>
                    <a:pt x="466" y="146"/>
                    <a:pt x="286" y="416"/>
                  </a:cubicBezTo>
                  <a:cubicBezTo>
                    <a:pt x="1" y="872"/>
                    <a:pt x="142" y="1443"/>
                    <a:pt x="572" y="1729"/>
                  </a:cubicBezTo>
                  <a:cubicBezTo>
                    <a:pt x="731" y="1835"/>
                    <a:pt x="913" y="1886"/>
                    <a:pt x="1095" y="1886"/>
                  </a:cubicBezTo>
                  <a:cubicBezTo>
                    <a:pt x="1402" y="1886"/>
                    <a:pt x="1706" y="1741"/>
                    <a:pt x="1885" y="1471"/>
                  </a:cubicBezTo>
                  <a:cubicBezTo>
                    <a:pt x="2171" y="1014"/>
                    <a:pt x="2027" y="443"/>
                    <a:pt x="1600" y="158"/>
                  </a:cubicBezTo>
                  <a:cubicBezTo>
                    <a:pt x="1440" y="51"/>
                    <a:pt x="1257" y="0"/>
                    <a:pt x="1075"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50"/>
            <p:cNvSpPr/>
            <p:nvPr/>
          </p:nvSpPr>
          <p:spPr>
            <a:xfrm>
              <a:off x="6566680" y="2090559"/>
              <a:ext cx="172325" cy="148822"/>
            </a:xfrm>
            <a:custGeom>
              <a:rect b="b" l="l" r="r" t="t"/>
              <a:pathLst>
                <a:path extrusionOk="0" h="1678" w="1943">
                  <a:moveTo>
                    <a:pt x="960" y="1"/>
                  </a:moveTo>
                  <a:cubicBezTo>
                    <a:pt x="686" y="1"/>
                    <a:pt x="420" y="133"/>
                    <a:pt x="257" y="369"/>
                  </a:cubicBezTo>
                  <a:cubicBezTo>
                    <a:pt x="1" y="768"/>
                    <a:pt x="115" y="1282"/>
                    <a:pt x="515" y="1538"/>
                  </a:cubicBezTo>
                  <a:cubicBezTo>
                    <a:pt x="651" y="1633"/>
                    <a:pt x="810" y="1678"/>
                    <a:pt x="970" y="1678"/>
                  </a:cubicBezTo>
                  <a:cubicBezTo>
                    <a:pt x="1245" y="1678"/>
                    <a:pt x="1522" y="1545"/>
                    <a:pt x="1684" y="1310"/>
                  </a:cubicBezTo>
                  <a:cubicBezTo>
                    <a:pt x="1942" y="910"/>
                    <a:pt x="1828" y="396"/>
                    <a:pt x="1428" y="140"/>
                  </a:cubicBezTo>
                  <a:cubicBezTo>
                    <a:pt x="1282" y="46"/>
                    <a:pt x="1119" y="1"/>
                    <a:pt x="960" y="1"/>
                  </a:cubicBez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50"/>
            <p:cNvSpPr/>
            <p:nvPr/>
          </p:nvSpPr>
          <p:spPr>
            <a:xfrm>
              <a:off x="6586990" y="2105991"/>
              <a:ext cx="131705" cy="117958"/>
            </a:xfrm>
            <a:custGeom>
              <a:rect b="b" l="l" r="r" t="t"/>
              <a:pathLst>
                <a:path extrusionOk="0" h="1330" w="1485">
                  <a:moveTo>
                    <a:pt x="744" y="1"/>
                  </a:moveTo>
                  <a:cubicBezTo>
                    <a:pt x="522" y="1"/>
                    <a:pt x="308" y="108"/>
                    <a:pt x="199" y="309"/>
                  </a:cubicBezTo>
                  <a:cubicBezTo>
                    <a:pt x="0" y="594"/>
                    <a:pt x="85" y="1022"/>
                    <a:pt x="370" y="1223"/>
                  </a:cubicBezTo>
                  <a:cubicBezTo>
                    <a:pt x="485" y="1295"/>
                    <a:pt x="610" y="1330"/>
                    <a:pt x="733" y="1330"/>
                  </a:cubicBezTo>
                  <a:cubicBezTo>
                    <a:pt x="949" y="1330"/>
                    <a:pt x="1157" y="1222"/>
                    <a:pt x="1284" y="1022"/>
                  </a:cubicBezTo>
                  <a:cubicBezTo>
                    <a:pt x="1485" y="736"/>
                    <a:pt x="1398" y="309"/>
                    <a:pt x="1113" y="108"/>
                  </a:cubicBezTo>
                  <a:cubicBezTo>
                    <a:pt x="999" y="36"/>
                    <a:pt x="870" y="1"/>
                    <a:pt x="744" y="1"/>
                  </a:cubicBezTo>
                  <a:close/>
                </a:path>
              </a:pathLst>
            </a:custGeom>
            <a:solidFill>
              <a:schemeClr val="accent5"/>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7" name="Google Shape;5877;p50"/>
          <p:cNvSpPr txBox="1"/>
          <p:nvPr/>
        </p:nvSpPr>
        <p:spPr>
          <a:xfrm>
            <a:off x="2639200" y="797725"/>
            <a:ext cx="5892600" cy="320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highlight>
                  <a:schemeClr val="lt1"/>
                </a:highlight>
              </a:rPr>
              <a:t>Jan van Roestel, Dmitry A. Duev, Ashish A. Mahabal, Michael W. Coughlin, Przemek Mrόz, Kevin Burdge, Andrew Drake, Matthew J. Graham, Lynne Hillenbrand, Eric C. Bellm, Thomas Kupfer, Alexandre Delacroix, C. Fremling, V. Zach Golkhou, David Hale, Russ R. Laher, Frank J. Masci, Reed Riddle, Philippe Rosnet, Ben Rusholme, Roger Smith, Maayane T. Soumagnac, Richard Walters, Thomas A. Prince, &amp; S. R. Kulkarni (2021). The ZTF Source Classification Project. I. Methods and Infrastructure</a:t>
            </a:r>
            <a:r>
              <a:rPr i="1" lang="en" sz="800">
                <a:solidFill>
                  <a:schemeClr val="dk1"/>
                </a:solidFill>
                <a:highlight>
                  <a:schemeClr val="lt1"/>
                </a:highlight>
              </a:rPr>
              <a:t>. The Astronomical Journal, 161(6), 267.</a:t>
            </a:r>
            <a:endParaRPr sz="800">
              <a:solidFill>
                <a:schemeClr val="dk1"/>
              </a:solidFill>
              <a:highlight>
                <a:schemeClr val="lt1"/>
              </a:highlight>
              <a:latin typeface="Nunito"/>
              <a:ea typeface="Nunito"/>
              <a:cs typeface="Nunito"/>
              <a:sym typeface="Nunito"/>
            </a:endParaRPr>
          </a:p>
          <a:p>
            <a:pPr indent="0" lvl="0" marL="0" rtl="0" algn="l">
              <a:spcBef>
                <a:spcPts val="0"/>
              </a:spcBef>
              <a:spcAft>
                <a:spcPts val="0"/>
              </a:spcAft>
              <a:buNone/>
            </a:pPr>
            <a:r>
              <a:t/>
            </a:r>
            <a:endParaRPr sz="800">
              <a:solidFill>
                <a:schemeClr val="dk1"/>
              </a:solidFill>
              <a:highlight>
                <a:schemeClr val="lt1"/>
              </a:highlight>
              <a:latin typeface="Nunito"/>
              <a:ea typeface="Nunito"/>
              <a:cs typeface="Nunito"/>
              <a:sym typeface="Nunito"/>
            </a:endParaRPr>
          </a:p>
          <a:p>
            <a:pPr indent="0" lvl="0" marL="0" rtl="0" algn="l">
              <a:spcBef>
                <a:spcPts val="0"/>
              </a:spcBef>
              <a:spcAft>
                <a:spcPts val="0"/>
              </a:spcAft>
              <a:buNone/>
            </a:pPr>
            <a:r>
              <a:rPr lang="en" sz="800">
                <a:solidFill>
                  <a:schemeClr val="dk1"/>
                </a:solidFill>
                <a:latin typeface="Roboto"/>
                <a:ea typeface="Roboto"/>
                <a:cs typeface="Roboto"/>
                <a:sym typeface="Roboto"/>
              </a:rPr>
              <a:t>Scikit-learn: Machine Learning in Python, Pedregosa et al., JMLR 12, pp. 2825-2830, 2011.</a:t>
            </a:r>
            <a:endParaRPr sz="800">
              <a:solidFill>
                <a:schemeClr val="dk1"/>
              </a:solidFill>
              <a:latin typeface="Roboto"/>
              <a:ea typeface="Roboto"/>
              <a:cs typeface="Roboto"/>
              <a:sym typeface="Roboto"/>
            </a:endParaRPr>
          </a:p>
          <a:p>
            <a:pPr indent="0" lvl="0" marL="0" rtl="0" algn="l">
              <a:spcBef>
                <a:spcPts val="0"/>
              </a:spcBef>
              <a:spcAft>
                <a:spcPts val="0"/>
              </a:spcAft>
              <a:buNone/>
            </a:pPr>
            <a:r>
              <a:t/>
            </a:r>
            <a:endParaRPr sz="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800">
                <a:solidFill>
                  <a:schemeClr val="dk1"/>
                </a:solidFill>
                <a:highlight>
                  <a:schemeClr val="lt1"/>
                </a:highlight>
              </a:rPr>
              <a:t>Guillaume Lemaitre, Fernando Nogueira, &amp; Christos K. Aridas (2017). Imbalanced-learn: A Python Toolbox to Tackle the Curse of Imbalanced Datasets in Machine Learning</a:t>
            </a:r>
            <a:r>
              <a:rPr i="1" lang="en" sz="800">
                <a:solidFill>
                  <a:schemeClr val="dk1"/>
                </a:solidFill>
                <a:highlight>
                  <a:schemeClr val="lt1"/>
                </a:highlight>
              </a:rPr>
              <a:t>. Journal of Machine Learning Research, 18(17), 1-5.</a:t>
            </a:r>
            <a:endParaRPr i="1" sz="800">
              <a:solidFill>
                <a:schemeClr val="dk1"/>
              </a:solidFill>
              <a:highlight>
                <a:schemeClr val="lt1"/>
              </a:highlight>
            </a:endParaRPr>
          </a:p>
          <a:p>
            <a:pPr indent="0" lvl="0" marL="0" rtl="0" algn="l">
              <a:lnSpc>
                <a:spcPct val="115000"/>
              </a:lnSpc>
              <a:spcBef>
                <a:spcPts val="0"/>
              </a:spcBef>
              <a:spcAft>
                <a:spcPts val="0"/>
              </a:spcAft>
              <a:buNone/>
            </a:pPr>
            <a:r>
              <a:t/>
            </a:r>
            <a:endParaRPr i="1" sz="800">
              <a:solidFill>
                <a:schemeClr val="dk1"/>
              </a:solidFill>
              <a:highlight>
                <a:schemeClr val="lt1"/>
              </a:highlight>
            </a:endParaRPr>
          </a:p>
          <a:p>
            <a:pPr indent="0" lvl="0" marL="0" rtl="0" algn="l">
              <a:lnSpc>
                <a:spcPct val="115000"/>
              </a:lnSpc>
              <a:spcBef>
                <a:spcPts val="0"/>
              </a:spcBef>
              <a:spcAft>
                <a:spcPts val="0"/>
              </a:spcAft>
              <a:buNone/>
            </a:pPr>
            <a:r>
              <a:rPr lang="en" sz="800">
                <a:solidFill>
                  <a:schemeClr val="dk1"/>
                </a:solidFill>
                <a:highlight>
                  <a:schemeClr val="lt1"/>
                </a:highlight>
              </a:rPr>
              <a:t>Hunter, J. (2007). Matplotlib: A 2D graphics environment</a:t>
            </a:r>
            <a:r>
              <a:rPr i="1" lang="en" sz="800">
                <a:solidFill>
                  <a:schemeClr val="dk1"/>
                </a:solidFill>
                <a:highlight>
                  <a:schemeClr val="lt1"/>
                </a:highlight>
              </a:rPr>
              <a:t>. Computing in Science &amp; Engineering, 9(3), 90–95.</a:t>
            </a:r>
            <a:endParaRPr i="1" sz="800">
              <a:solidFill>
                <a:schemeClr val="dk1"/>
              </a:solidFill>
              <a:highlight>
                <a:schemeClr val="lt1"/>
              </a:highlight>
            </a:endParaRPr>
          </a:p>
          <a:p>
            <a:pPr indent="0" lvl="0" marL="0" rtl="0" algn="l">
              <a:lnSpc>
                <a:spcPct val="115000"/>
              </a:lnSpc>
              <a:spcBef>
                <a:spcPts val="0"/>
              </a:spcBef>
              <a:spcAft>
                <a:spcPts val="0"/>
              </a:spcAft>
              <a:buNone/>
            </a:pPr>
            <a:r>
              <a:t/>
            </a:r>
            <a:endParaRPr i="1" sz="800">
              <a:solidFill>
                <a:schemeClr val="dk1"/>
              </a:solidFill>
              <a:highlight>
                <a:schemeClr val="lt1"/>
              </a:highlight>
            </a:endParaRPr>
          </a:p>
          <a:p>
            <a:pPr indent="0" lvl="0" marL="0" rtl="0" algn="l">
              <a:lnSpc>
                <a:spcPct val="115000"/>
              </a:lnSpc>
              <a:spcBef>
                <a:spcPts val="0"/>
              </a:spcBef>
              <a:spcAft>
                <a:spcPts val="0"/>
              </a:spcAft>
              <a:buNone/>
            </a:pPr>
            <a:r>
              <a:rPr lang="en" sz="800">
                <a:solidFill>
                  <a:schemeClr val="dk1"/>
                </a:solidFill>
              </a:rPr>
              <a:t>Harris, C.R., Millman, K.J., van der Walt, S.J. et al. </a:t>
            </a:r>
            <a:r>
              <a:rPr i="1" lang="en" sz="800">
                <a:solidFill>
                  <a:schemeClr val="dk1"/>
                </a:solidFill>
              </a:rPr>
              <a:t>Array programming with NumPy</a:t>
            </a:r>
            <a:r>
              <a:rPr lang="en" sz="800">
                <a:solidFill>
                  <a:schemeClr val="dk1"/>
                </a:solidFill>
              </a:rPr>
              <a:t>. Nature 585, 357–362 (2020). DOI: </a:t>
            </a:r>
            <a:r>
              <a:rPr lang="en" sz="800">
                <a:solidFill>
                  <a:schemeClr val="dk1"/>
                </a:solidFill>
                <a:uFill>
                  <a:noFill/>
                </a:uFill>
                <a:hlinkClick r:id="rId3">
                  <a:extLst>
                    <a:ext uri="{A12FA001-AC4F-418D-AE19-62706E023703}">
                      <ahyp:hlinkClr val="tx"/>
                    </a:ext>
                  </a:extLst>
                </a:hlinkClick>
              </a:rPr>
              <a:t>10.1038/s41586-020-2649-2</a:t>
            </a:r>
            <a:r>
              <a:rPr lang="en" sz="800">
                <a:solidFill>
                  <a:schemeClr val="dk1"/>
                </a:solidFill>
              </a:rPr>
              <a:t>.</a:t>
            </a:r>
            <a:endParaRPr sz="800">
              <a:solidFill>
                <a:schemeClr val="dk1"/>
              </a:solidFill>
            </a:endParaRPr>
          </a:p>
          <a:p>
            <a:pPr indent="0" lvl="0" marL="0" rtl="0" algn="l">
              <a:lnSpc>
                <a:spcPct val="115000"/>
              </a:lnSpc>
              <a:spcBef>
                <a:spcPts val="0"/>
              </a:spcBef>
              <a:spcAft>
                <a:spcPts val="0"/>
              </a:spcAft>
              <a:buNone/>
            </a:pPr>
            <a:r>
              <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highlight>
                  <a:schemeClr val="lt1"/>
                </a:highlight>
              </a:rPr>
              <a:t>Wes McKinney ( 2010 ). Data Structures for Statistical Computing in Python . In </a:t>
            </a:r>
            <a:r>
              <a:rPr i="1" lang="en" sz="800">
                <a:solidFill>
                  <a:schemeClr val="dk1"/>
                </a:solidFill>
                <a:highlight>
                  <a:schemeClr val="lt1"/>
                </a:highlight>
              </a:rPr>
              <a:t>Proceedings of the 9th Python in Science Conference </a:t>
            </a:r>
            <a:r>
              <a:rPr lang="en" sz="800">
                <a:solidFill>
                  <a:schemeClr val="dk1"/>
                </a:solidFill>
                <a:highlight>
                  <a:schemeClr val="lt1"/>
                </a:highlight>
              </a:rPr>
              <a:t>(pp. 51 - 56 ).</a:t>
            </a:r>
            <a:endParaRPr sz="800">
              <a:solidFill>
                <a:schemeClr val="dk1"/>
              </a:solidFill>
              <a:highlight>
                <a:schemeClr val="lt1"/>
              </a:highlight>
            </a:endParaRPr>
          </a:p>
          <a:p>
            <a:pPr indent="0" lvl="0" marL="0" rtl="0" algn="l">
              <a:lnSpc>
                <a:spcPct val="115000"/>
              </a:lnSpc>
              <a:spcBef>
                <a:spcPts val="0"/>
              </a:spcBef>
              <a:spcAft>
                <a:spcPts val="0"/>
              </a:spcAft>
              <a:buNone/>
            </a:pPr>
            <a:r>
              <a:t/>
            </a:r>
            <a:endParaRPr i="1" sz="800">
              <a:solidFill>
                <a:schemeClr val="dk1"/>
              </a:solidFill>
              <a:highlight>
                <a:schemeClr val="lt1"/>
              </a:highlight>
            </a:endParaRPr>
          </a:p>
          <a:p>
            <a:pPr indent="0" lvl="0" marL="0" rtl="0" algn="l">
              <a:lnSpc>
                <a:spcPct val="115000"/>
              </a:lnSpc>
              <a:spcBef>
                <a:spcPts val="0"/>
              </a:spcBef>
              <a:spcAft>
                <a:spcPts val="0"/>
              </a:spcAft>
              <a:buNone/>
            </a:pPr>
            <a:r>
              <a:rPr lang="en" sz="800">
                <a:solidFill>
                  <a:schemeClr val="dk1"/>
                </a:solidFill>
                <a:highlight>
                  <a:schemeClr val="lt1"/>
                </a:highlight>
              </a:rPr>
              <a:t>Michael L. Waskom (2021). seaborn: statistical data visualization</a:t>
            </a:r>
            <a:r>
              <a:rPr i="1" lang="en" sz="800">
                <a:solidFill>
                  <a:schemeClr val="dk1"/>
                </a:solidFill>
                <a:highlight>
                  <a:schemeClr val="lt1"/>
                </a:highlight>
              </a:rPr>
              <a:t>. Journal of Open Source Software, 6(60), 3021.</a:t>
            </a:r>
            <a:endParaRPr i="1" sz="800">
              <a:solidFill>
                <a:schemeClr val="dk1"/>
              </a:solidFill>
              <a:highlight>
                <a:schemeClr val="lt1"/>
              </a:highlight>
            </a:endParaRPr>
          </a:p>
          <a:p>
            <a:pPr indent="0" lvl="0" marL="0" rtl="0" algn="l">
              <a:lnSpc>
                <a:spcPct val="115000"/>
              </a:lnSpc>
              <a:spcBef>
                <a:spcPts val="0"/>
              </a:spcBef>
              <a:spcAft>
                <a:spcPts val="0"/>
              </a:spcAft>
              <a:buClr>
                <a:schemeClr val="lt1"/>
              </a:buClr>
              <a:buSzPts val="1100"/>
              <a:buFont typeface="Arial"/>
              <a:buNone/>
            </a:pPr>
            <a:r>
              <a:t/>
            </a:r>
            <a:endParaRPr i="1" sz="1000">
              <a:solidFill>
                <a:schemeClr val="dk1"/>
              </a:solidFill>
              <a:highlight>
                <a:schemeClr val="lt1"/>
              </a:highlight>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517" name="Shape 5517"/>
        <p:cNvGrpSpPr/>
        <p:nvPr/>
      </p:nvGrpSpPr>
      <p:grpSpPr>
        <a:xfrm>
          <a:off x="0" y="0"/>
          <a:ext cx="0" cy="0"/>
          <a:chOff x="0" y="0"/>
          <a:chExt cx="0" cy="0"/>
        </a:xfrm>
      </p:grpSpPr>
      <p:sp>
        <p:nvSpPr>
          <p:cNvPr id="5518" name="Google Shape;5518;p30"/>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from Zwicky Transient Facility</a:t>
            </a:r>
            <a:endParaRPr/>
          </a:p>
        </p:txBody>
      </p:sp>
      <p:sp>
        <p:nvSpPr>
          <p:cNvPr id="5519" name="Google Shape;5519;p30"/>
          <p:cNvSpPr/>
          <p:nvPr/>
        </p:nvSpPr>
        <p:spPr>
          <a:xfrm>
            <a:off x="8679538" y="4325883"/>
            <a:ext cx="201200" cy="201382"/>
          </a:xfrm>
          <a:custGeom>
            <a:rect b="b" l="l" r="r" t="t"/>
            <a:pathLst>
              <a:path extrusionOk="0" h="2086" w="2084">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30"/>
          <p:cNvSpPr txBox="1"/>
          <p:nvPr/>
        </p:nvSpPr>
        <p:spPr>
          <a:xfrm>
            <a:off x="193375" y="2036413"/>
            <a:ext cx="43083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Observes entire Northern Sky since 2018</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Scans every 2 days in the </a:t>
            </a:r>
            <a:r>
              <a:rPr i="1" lang="en" sz="1500">
                <a:solidFill>
                  <a:schemeClr val="dk1"/>
                </a:solidFill>
                <a:latin typeface="Nunito"/>
                <a:ea typeface="Nunito"/>
                <a:cs typeface="Nunito"/>
                <a:sym typeface="Nunito"/>
              </a:rPr>
              <a:t>g</a:t>
            </a:r>
            <a:r>
              <a:rPr lang="en" sz="1500">
                <a:solidFill>
                  <a:schemeClr val="dk1"/>
                </a:solidFill>
                <a:latin typeface="Nunito"/>
                <a:ea typeface="Nunito"/>
                <a:cs typeface="Nunito"/>
                <a:sym typeface="Nunito"/>
              </a:rPr>
              <a:t>, </a:t>
            </a:r>
            <a:r>
              <a:rPr i="1" lang="en" sz="1500">
                <a:solidFill>
                  <a:schemeClr val="dk1"/>
                </a:solidFill>
                <a:latin typeface="Nunito"/>
                <a:ea typeface="Nunito"/>
                <a:cs typeface="Nunito"/>
                <a:sym typeface="Nunito"/>
              </a:rPr>
              <a:t>r</a:t>
            </a:r>
            <a:r>
              <a:rPr lang="en" sz="1500">
                <a:solidFill>
                  <a:schemeClr val="dk1"/>
                </a:solidFill>
                <a:latin typeface="Nunito"/>
                <a:ea typeface="Nunito"/>
                <a:cs typeface="Nunito"/>
                <a:sym typeface="Nunito"/>
              </a:rPr>
              <a:t>, and </a:t>
            </a:r>
            <a:r>
              <a:rPr i="1" lang="en" sz="1500">
                <a:solidFill>
                  <a:schemeClr val="dk1"/>
                </a:solidFill>
                <a:latin typeface="Nunito"/>
                <a:ea typeface="Nunito"/>
                <a:cs typeface="Nunito"/>
                <a:sym typeface="Nunito"/>
              </a:rPr>
              <a:t>i</a:t>
            </a:r>
            <a:r>
              <a:rPr lang="en" sz="1500">
                <a:solidFill>
                  <a:schemeClr val="dk1"/>
                </a:solidFill>
                <a:latin typeface="Nunito"/>
                <a:ea typeface="Nunito"/>
                <a:cs typeface="Nunito"/>
                <a:sym typeface="Nunito"/>
              </a:rPr>
              <a:t> filters</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1.2 m Samuel Oschin Schmidt telescope</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Magnitude limit: m</a:t>
            </a:r>
            <a:r>
              <a:rPr baseline="-25000" lang="en" sz="1500">
                <a:solidFill>
                  <a:schemeClr val="dk1"/>
                </a:solidFill>
                <a:latin typeface="Nunito"/>
                <a:ea typeface="Nunito"/>
                <a:cs typeface="Nunito"/>
                <a:sym typeface="Nunito"/>
              </a:rPr>
              <a:t>r</a:t>
            </a:r>
            <a:r>
              <a:rPr lang="en" sz="1500">
                <a:solidFill>
                  <a:schemeClr val="dk1"/>
                </a:solidFill>
                <a:latin typeface="Nunito"/>
                <a:ea typeface="Nunito"/>
                <a:cs typeface="Nunito"/>
                <a:sym typeface="Nunito"/>
              </a:rPr>
              <a:t>=20.5</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0" lvl="0" marL="0" rtl="0" algn="ctr">
              <a:spcBef>
                <a:spcPts val="0"/>
              </a:spcBef>
              <a:spcAft>
                <a:spcPts val="0"/>
              </a:spcAft>
              <a:buNone/>
            </a:pPr>
            <a:r>
              <a:rPr lang="en" sz="1500">
                <a:solidFill>
                  <a:schemeClr val="dk1"/>
                </a:solidFill>
                <a:latin typeface="Nunito"/>
                <a:ea typeface="Nunito"/>
                <a:cs typeface="Nunito"/>
                <a:sym typeface="Nunito"/>
              </a:rPr>
              <a:t>Obtained Data for Billions of Sources </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p:txBody>
      </p:sp>
      <p:pic>
        <p:nvPicPr>
          <p:cNvPr id="5521" name="Google Shape;5521;p30"/>
          <p:cNvPicPr preferRelativeResize="0"/>
          <p:nvPr/>
        </p:nvPicPr>
        <p:blipFill>
          <a:blip r:embed="rId3">
            <a:alphaModFix/>
          </a:blip>
          <a:stretch>
            <a:fillRect/>
          </a:stretch>
        </p:blipFill>
        <p:spPr>
          <a:xfrm>
            <a:off x="4836800" y="1421375"/>
            <a:ext cx="3594215" cy="3261975"/>
          </a:xfrm>
          <a:prstGeom prst="rect">
            <a:avLst/>
          </a:prstGeom>
          <a:noFill/>
          <a:ln>
            <a:noFill/>
          </a:ln>
        </p:spPr>
      </p:pic>
      <p:sp>
        <p:nvSpPr>
          <p:cNvPr id="5522" name="Google Shape;5522;p30"/>
          <p:cNvSpPr txBox="1"/>
          <p:nvPr/>
        </p:nvSpPr>
        <p:spPr>
          <a:xfrm>
            <a:off x="5123025" y="4774200"/>
            <a:ext cx="3359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Roestel 2021</a:t>
            </a:r>
            <a:endParaRPr>
              <a:solidFill>
                <a:schemeClr val="dk1"/>
              </a:solidFill>
              <a:latin typeface="Nunito"/>
              <a:ea typeface="Nunito"/>
              <a:cs typeface="Nunito"/>
              <a:sym typeface="Nunito"/>
            </a:endParaRPr>
          </a:p>
        </p:txBody>
      </p:sp>
      <p:sp>
        <p:nvSpPr>
          <p:cNvPr id="5523" name="Google Shape;5523;p30"/>
          <p:cNvSpPr/>
          <p:nvPr/>
        </p:nvSpPr>
        <p:spPr>
          <a:xfrm>
            <a:off x="2181775" y="3186150"/>
            <a:ext cx="331500" cy="20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7" name="Shape 5527"/>
        <p:cNvGrpSpPr/>
        <p:nvPr/>
      </p:nvGrpSpPr>
      <p:grpSpPr>
        <a:xfrm>
          <a:off x="0" y="0"/>
          <a:ext cx="0" cy="0"/>
          <a:chOff x="0" y="0"/>
          <a:chExt cx="0" cy="0"/>
        </a:xfrm>
      </p:grpSpPr>
      <p:grpSp>
        <p:nvGrpSpPr>
          <p:cNvPr id="5528" name="Google Shape;5528;p31"/>
          <p:cNvGrpSpPr/>
          <p:nvPr/>
        </p:nvGrpSpPr>
        <p:grpSpPr>
          <a:xfrm rot="5400000">
            <a:off x="3853330" y="444856"/>
            <a:ext cx="1437640" cy="1437712"/>
            <a:chOff x="637025" y="1546150"/>
            <a:chExt cx="721200" cy="721200"/>
          </a:xfrm>
        </p:grpSpPr>
        <p:grpSp>
          <p:nvGrpSpPr>
            <p:cNvPr id="5529" name="Google Shape;5529;p31"/>
            <p:cNvGrpSpPr/>
            <p:nvPr/>
          </p:nvGrpSpPr>
          <p:grpSpPr>
            <a:xfrm>
              <a:off x="637025" y="1546150"/>
              <a:ext cx="721200" cy="721200"/>
              <a:chOff x="271975" y="1017725"/>
              <a:chExt cx="721200" cy="721200"/>
            </a:xfrm>
          </p:grpSpPr>
          <p:sp>
            <p:nvSpPr>
              <p:cNvPr id="5530" name="Google Shape;5530;p31"/>
              <p:cNvSpPr/>
              <p:nvPr/>
            </p:nvSpPr>
            <p:spPr>
              <a:xfrm>
                <a:off x="271975" y="1017725"/>
                <a:ext cx="721200" cy="7212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31"/>
              <p:cNvSpPr/>
              <p:nvPr/>
            </p:nvSpPr>
            <p:spPr>
              <a:xfrm>
                <a:off x="343675" y="1089425"/>
                <a:ext cx="577800" cy="577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2" name="Google Shape;5532;p31"/>
            <p:cNvSpPr/>
            <p:nvPr/>
          </p:nvSpPr>
          <p:spPr>
            <a:xfrm>
              <a:off x="1194200" y="1584375"/>
              <a:ext cx="71100" cy="71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31"/>
            <p:cNvSpPr/>
            <p:nvPr/>
          </p:nvSpPr>
          <p:spPr>
            <a:xfrm>
              <a:off x="713225" y="2151950"/>
              <a:ext cx="71100" cy="71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4" name="Google Shape;5534;p31"/>
          <p:cNvSpPr txBox="1"/>
          <p:nvPr>
            <p:ph idx="1" type="subTitle"/>
          </p:nvPr>
        </p:nvSpPr>
        <p:spPr>
          <a:xfrm>
            <a:off x="2733150" y="3232076"/>
            <a:ext cx="3677700" cy="186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Supervised Machine Learning can help us analyze our large sample of data with known classifications more efficiently, allowing us to understand our sample even better</a:t>
            </a:r>
            <a:endParaRPr sz="1800"/>
          </a:p>
        </p:txBody>
      </p:sp>
      <p:sp>
        <p:nvSpPr>
          <p:cNvPr id="5535" name="Google Shape;5535;p31"/>
          <p:cNvSpPr txBox="1"/>
          <p:nvPr>
            <p:ph type="ctrTitle"/>
          </p:nvPr>
        </p:nvSpPr>
        <p:spPr>
          <a:xfrm>
            <a:off x="2733300" y="2288072"/>
            <a:ext cx="3677700" cy="6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Hurdles of Big Data</a:t>
            </a:r>
            <a:endParaRPr/>
          </a:p>
        </p:txBody>
      </p:sp>
      <p:grpSp>
        <p:nvGrpSpPr>
          <p:cNvPr id="5536" name="Google Shape;5536;p31"/>
          <p:cNvGrpSpPr/>
          <p:nvPr/>
        </p:nvGrpSpPr>
        <p:grpSpPr>
          <a:xfrm>
            <a:off x="4080590" y="664368"/>
            <a:ext cx="982574" cy="998716"/>
            <a:chOff x="6839300" y="1762938"/>
            <a:chExt cx="1591729" cy="1617616"/>
          </a:xfrm>
        </p:grpSpPr>
        <p:sp>
          <p:nvSpPr>
            <p:cNvPr id="5537" name="Google Shape;5537;p31"/>
            <p:cNvSpPr/>
            <p:nvPr/>
          </p:nvSpPr>
          <p:spPr>
            <a:xfrm>
              <a:off x="6839300" y="1762938"/>
              <a:ext cx="1591729" cy="1617616"/>
            </a:xfrm>
            <a:custGeom>
              <a:rect b="b" l="l" r="r" t="t"/>
              <a:pathLst>
                <a:path extrusionOk="0" h="17184" w="16909">
                  <a:moveTo>
                    <a:pt x="8592" y="0"/>
                  </a:moveTo>
                  <a:cubicBezTo>
                    <a:pt x="3735" y="0"/>
                    <a:pt x="0" y="4010"/>
                    <a:pt x="0" y="8592"/>
                  </a:cubicBezTo>
                  <a:cubicBezTo>
                    <a:pt x="0" y="13174"/>
                    <a:pt x="3735" y="17184"/>
                    <a:pt x="8592" y="17184"/>
                  </a:cubicBezTo>
                  <a:cubicBezTo>
                    <a:pt x="13174" y="17184"/>
                    <a:pt x="16909" y="13174"/>
                    <a:pt x="16909" y="8592"/>
                  </a:cubicBezTo>
                  <a:cubicBezTo>
                    <a:pt x="16909" y="4010"/>
                    <a:pt x="13174" y="0"/>
                    <a:pt x="8592" y="0"/>
                  </a:cubicBezTo>
                  <a:close/>
                </a:path>
              </a:pathLst>
            </a:custGeom>
            <a:solidFill>
              <a:schemeClr val="accent1"/>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31"/>
            <p:cNvSpPr/>
            <p:nvPr/>
          </p:nvSpPr>
          <p:spPr>
            <a:xfrm>
              <a:off x="7083015" y="1978599"/>
              <a:ext cx="349429" cy="349523"/>
            </a:xfrm>
            <a:custGeom>
              <a:rect b="b" l="l" r="r" t="t"/>
              <a:pathLst>
                <a:path extrusionOk="0" h="3713" w="3712">
                  <a:moveTo>
                    <a:pt x="1994" y="1"/>
                  </a:moveTo>
                  <a:lnTo>
                    <a:pt x="1719" y="1719"/>
                  </a:lnTo>
                  <a:lnTo>
                    <a:pt x="0" y="1994"/>
                  </a:lnTo>
                  <a:lnTo>
                    <a:pt x="1719" y="1994"/>
                  </a:lnTo>
                  <a:lnTo>
                    <a:pt x="1994" y="3712"/>
                  </a:lnTo>
                  <a:lnTo>
                    <a:pt x="1994" y="1994"/>
                  </a:lnTo>
                  <a:lnTo>
                    <a:pt x="3712" y="1994"/>
                  </a:lnTo>
                  <a:lnTo>
                    <a:pt x="1994" y="1719"/>
                  </a:lnTo>
                  <a:lnTo>
                    <a:pt x="1994"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31"/>
            <p:cNvSpPr/>
            <p:nvPr/>
          </p:nvSpPr>
          <p:spPr>
            <a:xfrm>
              <a:off x="7999605" y="2759347"/>
              <a:ext cx="241645" cy="243810"/>
            </a:xfrm>
            <a:custGeom>
              <a:rect b="b" l="l" r="r" t="t"/>
              <a:pathLst>
                <a:path extrusionOk="0" h="2590" w="2567">
                  <a:moveTo>
                    <a:pt x="1421" y="0"/>
                  </a:moveTo>
                  <a:lnTo>
                    <a:pt x="1146" y="1146"/>
                  </a:lnTo>
                  <a:lnTo>
                    <a:pt x="1" y="1146"/>
                  </a:lnTo>
                  <a:lnTo>
                    <a:pt x="1146" y="1444"/>
                  </a:lnTo>
                  <a:lnTo>
                    <a:pt x="1421" y="2589"/>
                  </a:lnTo>
                  <a:lnTo>
                    <a:pt x="1421" y="1444"/>
                  </a:lnTo>
                  <a:lnTo>
                    <a:pt x="2567" y="1146"/>
                  </a:lnTo>
                  <a:lnTo>
                    <a:pt x="1421" y="1146"/>
                  </a:lnTo>
                  <a:lnTo>
                    <a:pt x="1421" y="0"/>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31"/>
            <p:cNvSpPr/>
            <p:nvPr/>
          </p:nvSpPr>
          <p:spPr>
            <a:xfrm>
              <a:off x="7244738" y="2949121"/>
              <a:ext cx="187705" cy="187705"/>
            </a:xfrm>
            <a:custGeom>
              <a:rect b="b" l="l" r="r" t="t"/>
              <a:pathLst>
                <a:path extrusionOk="0" h="1994" w="1994">
                  <a:moveTo>
                    <a:pt x="848" y="1"/>
                  </a:moveTo>
                  <a:lnTo>
                    <a:pt x="848" y="848"/>
                  </a:lnTo>
                  <a:lnTo>
                    <a:pt x="1" y="848"/>
                  </a:lnTo>
                  <a:lnTo>
                    <a:pt x="848" y="1146"/>
                  </a:lnTo>
                  <a:lnTo>
                    <a:pt x="848" y="1994"/>
                  </a:lnTo>
                  <a:lnTo>
                    <a:pt x="1146" y="1146"/>
                  </a:lnTo>
                  <a:lnTo>
                    <a:pt x="1994" y="848"/>
                  </a:lnTo>
                  <a:lnTo>
                    <a:pt x="1146" y="848"/>
                  </a:lnTo>
                  <a:lnTo>
                    <a:pt x="848"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31"/>
            <p:cNvSpPr/>
            <p:nvPr/>
          </p:nvSpPr>
          <p:spPr>
            <a:xfrm>
              <a:off x="7378504" y="2274086"/>
              <a:ext cx="28052" cy="28146"/>
            </a:xfrm>
            <a:custGeom>
              <a:rect b="b" l="l" r="r" t="t"/>
              <a:pathLst>
                <a:path extrusionOk="0" h="299" w="298">
                  <a:moveTo>
                    <a:pt x="0" y="0"/>
                  </a:moveTo>
                  <a:lnTo>
                    <a:pt x="298" y="298"/>
                  </a:lnTo>
                  <a:lnTo>
                    <a:pt x="298" y="0"/>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31"/>
            <p:cNvSpPr/>
            <p:nvPr/>
          </p:nvSpPr>
          <p:spPr>
            <a:xfrm>
              <a:off x="8053545" y="2140321"/>
              <a:ext cx="54033" cy="54033"/>
            </a:xfrm>
            <a:custGeom>
              <a:rect b="b" l="l" r="r" t="t"/>
              <a:pathLst>
                <a:path extrusionOk="0" h="574" w="574">
                  <a:moveTo>
                    <a:pt x="275" y="1"/>
                  </a:moveTo>
                  <a:lnTo>
                    <a:pt x="0" y="276"/>
                  </a:lnTo>
                  <a:lnTo>
                    <a:pt x="275" y="574"/>
                  </a:lnTo>
                  <a:lnTo>
                    <a:pt x="573" y="276"/>
                  </a:lnTo>
                  <a:lnTo>
                    <a:pt x="275"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31"/>
            <p:cNvSpPr/>
            <p:nvPr/>
          </p:nvSpPr>
          <p:spPr>
            <a:xfrm>
              <a:off x="7701951" y="2302138"/>
              <a:ext cx="54033" cy="53939"/>
            </a:xfrm>
            <a:custGeom>
              <a:rect b="b" l="l" r="r" t="t"/>
              <a:pathLst>
                <a:path extrusionOk="0" h="573" w="574">
                  <a:moveTo>
                    <a:pt x="299" y="0"/>
                  </a:moveTo>
                  <a:lnTo>
                    <a:pt x="1" y="275"/>
                  </a:lnTo>
                  <a:lnTo>
                    <a:pt x="299" y="573"/>
                  </a:lnTo>
                  <a:lnTo>
                    <a:pt x="574" y="275"/>
                  </a:lnTo>
                  <a:lnTo>
                    <a:pt x="299" y="0"/>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31"/>
            <p:cNvSpPr/>
            <p:nvPr/>
          </p:nvSpPr>
          <p:spPr>
            <a:xfrm>
              <a:off x="8187216" y="2435808"/>
              <a:ext cx="54033" cy="54033"/>
            </a:xfrm>
            <a:custGeom>
              <a:rect b="b" l="l" r="r" t="t"/>
              <a:pathLst>
                <a:path extrusionOk="0" h="574" w="574">
                  <a:moveTo>
                    <a:pt x="299" y="1"/>
                  </a:moveTo>
                  <a:lnTo>
                    <a:pt x="1" y="299"/>
                  </a:lnTo>
                  <a:lnTo>
                    <a:pt x="299" y="573"/>
                  </a:lnTo>
                  <a:lnTo>
                    <a:pt x="574" y="299"/>
                  </a:lnTo>
                  <a:lnTo>
                    <a:pt x="299"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31"/>
            <p:cNvSpPr/>
            <p:nvPr/>
          </p:nvSpPr>
          <p:spPr>
            <a:xfrm>
              <a:off x="7917614" y="1950547"/>
              <a:ext cx="54033" cy="54033"/>
            </a:xfrm>
            <a:custGeom>
              <a:rect b="b" l="l" r="r" t="t"/>
              <a:pathLst>
                <a:path extrusionOk="0" h="574" w="574">
                  <a:moveTo>
                    <a:pt x="299" y="1"/>
                  </a:moveTo>
                  <a:lnTo>
                    <a:pt x="1" y="299"/>
                  </a:lnTo>
                  <a:lnTo>
                    <a:pt x="299" y="573"/>
                  </a:lnTo>
                  <a:lnTo>
                    <a:pt x="574" y="299"/>
                  </a:lnTo>
                  <a:lnTo>
                    <a:pt x="299"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31"/>
            <p:cNvSpPr/>
            <p:nvPr/>
          </p:nvSpPr>
          <p:spPr>
            <a:xfrm>
              <a:off x="7054963" y="2949121"/>
              <a:ext cx="54033" cy="54033"/>
            </a:xfrm>
            <a:custGeom>
              <a:rect b="b" l="l" r="r" t="t"/>
              <a:pathLst>
                <a:path extrusionOk="0" h="574" w="574">
                  <a:moveTo>
                    <a:pt x="298" y="1"/>
                  </a:moveTo>
                  <a:lnTo>
                    <a:pt x="0" y="275"/>
                  </a:lnTo>
                  <a:lnTo>
                    <a:pt x="298" y="573"/>
                  </a:lnTo>
                  <a:lnTo>
                    <a:pt x="573" y="275"/>
                  </a:lnTo>
                  <a:lnTo>
                    <a:pt x="298"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31"/>
            <p:cNvSpPr/>
            <p:nvPr/>
          </p:nvSpPr>
          <p:spPr>
            <a:xfrm>
              <a:off x="7622219" y="1842763"/>
              <a:ext cx="53939" cy="53939"/>
            </a:xfrm>
            <a:custGeom>
              <a:rect b="b" l="l" r="r" t="t"/>
              <a:pathLst>
                <a:path extrusionOk="0" h="573" w="573">
                  <a:moveTo>
                    <a:pt x="275" y="0"/>
                  </a:moveTo>
                  <a:lnTo>
                    <a:pt x="0" y="298"/>
                  </a:lnTo>
                  <a:lnTo>
                    <a:pt x="275" y="573"/>
                  </a:lnTo>
                  <a:lnTo>
                    <a:pt x="573" y="298"/>
                  </a:lnTo>
                  <a:lnTo>
                    <a:pt x="275" y="0"/>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31"/>
            <p:cNvSpPr/>
            <p:nvPr/>
          </p:nvSpPr>
          <p:spPr>
            <a:xfrm>
              <a:off x="7945666" y="3190669"/>
              <a:ext cx="54033" cy="54033"/>
            </a:xfrm>
            <a:custGeom>
              <a:rect b="b" l="l" r="r" t="t"/>
              <a:pathLst>
                <a:path extrusionOk="0" h="574" w="574">
                  <a:moveTo>
                    <a:pt x="276" y="1"/>
                  </a:moveTo>
                  <a:lnTo>
                    <a:pt x="1" y="298"/>
                  </a:lnTo>
                  <a:lnTo>
                    <a:pt x="276" y="573"/>
                  </a:lnTo>
                  <a:lnTo>
                    <a:pt x="574" y="298"/>
                  </a:lnTo>
                  <a:lnTo>
                    <a:pt x="276"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31"/>
            <p:cNvSpPr/>
            <p:nvPr/>
          </p:nvSpPr>
          <p:spPr>
            <a:xfrm>
              <a:off x="7594167" y="3190669"/>
              <a:ext cx="28146" cy="54033"/>
            </a:xfrm>
            <a:custGeom>
              <a:rect b="b" l="l" r="r" t="t"/>
              <a:pathLst>
                <a:path extrusionOk="0" h="574" w="299">
                  <a:moveTo>
                    <a:pt x="298" y="1"/>
                  </a:moveTo>
                  <a:lnTo>
                    <a:pt x="0" y="298"/>
                  </a:lnTo>
                  <a:lnTo>
                    <a:pt x="298" y="573"/>
                  </a:lnTo>
                  <a:lnTo>
                    <a:pt x="298" y="298"/>
                  </a:lnTo>
                  <a:lnTo>
                    <a:pt x="298"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31"/>
            <p:cNvSpPr/>
            <p:nvPr/>
          </p:nvSpPr>
          <p:spPr>
            <a:xfrm>
              <a:off x="7001024" y="2194260"/>
              <a:ext cx="54033" cy="54033"/>
            </a:xfrm>
            <a:custGeom>
              <a:rect b="b" l="l" r="r" t="t"/>
              <a:pathLst>
                <a:path extrusionOk="0" h="574" w="574">
                  <a:moveTo>
                    <a:pt x="298" y="1"/>
                  </a:moveTo>
                  <a:lnTo>
                    <a:pt x="1" y="276"/>
                  </a:lnTo>
                  <a:lnTo>
                    <a:pt x="298" y="573"/>
                  </a:lnTo>
                  <a:lnTo>
                    <a:pt x="573" y="276"/>
                  </a:lnTo>
                  <a:lnTo>
                    <a:pt x="298" y="1"/>
                  </a:ln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31"/>
            <p:cNvSpPr/>
            <p:nvPr/>
          </p:nvSpPr>
          <p:spPr>
            <a:xfrm>
              <a:off x="7054963" y="2517799"/>
              <a:ext cx="215757" cy="215757"/>
            </a:xfrm>
            <a:custGeom>
              <a:rect b="b" l="l" r="r" t="t"/>
              <a:pathLst>
                <a:path extrusionOk="0" h="2292" w="2292">
                  <a:moveTo>
                    <a:pt x="1146" y="0"/>
                  </a:moveTo>
                  <a:cubicBezTo>
                    <a:pt x="573" y="0"/>
                    <a:pt x="0" y="573"/>
                    <a:pt x="0" y="1146"/>
                  </a:cubicBezTo>
                  <a:cubicBezTo>
                    <a:pt x="0" y="1719"/>
                    <a:pt x="573" y="2291"/>
                    <a:pt x="1146" y="2291"/>
                  </a:cubicBezTo>
                  <a:cubicBezTo>
                    <a:pt x="1719" y="2291"/>
                    <a:pt x="2292" y="1719"/>
                    <a:pt x="2292" y="1146"/>
                  </a:cubicBezTo>
                  <a:cubicBezTo>
                    <a:pt x="2292" y="573"/>
                    <a:pt x="1719" y="0"/>
                    <a:pt x="1146"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31"/>
            <p:cNvSpPr/>
            <p:nvPr/>
          </p:nvSpPr>
          <p:spPr>
            <a:xfrm>
              <a:off x="7054963" y="2517799"/>
              <a:ext cx="161818" cy="215757"/>
            </a:xfrm>
            <a:custGeom>
              <a:rect b="b" l="l" r="r" t="t"/>
              <a:pathLst>
                <a:path extrusionOk="0" h="2292" w="1719">
                  <a:moveTo>
                    <a:pt x="1719" y="0"/>
                  </a:moveTo>
                  <a:cubicBezTo>
                    <a:pt x="1146" y="0"/>
                    <a:pt x="871" y="0"/>
                    <a:pt x="298" y="275"/>
                  </a:cubicBezTo>
                  <a:cubicBezTo>
                    <a:pt x="0" y="848"/>
                    <a:pt x="0" y="1421"/>
                    <a:pt x="298" y="1994"/>
                  </a:cubicBezTo>
                  <a:cubicBezTo>
                    <a:pt x="871" y="2291"/>
                    <a:pt x="1146" y="2291"/>
                    <a:pt x="1719" y="2291"/>
                  </a:cubicBezTo>
                  <a:cubicBezTo>
                    <a:pt x="1444" y="1994"/>
                    <a:pt x="1444" y="1994"/>
                    <a:pt x="1146" y="1994"/>
                  </a:cubicBezTo>
                  <a:cubicBezTo>
                    <a:pt x="871" y="1421"/>
                    <a:pt x="871" y="848"/>
                    <a:pt x="1146" y="275"/>
                  </a:cubicBezTo>
                  <a:cubicBezTo>
                    <a:pt x="1444" y="275"/>
                    <a:pt x="1444" y="275"/>
                    <a:pt x="1719" y="0"/>
                  </a:cubicBezTo>
                  <a:close/>
                </a:path>
              </a:pathLst>
            </a:custGeom>
            <a:solidFill>
              <a:schemeClr val="accent4"/>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31"/>
            <p:cNvSpPr/>
            <p:nvPr/>
          </p:nvSpPr>
          <p:spPr>
            <a:xfrm>
              <a:off x="7298678" y="2302138"/>
              <a:ext cx="619032" cy="647084"/>
            </a:xfrm>
            <a:custGeom>
              <a:rect b="b" l="l" r="r" t="t"/>
              <a:pathLst>
                <a:path extrusionOk="0" h="6874" w="6576">
                  <a:moveTo>
                    <a:pt x="3437" y="0"/>
                  </a:moveTo>
                  <a:lnTo>
                    <a:pt x="3139" y="275"/>
                  </a:lnTo>
                  <a:cubicBezTo>
                    <a:pt x="3139" y="573"/>
                    <a:pt x="2566" y="573"/>
                    <a:pt x="2566" y="573"/>
                  </a:cubicBezTo>
                  <a:lnTo>
                    <a:pt x="1994" y="275"/>
                  </a:lnTo>
                  <a:lnTo>
                    <a:pt x="1994" y="573"/>
                  </a:lnTo>
                  <a:cubicBezTo>
                    <a:pt x="1994" y="848"/>
                    <a:pt x="1719" y="1146"/>
                    <a:pt x="1421" y="1146"/>
                  </a:cubicBezTo>
                  <a:lnTo>
                    <a:pt x="848" y="1146"/>
                  </a:lnTo>
                  <a:lnTo>
                    <a:pt x="848" y="1421"/>
                  </a:lnTo>
                  <a:cubicBezTo>
                    <a:pt x="1146" y="1719"/>
                    <a:pt x="848" y="2291"/>
                    <a:pt x="573" y="2291"/>
                  </a:cubicBezTo>
                  <a:lnTo>
                    <a:pt x="275" y="2566"/>
                  </a:lnTo>
                  <a:lnTo>
                    <a:pt x="275" y="2864"/>
                  </a:lnTo>
                  <a:cubicBezTo>
                    <a:pt x="573" y="3139"/>
                    <a:pt x="573" y="3437"/>
                    <a:pt x="275" y="3712"/>
                  </a:cubicBezTo>
                  <a:lnTo>
                    <a:pt x="0" y="4010"/>
                  </a:lnTo>
                  <a:lnTo>
                    <a:pt x="275" y="4010"/>
                  </a:lnTo>
                  <a:cubicBezTo>
                    <a:pt x="573" y="4285"/>
                    <a:pt x="848" y="4582"/>
                    <a:pt x="573" y="4857"/>
                  </a:cubicBezTo>
                  <a:lnTo>
                    <a:pt x="573" y="5155"/>
                  </a:lnTo>
                  <a:lnTo>
                    <a:pt x="848" y="5430"/>
                  </a:lnTo>
                  <a:cubicBezTo>
                    <a:pt x="1146" y="5430"/>
                    <a:pt x="1421" y="5728"/>
                    <a:pt x="1421" y="6003"/>
                  </a:cubicBezTo>
                  <a:lnTo>
                    <a:pt x="1421" y="6301"/>
                  </a:lnTo>
                  <a:lnTo>
                    <a:pt x="1719" y="6301"/>
                  </a:lnTo>
                  <a:cubicBezTo>
                    <a:pt x="1994" y="6301"/>
                    <a:pt x="2566" y="6301"/>
                    <a:pt x="2566" y="6576"/>
                  </a:cubicBezTo>
                  <a:lnTo>
                    <a:pt x="2864" y="6874"/>
                  </a:lnTo>
                  <a:lnTo>
                    <a:pt x="3139" y="6576"/>
                  </a:lnTo>
                  <a:lnTo>
                    <a:pt x="4010" y="6576"/>
                  </a:lnTo>
                  <a:lnTo>
                    <a:pt x="4285" y="6874"/>
                  </a:lnTo>
                  <a:lnTo>
                    <a:pt x="4285" y="6576"/>
                  </a:lnTo>
                  <a:cubicBezTo>
                    <a:pt x="4583" y="6301"/>
                    <a:pt x="4858" y="6301"/>
                    <a:pt x="5155" y="6301"/>
                  </a:cubicBezTo>
                  <a:lnTo>
                    <a:pt x="5430" y="6301"/>
                  </a:lnTo>
                  <a:lnTo>
                    <a:pt x="5430" y="6003"/>
                  </a:lnTo>
                  <a:cubicBezTo>
                    <a:pt x="5430" y="5728"/>
                    <a:pt x="5728" y="5430"/>
                    <a:pt x="6003" y="5430"/>
                  </a:cubicBezTo>
                  <a:lnTo>
                    <a:pt x="6576" y="5155"/>
                  </a:lnTo>
                  <a:lnTo>
                    <a:pt x="6301" y="4857"/>
                  </a:lnTo>
                  <a:cubicBezTo>
                    <a:pt x="6301" y="4582"/>
                    <a:pt x="6301" y="4285"/>
                    <a:pt x="6576" y="4285"/>
                  </a:cubicBezTo>
                  <a:lnTo>
                    <a:pt x="6576" y="2566"/>
                  </a:lnTo>
                  <a:lnTo>
                    <a:pt x="6301" y="2291"/>
                  </a:lnTo>
                  <a:cubicBezTo>
                    <a:pt x="6003" y="2291"/>
                    <a:pt x="6003" y="1719"/>
                    <a:pt x="6003" y="1421"/>
                  </a:cubicBezTo>
                  <a:lnTo>
                    <a:pt x="6003" y="1146"/>
                  </a:lnTo>
                  <a:lnTo>
                    <a:pt x="5728" y="1146"/>
                  </a:lnTo>
                  <a:cubicBezTo>
                    <a:pt x="5430" y="1146"/>
                    <a:pt x="5155" y="848"/>
                    <a:pt x="4858" y="573"/>
                  </a:cubicBezTo>
                  <a:lnTo>
                    <a:pt x="4858" y="275"/>
                  </a:lnTo>
                  <a:lnTo>
                    <a:pt x="4583" y="573"/>
                  </a:lnTo>
                  <a:cubicBezTo>
                    <a:pt x="4285" y="573"/>
                    <a:pt x="4010" y="573"/>
                    <a:pt x="3712" y="275"/>
                  </a:cubicBezTo>
                  <a:lnTo>
                    <a:pt x="3437" y="0"/>
                  </a:lnTo>
                  <a:close/>
                </a:path>
              </a:pathLst>
            </a:custGeom>
            <a:solidFill>
              <a:schemeClr val="accent6"/>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31"/>
            <p:cNvSpPr/>
            <p:nvPr/>
          </p:nvSpPr>
          <p:spPr>
            <a:xfrm>
              <a:off x="7891727" y="2489747"/>
              <a:ext cx="241739" cy="243810"/>
            </a:xfrm>
            <a:custGeom>
              <a:rect b="b" l="l" r="r" t="t"/>
              <a:pathLst>
                <a:path extrusionOk="0" h="2590" w="2568">
                  <a:moveTo>
                    <a:pt x="1147" y="0"/>
                  </a:moveTo>
                  <a:cubicBezTo>
                    <a:pt x="574" y="0"/>
                    <a:pt x="1" y="573"/>
                    <a:pt x="1" y="1444"/>
                  </a:cubicBezTo>
                  <a:cubicBezTo>
                    <a:pt x="1" y="2017"/>
                    <a:pt x="574" y="2589"/>
                    <a:pt x="1147" y="2589"/>
                  </a:cubicBezTo>
                  <a:cubicBezTo>
                    <a:pt x="1994" y="2589"/>
                    <a:pt x="2567" y="2017"/>
                    <a:pt x="2567" y="1444"/>
                  </a:cubicBezTo>
                  <a:cubicBezTo>
                    <a:pt x="2567" y="573"/>
                    <a:pt x="1994" y="0"/>
                    <a:pt x="1147"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31"/>
            <p:cNvSpPr/>
            <p:nvPr/>
          </p:nvSpPr>
          <p:spPr>
            <a:xfrm>
              <a:off x="7971553" y="2489747"/>
              <a:ext cx="161912" cy="243810"/>
            </a:xfrm>
            <a:custGeom>
              <a:rect b="b" l="l" r="r" t="t"/>
              <a:pathLst>
                <a:path extrusionOk="0" h="2590" w="1720">
                  <a:moveTo>
                    <a:pt x="299" y="0"/>
                  </a:moveTo>
                  <a:lnTo>
                    <a:pt x="1" y="298"/>
                  </a:lnTo>
                  <a:cubicBezTo>
                    <a:pt x="573" y="298"/>
                    <a:pt x="1146" y="871"/>
                    <a:pt x="1146" y="1444"/>
                  </a:cubicBezTo>
                  <a:cubicBezTo>
                    <a:pt x="1146" y="2017"/>
                    <a:pt x="573" y="2589"/>
                    <a:pt x="1" y="2589"/>
                  </a:cubicBezTo>
                  <a:lnTo>
                    <a:pt x="299" y="2589"/>
                  </a:lnTo>
                  <a:cubicBezTo>
                    <a:pt x="1146" y="2589"/>
                    <a:pt x="1719" y="2017"/>
                    <a:pt x="1719" y="1444"/>
                  </a:cubicBezTo>
                  <a:cubicBezTo>
                    <a:pt x="1719" y="573"/>
                    <a:pt x="1146" y="0"/>
                    <a:pt x="299" y="0"/>
                  </a:cubicBezTo>
                  <a:close/>
                </a:path>
              </a:pathLst>
            </a:custGeom>
            <a:solidFill>
              <a:schemeClr val="accent4"/>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31"/>
            <p:cNvSpPr/>
            <p:nvPr/>
          </p:nvSpPr>
          <p:spPr>
            <a:xfrm>
              <a:off x="8133371" y="2571738"/>
              <a:ext cx="107879" cy="107879"/>
            </a:xfrm>
            <a:custGeom>
              <a:rect b="b" l="l" r="r" t="t"/>
              <a:pathLst>
                <a:path extrusionOk="0" h="1146" w="1146">
                  <a:moveTo>
                    <a:pt x="573" y="0"/>
                  </a:moveTo>
                  <a:cubicBezTo>
                    <a:pt x="298" y="0"/>
                    <a:pt x="0" y="275"/>
                    <a:pt x="0" y="573"/>
                  </a:cubicBezTo>
                  <a:cubicBezTo>
                    <a:pt x="0" y="848"/>
                    <a:pt x="298" y="1146"/>
                    <a:pt x="573" y="1146"/>
                  </a:cubicBezTo>
                  <a:cubicBezTo>
                    <a:pt x="871" y="1146"/>
                    <a:pt x="1146" y="848"/>
                    <a:pt x="1146" y="573"/>
                  </a:cubicBezTo>
                  <a:cubicBezTo>
                    <a:pt x="1146" y="275"/>
                    <a:pt x="871" y="0"/>
                    <a:pt x="573" y="0"/>
                  </a:cubicBezTo>
                  <a:close/>
                </a:path>
              </a:pathLst>
            </a:custGeom>
            <a:solidFill>
              <a:schemeClr val="accent5"/>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31"/>
            <p:cNvSpPr/>
            <p:nvPr/>
          </p:nvSpPr>
          <p:spPr>
            <a:xfrm>
              <a:off x="8187216" y="2571738"/>
              <a:ext cx="54033" cy="107879"/>
            </a:xfrm>
            <a:custGeom>
              <a:rect b="b" l="l" r="r" t="t"/>
              <a:pathLst>
                <a:path extrusionOk="0" h="1146" w="574">
                  <a:moveTo>
                    <a:pt x="1" y="0"/>
                  </a:moveTo>
                  <a:cubicBezTo>
                    <a:pt x="1" y="0"/>
                    <a:pt x="299" y="275"/>
                    <a:pt x="299" y="573"/>
                  </a:cubicBezTo>
                  <a:cubicBezTo>
                    <a:pt x="299" y="848"/>
                    <a:pt x="1" y="1146"/>
                    <a:pt x="1" y="1146"/>
                  </a:cubicBezTo>
                  <a:cubicBezTo>
                    <a:pt x="299" y="1146"/>
                    <a:pt x="574" y="848"/>
                    <a:pt x="574" y="573"/>
                  </a:cubicBezTo>
                  <a:cubicBezTo>
                    <a:pt x="574" y="275"/>
                    <a:pt x="299" y="0"/>
                    <a:pt x="1" y="0"/>
                  </a:cubicBezTo>
                  <a:close/>
                </a:path>
              </a:pathLst>
            </a:custGeom>
            <a:solidFill>
              <a:schemeClr val="accent6"/>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31"/>
            <p:cNvSpPr/>
            <p:nvPr/>
          </p:nvSpPr>
          <p:spPr>
            <a:xfrm>
              <a:off x="6893239" y="2571738"/>
              <a:ext cx="107879" cy="107879"/>
            </a:xfrm>
            <a:custGeom>
              <a:rect b="b" l="l" r="r" t="t"/>
              <a:pathLst>
                <a:path extrusionOk="0" h="1146" w="1146">
                  <a:moveTo>
                    <a:pt x="573" y="0"/>
                  </a:moveTo>
                  <a:cubicBezTo>
                    <a:pt x="298" y="0"/>
                    <a:pt x="0" y="275"/>
                    <a:pt x="0" y="573"/>
                  </a:cubicBezTo>
                  <a:cubicBezTo>
                    <a:pt x="0" y="848"/>
                    <a:pt x="298" y="1146"/>
                    <a:pt x="573" y="1146"/>
                  </a:cubicBezTo>
                  <a:cubicBezTo>
                    <a:pt x="871" y="1146"/>
                    <a:pt x="1146" y="848"/>
                    <a:pt x="1146" y="573"/>
                  </a:cubicBezTo>
                  <a:cubicBezTo>
                    <a:pt x="1146" y="275"/>
                    <a:pt x="871" y="0"/>
                    <a:pt x="573" y="0"/>
                  </a:cubicBezTo>
                  <a:close/>
                </a:path>
              </a:pathLst>
            </a:custGeom>
            <a:solidFill>
              <a:schemeClr val="accent5"/>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31"/>
            <p:cNvSpPr/>
            <p:nvPr/>
          </p:nvSpPr>
          <p:spPr>
            <a:xfrm>
              <a:off x="6893239" y="2571738"/>
              <a:ext cx="81992" cy="107879"/>
            </a:xfrm>
            <a:custGeom>
              <a:rect b="b" l="l" r="r" t="t"/>
              <a:pathLst>
                <a:path extrusionOk="0" h="1146" w="871">
                  <a:moveTo>
                    <a:pt x="573" y="0"/>
                  </a:moveTo>
                  <a:cubicBezTo>
                    <a:pt x="298" y="0"/>
                    <a:pt x="0" y="275"/>
                    <a:pt x="0" y="573"/>
                  </a:cubicBezTo>
                  <a:cubicBezTo>
                    <a:pt x="0" y="848"/>
                    <a:pt x="298" y="1146"/>
                    <a:pt x="573" y="1146"/>
                  </a:cubicBezTo>
                  <a:lnTo>
                    <a:pt x="871" y="1146"/>
                  </a:lnTo>
                  <a:cubicBezTo>
                    <a:pt x="573" y="1146"/>
                    <a:pt x="298" y="848"/>
                    <a:pt x="298" y="573"/>
                  </a:cubicBezTo>
                  <a:cubicBezTo>
                    <a:pt x="298" y="275"/>
                    <a:pt x="573" y="0"/>
                    <a:pt x="871" y="0"/>
                  </a:cubicBezTo>
                  <a:close/>
                </a:path>
              </a:pathLst>
            </a:custGeom>
            <a:solidFill>
              <a:schemeClr val="accent6"/>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31"/>
            <p:cNvSpPr/>
            <p:nvPr/>
          </p:nvSpPr>
          <p:spPr>
            <a:xfrm>
              <a:off x="8269207" y="2597624"/>
              <a:ext cx="79921" cy="53939"/>
            </a:xfrm>
            <a:custGeom>
              <a:rect b="b" l="l" r="r" t="t"/>
              <a:pathLst>
                <a:path extrusionOk="0" h="573" w="849">
                  <a:moveTo>
                    <a:pt x="573" y="0"/>
                  </a:moveTo>
                  <a:cubicBezTo>
                    <a:pt x="275" y="0"/>
                    <a:pt x="0" y="0"/>
                    <a:pt x="0" y="298"/>
                  </a:cubicBezTo>
                  <a:cubicBezTo>
                    <a:pt x="0" y="573"/>
                    <a:pt x="275" y="573"/>
                    <a:pt x="573" y="573"/>
                  </a:cubicBezTo>
                  <a:cubicBezTo>
                    <a:pt x="573" y="573"/>
                    <a:pt x="848" y="573"/>
                    <a:pt x="848" y="298"/>
                  </a:cubicBezTo>
                  <a:cubicBezTo>
                    <a:pt x="848" y="0"/>
                    <a:pt x="573" y="0"/>
                    <a:pt x="573" y="0"/>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31"/>
            <p:cNvSpPr/>
            <p:nvPr/>
          </p:nvSpPr>
          <p:spPr>
            <a:xfrm>
              <a:off x="8295094" y="2597624"/>
              <a:ext cx="54033" cy="53939"/>
            </a:xfrm>
            <a:custGeom>
              <a:rect b="b" l="l" r="r" t="t"/>
              <a:pathLst>
                <a:path extrusionOk="0" h="573" w="574">
                  <a:moveTo>
                    <a:pt x="0" y="0"/>
                  </a:moveTo>
                  <a:cubicBezTo>
                    <a:pt x="298" y="0"/>
                    <a:pt x="298" y="0"/>
                    <a:pt x="298" y="298"/>
                  </a:cubicBezTo>
                  <a:cubicBezTo>
                    <a:pt x="298" y="573"/>
                    <a:pt x="298" y="573"/>
                    <a:pt x="0" y="573"/>
                  </a:cubicBezTo>
                  <a:lnTo>
                    <a:pt x="298" y="573"/>
                  </a:lnTo>
                  <a:cubicBezTo>
                    <a:pt x="298" y="573"/>
                    <a:pt x="573" y="573"/>
                    <a:pt x="573" y="298"/>
                  </a:cubicBezTo>
                  <a:cubicBezTo>
                    <a:pt x="573" y="0"/>
                    <a:pt x="298" y="0"/>
                    <a:pt x="298" y="0"/>
                  </a:cubicBezTo>
                  <a:close/>
                </a:path>
              </a:pathLst>
            </a:custGeom>
            <a:solidFill>
              <a:schemeClr val="accent3"/>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31"/>
            <p:cNvSpPr/>
            <p:nvPr/>
          </p:nvSpPr>
          <p:spPr>
            <a:xfrm>
              <a:off x="7406462" y="2409921"/>
              <a:ext cx="457402" cy="457308"/>
            </a:xfrm>
            <a:custGeom>
              <a:rect b="b" l="l" r="r" t="t"/>
              <a:pathLst>
                <a:path extrusionOk="0" h="4858" w="4859">
                  <a:moveTo>
                    <a:pt x="2292" y="1"/>
                  </a:moveTo>
                  <a:cubicBezTo>
                    <a:pt x="1147" y="1"/>
                    <a:pt x="1" y="1146"/>
                    <a:pt x="1" y="2292"/>
                  </a:cubicBezTo>
                  <a:cubicBezTo>
                    <a:pt x="1" y="3712"/>
                    <a:pt x="1147" y="4858"/>
                    <a:pt x="2292" y="4858"/>
                  </a:cubicBezTo>
                  <a:cubicBezTo>
                    <a:pt x="3713" y="4858"/>
                    <a:pt x="4858" y="3712"/>
                    <a:pt x="4858" y="2292"/>
                  </a:cubicBezTo>
                  <a:cubicBezTo>
                    <a:pt x="4858" y="1146"/>
                    <a:pt x="3713" y="1"/>
                    <a:pt x="2292" y="1"/>
                  </a:cubicBezTo>
                  <a:close/>
                </a:path>
              </a:pathLst>
            </a:custGeom>
            <a:solidFill>
              <a:schemeClr val="accent5"/>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31"/>
            <p:cNvSpPr/>
            <p:nvPr/>
          </p:nvSpPr>
          <p:spPr>
            <a:xfrm>
              <a:off x="7460401" y="2409921"/>
              <a:ext cx="349523" cy="349523"/>
            </a:xfrm>
            <a:custGeom>
              <a:rect b="b" l="l" r="r" t="t"/>
              <a:pathLst>
                <a:path extrusionOk="0" h="3713" w="3713">
                  <a:moveTo>
                    <a:pt x="1719" y="1"/>
                  </a:moveTo>
                  <a:cubicBezTo>
                    <a:pt x="574" y="1"/>
                    <a:pt x="1" y="848"/>
                    <a:pt x="1" y="1994"/>
                  </a:cubicBezTo>
                  <a:cubicBezTo>
                    <a:pt x="1" y="2865"/>
                    <a:pt x="574" y="3712"/>
                    <a:pt x="1719" y="3712"/>
                  </a:cubicBezTo>
                  <a:cubicBezTo>
                    <a:pt x="2865" y="3712"/>
                    <a:pt x="3712" y="2865"/>
                    <a:pt x="3712" y="1994"/>
                  </a:cubicBezTo>
                  <a:cubicBezTo>
                    <a:pt x="3712" y="848"/>
                    <a:pt x="2865" y="1"/>
                    <a:pt x="1719" y="1"/>
                  </a:cubicBezTo>
                  <a:close/>
                </a:path>
              </a:pathLst>
            </a:custGeom>
            <a:solidFill>
              <a:schemeClr val="accent6"/>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31"/>
            <p:cNvSpPr/>
            <p:nvPr/>
          </p:nvSpPr>
          <p:spPr>
            <a:xfrm>
              <a:off x="7029076" y="2489747"/>
              <a:ext cx="269697" cy="269697"/>
            </a:xfrm>
            <a:custGeom>
              <a:rect b="b" l="l" r="r" t="t"/>
              <a:pathLst>
                <a:path extrusionOk="0" h="2865" w="2865">
                  <a:moveTo>
                    <a:pt x="2567" y="0"/>
                  </a:moveTo>
                  <a:cubicBezTo>
                    <a:pt x="2567" y="0"/>
                    <a:pt x="2292" y="0"/>
                    <a:pt x="1719" y="298"/>
                  </a:cubicBezTo>
                  <a:lnTo>
                    <a:pt x="2567" y="298"/>
                  </a:lnTo>
                  <a:cubicBezTo>
                    <a:pt x="2567" y="298"/>
                    <a:pt x="2567" y="573"/>
                    <a:pt x="2292" y="871"/>
                  </a:cubicBezTo>
                  <a:cubicBezTo>
                    <a:pt x="2292" y="1146"/>
                    <a:pt x="1994" y="1444"/>
                    <a:pt x="1719" y="1719"/>
                  </a:cubicBezTo>
                  <a:cubicBezTo>
                    <a:pt x="1421" y="2017"/>
                    <a:pt x="1146" y="2017"/>
                    <a:pt x="848" y="2292"/>
                  </a:cubicBezTo>
                  <a:cubicBezTo>
                    <a:pt x="573" y="2589"/>
                    <a:pt x="275" y="2589"/>
                    <a:pt x="275" y="2589"/>
                  </a:cubicBezTo>
                  <a:cubicBezTo>
                    <a:pt x="275" y="2292"/>
                    <a:pt x="275" y="2292"/>
                    <a:pt x="573" y="2017"/>
                  </a:cubicBezTo>
                  <a:cubicBezTo>
                    <a:pt x="275" y="1719"/>
                    <a:pt x="275" y="1719"/>
                    <a:pt x="275" y="1444"/>
                  </a:cubicBezTo>
                  <a:lnTo>
                    <a:pt x="275" y="1719"/>
                  </a:lnTo>
                  <a:cubicBezTo>
                    <a:pt x="0" y="2017"/>
                    <a:pt x="0" y="2589"/>
                    <a:pt x="0" y="2589"/>
                  </a:cubicBezTo>
                  <a:cubicBezTo>
                    <a:pt x="275" y="2589"/>
                    <a:pt x="275" y="2864"/>
                    <a:pt x="275" y="2864"/>
                  </a:cubicBezTo>
                  <a:cubicBezTo>
                    <a:pt x="573" y="2864"/>
                    <a:pt x="848" y="2589"/>
                    <a:pt x="1146" y="2589"/>
                  </a:cubicBezTo>
                  <a:lnTo>
                    <a:pt x="1994" y="1719"/>
                  </a:lnTo>
                  <a:cubicBezTo>
                    <a:pt x="2292" y="1719"/>
                    <a:pt x="2292" y="1444"/>
                    <a:pt x="2567" y="1146"/>
                  </a:cubicBezTo>
                  <a:cubicBezTo>
                    <a:pt x="2864" y="573"/>
                    <a:pt x="2864" y="298"/>
                    <a:pt x="2567" y="0"/>
                  </a:cubicBezTo>
                  <a:close/>
                </a:path>
              </a:pathLst>
            </a:custGeom>
            <a:solidFill>
              <a:schemeClr val="dk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31"/>
            <p:cNvSpPr/>
            <p:nvPr/>
          </p:nvSpPr>
          <p:spPr>
            <a:xfrm>
              <a:off x="7594167" y="2435808"/>
              <a:ext cx="323542" cy="297749"/>
            </a:xfrm>
            <a:custGeom>
              <a:rect b="b" l="l" r="r" t="t"/>
              <a:pathLst>
                <a:path extrusionOk="0" h="3163" w="3437">
                  <a:moveTo>
                    <a:pt x="1719" y="1"/>
                  </a:moveTo>
                  <a:cubicBezTo>
                    <a:pt x="871" y="1"/>
                    <a:pt x="0" y="573"/>
                    <a:pt x="0" y="1719"/>
                  </a:cubicBezTo>
                  <a:cubicBezTo>
                    <a:pt x="0" y="2590"/>
                    <a:pt x="871" y="3162"/>
                    <a:pt x="1719" y="3162"/>
                  </a:cubicBezTo>
                  <a:lnTo>
                    <a:pt x="2016" y="3162"/>
                  </a:lnTo>
                  <a:cubicBezTo>
                    <a:pt x="2864" y="3162"/>
                    <a:pt x="3437" y="2590"/>
                    <a:pt x="3437" y="1719"/>
                  </a:cubicBezTo>
                  <a:cubicBezTo>
                    <a:pt x="3437" y="871"/>
                    <a:pt x="2864" y="1"/>
                    <a:pt x="2016" y="1"/>
                  </a:cubicBezTo>
                  <a:close/>
                </a:path>
              </a:pathLst>
            </a:custGeom>
            <a:solidFill>
              <a:schemeClr val="l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31"/>
            <p:cNvSpPr/>
            <p:nvPr/>
          </p:nvSpPr>
          <p:spPr>
            <a:xfrm>
              <a:off x="7648106" y="2435808"/>
              <a:ext cx="269603" cy="297749"/>
            </a:xfrm>
            <a:custGeom>
              <a:rect b="b" l="l" r="r" t="t"/>
              <a:pathLst>
                <a:path extrusionOk="0" h="3163" w="2864">
                  <a:moveTo>
                    <a:pt x="1443" y="1"/>
                  </a:moveTo>
                  <a:cubicBezTo>
                    <a:pt x="573" y="1"/>
                    <a:pt x="0" y="871"/>
                    <a:pt x="0" y="1719"/>
                  </a:cubicBezTo>
                  <a:cubicBezTo>
                    <a:pt x="0" y="2590"/>
                    <a:pt x="573" y="3162"/>
                    <a:pt x="1443" y="3162"/>
                  </a:cubicBezTo>
                  <a:cubicBezTo>
                    <a:pt x="2291" y="3162"/>
                    <a:pt x="2864" y="2590"/>
                    <a:pt x="2864" y="1719"/>
                  </a:cubicBezTo>
                  <a:cubicBezTo>
                    <a:pt x="2864" y="871"/>
                    <a:pt x="2291" y="1"/>
                    <a:pt x="1443" y="1"/>
                  </a:cubicBezTo>
                  <a:close/>
                </a:path>
              </a:pathLst>
            </a:custGeom>
            <a:solidFill>
              <a:schemeClr val="accent2"/>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0" name="Shape 5570"/>
        <p:cNvGrpSpPr/>
        <p:nvPr/>
      </p:nvGrpSpPr>
      <p:grpSpPr>
        <a:xfrm>
          <a:off x="0" y="0"/>
          <a:ext cx="0" cy="0"/>
          <a:chOff x="0" y="0"/>
          <a:chExt cx="0" cy="0"/>
        </a:xfrm>
      </p:grpSpPr>
      <p:sp>
        <p:nvSpPr>
          <p:cNvPr id="5571" name="Google Shape;5571;p32"/>
          <p:cNvSpPr txBox="1"/>
          <p:nvPr>
            <p:ph idx="2" type="subTitle"/>
          </p:nvPr>
        </p:nvSpPr>
        <p:spPr>
          <a:xfrm>
            <a:off x="5105000" y="1450700"/>
            <a:ext cx="2253600" cy="30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matrix shows the </a:t>
            </a:r>
            <a:r>
              <a:rPr lang="en">
                <a:solidFill>
                  <a:srgbClr val="00FFFF"/>
                </a:solidFill>
              </a:rPr>
              <a:t>correlation</a:t>
            </a:r>
            <a:r>
              <a:rPr lang="en"/>
              <a:t> among the features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F6B26B"/>
                </a:solidFill>
              </a:rPr>
              <a:t>Orange</a:t>
            </a:r>
            <a:r>
              <a:rPr lang="en"/>
              <a:t> denote strong correlation, whereas darker colors denote no correlation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72" name="Google Shape;5572;p32"/>
          <p:cNvSpPr txBox="1"/>
          <p:nvPr>
            <p:ph idx="4" type="subTitle"/>
          </p:nvPr>
        </p:nvSpPr>
        <p:spPr>
          <a:xfrm>
            <a:off x="754200" y="4397115"/>
            <a:ext cx="2253600" cy="101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3" name="Google Shape;5573;p32"/>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 Correlation matrix</a:t>
            </a:r>
            <a:endParaRPr/>
          </a:p>
        </p:txBody>
      </p:sp>
      <p:pic>
        <p:nvPicPr>
          <p:cNvPr id="5574" name="Google Shape;5574;p32"/>
          <p:cNvPicPr preferRelativeResize="0"/>
          <p:nvPr/>
        </p:nvPicPr>
        <p:blipFill>
          <a:blip r:embed="rId3">
            <a:alphaModFix/>
          </a:blip>
          <a:stretch>
            <a:fillRect/>
          </a:stretch>
        </p:blipFill>
        <p:spPr>
          <a:xfrm>
            <a:off x="198450" y="1183475"/>
            <a:ext cx="4451823" cy="4363052"/>
          </a:xfrm>
          <a:prstGeom prst="rect">
            <a:avLst/>
          </a:prstGeom>
          <a:noFill/>
          <a:ln>
            <a:noFill/>
          </a:ln>
        </p:spPr>
      </p:pic>
      <p:sp>
        <p:nvSpPr>
          <p:cNvPr id="5575" name="Google Shape;5575;p32"/>
          <p:cNvSpPr/>
          <p:nvPr/>
        </p:nvSpPr>
        <p:spPr>
          <a:xfrm>
            <a:off x="6047600" y="2553350"/>
            <a:ext cx="368400" cy="239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32"/>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0" name="Shape 5580"/>
        <p:cNvGrpSpPr/>
        <p:nvPr/>
      </p:nvGrpSpPr>
      <p:grpSpPr>
        <a:xfrm>
          <a:off x="0" y="0"/>
          <a:ext cx="0" cy="0"/>
          <a:chOff x="0" y="0"/>
          <a:chExt cx="0" cy="0"/>
        </a:xfrm>
      </p:grpSpPr>
      <p:sp>
        <p:nvSpPr>
          <p:cNvPr id="5581" name="Google Shape;5581;p33"/>
          <p:cNvSpPr txBox="1"/>
          <p:nvPr>
            <p:ph type="title"/>
          </p:nvPr>
        </p:nvSpPr>
        <p:spPr>
          <a:xfrm>
            <a:off x="918025" y="756550"/>
            <a:ext cx="7581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 Pulsators and Binaries</a:t>
            </a:r>
            <a:endParaRPr sz="2300"/>
          </a:p>
        </p:txBody>
      </p:sp>
      <p:sp>
        <p:nvSpPr>
          <p:cNvPr id="5582" name="Google Shape;5582;p33"/>
          <p:cNvSpPr/>
          <p:nvPr/>
        </p:nvSpPr>
        <p:spPr>
          <a:xfrm>
            <a:off x="2859475" y="-220600"/>
            <a:ext cx="14325" cy="14350"/>
          </a:xfrm>
          <a:custGeom>
            <a:rect b="b" l="l" r="r" t="t"/>
            <a:pathLst>
              <a:path extrusionOk="0" h="574" w="573">
                <a:moveTo>
                  <a:pt x="275" y="1"/>
                </a:moveTo>
                <a:lnTo>
                  <a:pt x="0" y="298"/>
                </a:lnTo>
                <a:lnTo>
                  <a:pt x="275" y="573"/>
                </a:lnTo>
                <a:lnTo>
                  <a:pt x="573" y="298"/>
                </a:lnTo>
                <a:lnTo>
                  <a:pt x="2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33"/>
          <p:cNvSpPr txBox="1"/>
          <p:nvPr/>
        </p:nvSpPr>
        <p:spPr>
          <a:xfrm>
            <a:off x="868175" y="4410850"/>
            <a:ext cx="30000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t/>
            </a:r>
            <a:endParaRPr sz="1500">
              <a:solidFill>
                <a:schemeClr val="dk1"/>
              </a:solidFill>
              <a:latin typeface="Nunito"/>
              <a:ea typeface="Nunito"/>
              <a:cs typeface="Nunito"/>
              <a:sym typeface="Nunito"/>
            </a:endParaRPr>
          </a:p>
        </p:txBody>
      </p:sp>
      <p:sp>
        <p:nvSpPr>
          <p:cNvPr id="5584" name="Google Shape;5584;p33"/>
          <p:cNvSpPr txBox="1"/>
          <p:nvPr/>
        </p:nvSpPr>
        <p:spPr>
          <a:xfrm>
            <a:off x="337475" y="5055450"/>
            <a:ext cx="38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5585" name="Google Shape;5585;p33"/>
          <p:cNvPicPr preferRelativeResize="0"/>
          <p:nvPr/>
        </p:nvPicPr>
        <p:blipFill>
          <a:blip r:embed="rId3">
            <a:alphaModFix/>
          </a:blip>
          <a:stretch>
            <a:fillRect/>
          </a:stretch>
        </p:blipFill>
        <p:spPr>
          <a:xfrm>
            <a:off x="4837989" y="1906149"/>
            <a:ext cx="4153612" cy="2669450"/>
          </a:xfrm>
          <a:prstGeom prst="rect">
            <a:avLst/>
          </a:prstGeom>
          <a:noFill/>
          <a:ln>
            <a:noFill/>
          </a:ln>
        </p:spPr>
      </p:pic>
      <p:pic>
        <p:nvPicPr>
          <p:cNvPr id="5586" name="Google Shape;5586;p33"/>
          <p:cNvPicPr preferRelativeResize="0"/>
          <p:nvPr/>
        </p:nvPicPr>
        <p:blipFill>
          <a:blip r:embed="rId4">
            <a:alphaModFix/>
          </a:blip>
          <a:stretch>
            <a:fillRect/>
          </a:stretch>
        </p:blipFill>
        <p:spPr>
          <a:xfrm>
            <a:off x="171800" y="1906150"/>
            <a:ext cx="4125974" cy="2669450"/>
          </a:xfrm>
          <a:prstGeom prst="rect">
            <a:avLst/>
          </a:prstGeom>
          <a:noFill/>
          <a:ln>
            <a:noFill/>
          </a:ln>
        </p:spPr>
      </p:pic>
      <p:sp>
        <p:nvSpPr>
          <p:cNvPr id="5587" name="Google Shape;5587;p33"/>
          <p:cNvSpPr txBox="1"/>
          <p:nvPr/>
        </p:nvSpPr>
        <p:spPr>
          <a:xfrm>
            <a:off x="965250" y="4826350"/>
            <a:ext cx="721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Nunito"/>
                <a:ea typeface="Nunito"/>
                <a:cs typeface="Nunito"/>
                <a:sym typeface="Nunito"/>
              </a:rPr>
              <a:t>Count Plots</a:t>
            </a:r>
            <a:r>
              <a:rPr lang="en">
                <a:solidFill>
                  <a:schemeClr val="dk1"/>
                </a:solidFill>
                <a:latin typeface="Nunito"/>
                <a:ea typeface="Nunito"/>
                <a:cs typeface="Nunito"/>
                <a:sym typeface="Nunito"/>
              </a:rPr>
              <a:t> for the different classes of pulsators (</a:t>
            </a:r>
            <a:r>
              <a:rPr i="1" lang="en">
                <a:solidFill>
                  <a:schemeClr val="dk1"/>
                </a:solidFill>
                <a:latin typeface="Nunito"/>
                <a:ea typeface="Nunito"/>
                <a:cs typeface="Nunito"/>
                <a:sym typeface="Nunito"/>
              </a:rPr>
              <a:t>left panel</a:t>
            </a:r>
            <a:r>
              <a:rPr lang="en">
                <a:solidFill>
                  <a:schemeClr val="dk1"/>
                </a:solidFill>
                <a:latin typeface="Nunito"/>
                <a:ea typeface="Nunito"/>
                <a:cs typeface="Nunito"/>
                <a:sym typeface="Nunito"/>
              </a:rPr>
              <a:t>) and binaries (</a:t>
            </a:r>
            <a:r>
              <a:rPr i="1" lang="en">
                <a:solidFill>
                  <a:schemeClr val="dk1"/>
                </a:solidFill>
                <a:latin typeface="Nunito"/>
                <a:ea typeface="Nunito"/>
                <a:cs typeface="Nunito"/>
                <a:sym typeface="Nunito"/>
              </a:rPr>
              <a:t>right panel</a:t>
            </a:r>
            <a:r>
              <a:rPr lang="en">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p:txBody>
      </p:sp>
      <p:sp>
        <p:nvSpPr>
          <p:cNvPr id="5588" name="Google Shape;5588;p33"/>
          <p:cNvSpPr txBox="1"/>
          <p:nvPr/>
        </p:nvSpPr>
        <p:spPr>
          <a:xfrm>
            <a:off x="8431025" y="-92100"/>
            <a:ext cx="6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FF"/>
                </a:solidFill>
                <a:latin typeface="Nunito"/>
                <a:ea typeface="Nunito"/>
                <a:cs typeface="Nunito"/>
                <a:sym typeface="Nunito"/>
              </a:rPr>
              <a:t>SF</a:t>
            </a:r>
            <a:endParaRPr>
              <a:solidFill>
                <a:srgbClr val="00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2" name="Shape 5592"/>
        <p:cNvGrpSpPr/>
        <p:nvPr/>
      </p:nvGrpSpPr>
      <p:grpSpPr>
        <a:xfrm>
          <a:off x="0" y="0"/>
          <a:ext cx="0" cy="0"/>
          <a:chOff x="0" y="0"/>
          <a:chExt cx="0" cy="0"/>
        </a:xfrm>
      </p:grpSpPr>
      <p:sp>
        <p:nvSpPr>
          <p:cNvPr id="5593" name="Google Shape;5593;p34"/>
          <p:cNvSpPr txBox="1"/>
          <p:nvPr/>
        </p:nvSpPr>
        <p:spPr>
          <a:xfrm>
            <a:off x="2883625" y="132925"/>
            <a:ext cx="58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Nunito"/>
                <a:ea typeface="Nunito"/>
                <a:cs typeface="Nunito"/>
                <a:sym typeface="Nunito"/>
              </a:rPr>
              <a:t>Dealing with Data Imbalances </a:t>
            </a:r>
            <a:endParaRPr sz="2300">
              <a:solidFill>
                <a:schemeClr val="dk1"/>
              </a:solidFill>
              <a:latin typeface="Nunito"/>
              <a:ea typeface="Nunito"/>
              <a:cs typeface="Nunito"/>
              <a:sym typeface="Nunito"/>
            </a:endParaRPr>
          </a:p>
        </p:txBody>
      </p:sp>
      <p:sp>
        <p:nvSpPr>
          <p:cNvPr id="5594" name="Google Shape;5594;p34"/>
          <p:cNvSpPr txBox="1"/>
          <p:nvPr/>
        </p:nvSpPr>
        <p:spPr>
          <a:xfrm>
            <a:off x="1199025" y="1211950"/>
            <a:ext cx="38184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Stratified sampling</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Data augmentation techniques (SMOTE, random sampling )</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0" lvl="0" marL="0" rtl="0" algn="l">
              <a:spcBef>
                <a:spcPts val="0"/>
              </a:spcBef>
              <a:spcAft>
                <a:spcPts val="0"/>
              </a:spcAft>
              <a:buNone/>
            </a:pPr>
            <a:r>
              <a:rPr lang="en" sz="1500">
                <a:solidFill>
                  <a:schemeClr val="dk1"/>
                </a:solidFill>
                <a:latin typeface="Nunito"/>
                <a:ea typeface="Nunito"/>
                <a:cs typeface="Nunito"/>
                <a:sym typeface="Nunito"/>
              </a:rPr>
              <a:t>Dimensionality reduction methods:</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a:p>
            <a:pPr indent="0" lvl="0" marL="0" rtl="0" algn="l">
              <a:spcBef>
                <a:spcPts val="0"/>
              </a:spcBef>
              <a:spcAft>
                <a:spcPts val="0"/>
              </a:spcAft>
              <a:buNone/>
            </a:pPr>
            <a:r>
              <a:t/>
            </a:r>
            <a:endParaRPr sz="1500">
              <a:solidFill>
                <a:schemeClr val="dk1"/>
              </a:solidFill>
              <a:latin typeface="Nunito"/>
              <a:ea typeface="Nunito"/>
              <a:cs typeface="Nunito"/>
              <a:sym typeface="Nunito"/>
            </a:endParaRPr>
          </a:p>
        </p:txBody>
      </p:sp>
      <p:sp>
        <p:nvSpPr>
          <p:cNvPr id="5595" name="Google Shape;5595;p34"/>
          <p:cNvSpPr txBox="1"/>
          <p:nvPr/>
        </p:nvSpPr>
        <p:spPr>
          <a:xfrm>
            <a:off x="1244800" y="2583850"/>
            <a:ext cx="64695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Recursive Feature Elimination</a:t>
            </a:r>
            <a:endParaRPr sz="1500">
              <a:solidFill>
                <a:schemeClr val="dk1"/>
              </a:solidFill>
              <a:latin typeface="Nunito"/>
              <a:ea typeface="Nunito"/>
              <a:cs typeface="Nunito"/>
              <a:sym typeface="Nunito"/>
            </a:endParaRPr>
          </a:p>
          <a:p>
            <a:pPr indent="-323850" lvl="0" marL="457200" rtl="0" algn="l">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Principal component analysis (PCA)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9" name="Shape 5599"/>
        <p:cNvGrpSpPr/>
        <p:nvPr/>
      </p:nvGrpSpPr>
      <p:grpSpPr>
        <a:xfrm>
          <a:off x="0" y="0"/>
          <a:ext cx="0" cy="0"/>
          <a:chOff x="0" y="0"/>
          <a:chExt cx="0" cy="0"/>
        </a:xfrm>
      </p:grpSpPr>
      <p:sp>
        <p:nvSpPr>
          <p:cNvPr id="5600" name="Google Shape;5600;p3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Imbalance:</a:t>
            </a:r>
            <a:endParaRPr/>
          </a:p>
        </p:txBody>
      </p:sp>
      <p:sp>
        <p:nvSpPr>
          <p:cNvPr id="5601" name="Google Shape;5601;p35"/>
          <p:cNvSpPr txBox="1"/>
          <p:nvPr>
            <p:ph idx="1" type="body"/>
          </p:nvPr>
        </p:nvSpPr>
        <p:spPr>
          <a:xfrm>
            <a:off x="713325" y="1256175"/>
            <a:ext cx="7717800" cy="3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 1: Random oversampling or undersampling</a:t>
            </a:r>
            <a:endParaRPr/>
          </a:p>
          <a:p>
            <a:pPr indent="0" lvl="0" marL="0" rtl="0" algn="l">
              <a:spcBef>
                <a:spcPts val="1600"/>
              </a:spcBef>
              <a:spcAft>
                <a:spcPts val="0"/>
              </a:spcAft>
              <a:buNone/>
            </a:pPr>
            <a:r>
              <a:rPr lang="en"/>
              <a:t>Oversampling: produce exact (and random) copies of minority data </a:t>
            </a:r>
            <a:endParaRPr/>
          </a:p>
          <a:p>
            <a:pPr indent="0" lvl="0" marL="0" rtl="0" algn="l">
              <a:spcBef>
                <a:spcPts val="1600"/>
              </a:spcBef>
              <a:spcAft>
                <a:spcPts val="0"/>
              </a:spcAft>
              <a:buNone/>
            </a:pPr>
            <a:r>
              <a:rPr lang="en"/>
              <a:t>until minority = majority.</a:t>
            </a:r>
            <a:endParaRPr/>
          </a:p>
          <a:p>
            <a:pPr indent="0" lvl="0" marL="0" rtl="0" algn="l">
              <a:spcBef>
                <a:spcPts val="1600"/>
              </a:spcBef>
              <a:spcAft>
                <a:spcPts val="0"/>
              </a:spcAft>
              <a:buNone/>
            </a:pPr>
            <a:r>
              <a:rPr lang="en"/>
              <a:t>Undersampling: randomly remove majority data until majority = minority.</a:t>
            </a:r>
            <a:endParaRPr/>
          </a:p>
          <a:p>
            <a:pPr indent="0" lvl="0" marL="0" rtl="0" algn="l">
              <a:spcBef>
                <a:spcPts val="1600"/>
              </a:spcBef>
              <a:spcAft>
                <a:spcPts val="0"/>
              </a:spcAft>
              <a:buNone/>
            </a:pPr>
            <a:r>
              <a:rPr lang="en"/>
              <a:t>Method 2: SMOTE</a:t>
            </a:r>
            <a:endParaRPr/>
          </a:p>
          <a:p>
            <a:pPr indent="0" lvl="0" marL="0" rtl="0" algn="l">
              <a:spcBef>
                <a:spcPts val="1600"/>
              </a:spcBef>
              <a:spcAft>
                <a:spcPts val="0"/>
              </a:spcAft>
              <a:buNone/>
            </a:pPr>
            <a:r>
              <a:rPr lang="en"/>
              <a:t>Synthetic Minority Oversampling Technique.</a:t>
            </a:r>
            <a:endParaRPr/>
          </a:p>
          <a:p>
            <a:pPr indent="0" lvl="0" marL="0" rtl="0" algn="l">
              <a:spcBef>
                <a:spcPts val="1600"/>
              </a:spcBef>
              <a:spcAft>
                <a:spcPts val="0"/>
              </a:spcAft>
              <a:buNone/>
            </a:pPr>
            <a:r>
              <a:rPr lang="en"/>
              <a:t>Uses k-nearest neighbors to mimic data points in the minority class.</a:t>
            </a:r>
            <a:endParaRPr/>
          </a:p>
          <a:p>
            <a:pPr indent="0" lvl="0" marL="0" rtl="0" algn="l">
              <a:spcBef>
                <a:spcPts val="1600"/>
              </a:spcBef>
              <a:spcAft>
                <a:spcPts val="1600"/>
              </a:spcAft>
              <a:buNone/>
            </a:pPr>
            <a:r>
              <a:rPr lang="en"/>
              <a:t>Module(s) used: </a:t>
            </a:r>
            <a:r>
              <a:rPr i="1" lang="en"/>
              <a:t>imblearn.over_sampling.smote, imblearn.oversampling.RandomOverSampler</a:t>
            </a:r>
            <a:endParaRPr i="1"/>
          </a:p>
        </p:txBody>
      </p:sp>
      <p:sp>
        <p:nvSpPr>
          <p:cNvPr id="5602" name="Google Shape;5602;p35"/>
          <p:cNvSpPr txBox="1"/>
          <p:nvPr/>
        </p:nvSpPr>
        <p:spPr>
          <a:xfrm>
            <a:off x="8336950" y="4820400"/>
            <a:ext cx="71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CR</a:t>
            </a:r>
            <a:endParaRPr sz="900">
              <a:solidFill>
                <a:schemeClr val="dk1"/>
              </a:solidFill>
              <a:latin typeface="Nunito"/>
              <a:ea typeface="Nunito"/>
              <a:cs typeface="Nunito"/>
              <a:sym typeface="Nunito"/>
            </a:endParaRPr>
          </a:p>
        </p:txBody>
      </p:sp>
      <p:pic>
        <p:nvPicPr>
          <p:cNvPr id="5603" name="Google Shape;5603;p35"/>
          <p:cNvPicPr preferRelativeResize="0"/>
          <p:nvPr/>
        </p:nvPicPr>
        <p:blipFill>
          <a:blip r:embed="rId3">
            <a:alphaModFix/>
          </a:blip>
          <a:stretch>
            <a:fillRect/>
          </a:stretch>
        </p:blipFill>
        <p:spPr>
          <a:xfrm>
            <a:off x="6086450" y="-114302"/>
            <a:ext cx="3017950" cy="229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7" name="Shape 5607"/>
        <p:cNvGrpSpPr/>
        <p:nvPr/>
      </p:nvGrpSpPr>
      <p:grpSpPr>
        <a:xfrm>
          <a:off x="0" y="0"/>
          <a:ext cx="0" cy="0"/>
          <a:chOff x="0" y="0"/>
          <a:chExt cx="0" cy="0"/>
        </a:xfrm>
      </p:grpSpPr>
      <p:sp>
        <p:nvSpPr>
          <p:cNvPr id="5608" name="Google Shape;5608;p3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Dimensionality Reduction Methods:</a:t>
            </a:r>
            <a:endParaRPr/>
          </a:p>
        </p:txBody>
      </p:sp>
      <p:sp>
        <p:nvSpPr>
          <p:cNvPr id="5609" name="Google Shape;5609;p36"/>
          <p:cNvSpPr txBox="1"/>
          <p:nvPr>
            <p:ph idx="1" type="body"/>
          </p:nvPr>
        </p:nvSpPr>
        <p:spPr>
          <a:xfrm>
            <a:off x="713325" y="1256175"/>
            <a:ext cx="7717800" cy="3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METHOD 1: Recursive Feature Elimination</a:t>
            </a:r>
            <a:endParaRPr b="1"/>
          </a:p>
          <a:p>
            <a:pPr indent="0" lvl="0" marL="0" rtl="0" algn="l">
              <a:spcBef>
                <a:spcPts val="1600"/>
              </a:spcBef>
              <a:spcAft>
                <a:spcPts val="0"/>
              </a:spcAft>
              <a:buNone/>
            </a:pPr>
            <a:r>
              <a:rPr lang="en"/>
              <a:t>Too much data is overwhelming.</a:t>
            </a:r>
            <a:endParaRPr/>
          </a:p>
          <a:p>
            <a:pPr indent="0" lvl="0" marL="0" rtl="0" algn="l">
              <a:spcBef>
                <a:spcPts val="1600"/>
              </a:spcBef>
              <a:spcAft>
                <a:spcPts val="0"/>
              </a:spcAft>
              <a:buNone/>
            </a:pPr>
            <a:r>
              <a:rPr lang="en"/>
              <a:t>Hard to focus on anything.</a:t>
            </a:r>
            <a:endParaRPr/>
          </a:p>
          <a:p>
            <a:pPr indent="0" lvl="0" marL="0" rtl="0" algn="l">
              <a:spcBef>
                <a:spcPts val="1600"/>
              </a:spcBef>
              <a:spcAft>
                <a:spcPts val="0"/>
              </a:spcAft>
              <a:buNone/>
            </a:pPr>
            <a:r>
              <a:rPr lang="en"/>
              <a:t>RFE to the rescue! This process eliminates unnecessary features by taking smaller subsets of features and applying it to the training data.</a:t>
            </a:r>
            <a:endParaRPr/>
          </a:p>
          <a:p>
            <a:pPr indent="0" lvl="0" marL="0" rtl="0" algn="l">
              <a:spcBef>
                <a:spcPts val="1600"/>
              </a:spcBef>
              <a:spcAft>
                <a:spcPts val="0"/>
              </a:spcAft>
              <a:buNone/>
            </a:pPr>
            <a:r>
              <a:rPr lang="en"/>
              <a:t>Module(s) used: </a:t>
            </a:r>
            <a:r>
              <a:rPr i="1" lang="en"/>
              <a:t>sklearn.feature_selection.RFE, sklearn.ensemble.RandomForestRegressor</a:t>
            </a:r>
            <a:endParaRPr i="1"/>
          </a:p>
          <a:p>
            <a:pPr indent="0" lvl="0" marL="0" rtl="0" algn="l">
              <a:spcBef>
                <a:spcPts val="1600"/>
              </a:spcBef>
              <a:spcAft>
                <a:spcPts val="0"/>
              </a:spcAft>
              <a:buNone/>
            </a:pPr>
            <a:r>
              <a:t/>
            </a:r>
            <a:endParaRPr i="1"/>
          </a:p>
          <a:p>
            <a:pPr indent="0" lvl="0" marL="0" rtl="0" algn="l">
              <a:spcBef>
                <a:spcPts val="1600"/>
              </a:spcBef>
              <a:spcAft>
                <a:spcPts val="0"/>
              </a:spcAft>
              <a:buNone/>
            </a:pPr>
            <a:r>
              <a:t/>
            </a:r>
            <a:endParaRPr i="1"/>
          </a:p>
          <a:p>
            <a:pPr indent="0" lvl="0" marL="0" rtl="0" algn="l">
              <a:spcBef>
                <a:spcPts val="1600"/>
              </a:spcBef>
              <a:spcAft>
                <a:spcPts val="1600"/>
              </a:spcAft>
              <a:buNone/>
            </a:pPr>
            <a:r>
              <a:t/>
            </a:r>
            <a:endParaRPr i="1"/>
          </a:p>
        </p:txBody>
      </p:sp>
      <p:sp>
        <p:nvSpPr>
          <p:cNvPr id="5610" name="Google Shape;5610;p36"/>
          <p:cNvSpPr txBox="1"/>
          <p:nvPr/>
        </p:nvSpPr>
        <p:spPr>
          <a:xfrm>
            <a:off x="8247150" y="0"/>
            <a:ext cx="718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Nunito"/>
                <a:ea typeface="Nunito"/>
                <a:cs typeface="Nunito"/>
                <a:sym typeface="Nunito"/>
              </a:rPr>
              <a:t>CR</a:t>
            </a:r>
            <a:endParaRPr sz="900">
              <a:solidFill>
                <a:schemeClr val="dk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Astronomy Thesis by Slidesgo">
  <a:themeElements>
    <a:clrScheme name="Simple Light">
      <a:dk1>
        <a:srgbClr val="FFFFFF"/>
      </a:dk1>
      <a:lt1>
        <a:srgbClr val="000000"/>
      </a:lt1>
      <a:dk2>
        <a:srgbClr val="D0E0E3"/>
      </a:dk2>
      <a:lt2>
        <a:srgbClr val="76A5AF"/>
      </a:lt2>
      <a:accent1>
        <a:srgbClr val="45818E"/>
      </a:accent1>
      <a:accent2>
        <a:srgbClr val="134F5C"/>
      </a:accent2>
      <a:accent3>
        <a:srgbClr val="EA9999"/>
      </a:accent3>
      <a:accent4>
        <a:srgbClr val="F4CCCC"/>
      </a:accent4>
      <a:accent5>
        <a:srgbClr val="FFF2CC"/>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