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73" r:id="rId6"/>
    <p:sldId id="259" r:id="rId7"/>
    <p:sldId id="264" r:id="rId8"/>
    <p:sldId id="279" r:id="rId9"/>
    <p:sldId id="275" r:id="rId10"/>
    <p:sldId id="280" r:id="rId11"/>
    <p:sldId id="260" r:id="rId12"/>
    <p:sldId id="277" r:id="rId13"/>
    <p:sldId id="270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9A4F79-422D-47CA-8F21-6C2FC86959A4}">
          <p14:sldIdLst>
            <p14:sldId id="257"/>
            <p14:sldId id="258"/>
            <p14:sldId id="271"/>
            <p14:sldId id="272"/>
            <p14:sldId id="273"/>
            <p14:sldId id="259"/>
            <p14:sldId id="264"/>
            <p14:sldId id="279"/>
            <p14:sldId id="275"/>
            <p14:sldId id="280"/>
            <p14:sldId id="260"/>
            <p14:sldId id="277"/>
            <p14:sldId id="270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A9A7F-B7BE-4AFF-80A5-7A5E8994FD0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AB8882-87EB-4E09-9CE8-E1A24810D4DA}">
      <dgm:prSet custT="1"/>
      <dgm:spPr/>
      <dgm:t>
        <a:bodyPr/>
        <a:lstStyle/>
        <a:p>
          <a:r>
            <a:rPr lang="en-US" sz="2000" b="1" u="sng" dirty="0"/>
            <a:t>Project Title : WORK/LIFE BALANCE</a:t>
          </a:r>
          <a:endParaRPr lang="en-US" sz="2000" dirty="0"/>
        </a:p>
      </dgm:t>
    </dgm:pt>
    <dgm:pt modelId="{BED3A8EF-2CA4-4B4B-B613-44AF450EE4BE}" type="parTrans" cxnId="{27ECBDBE-F169-49BA-BB4E-02F0A6DCC090}">
      <dgm:prSet/>
      <dgm:spPr/>
      <dgm:t>
        <a:bodyPr/>
        <a:lstStyle/>
        <a:p>
          <a:endParaRPr lang="en-US"/>
        </a:p>
      </dgm:t>
    </dgm:pt>
    <dgm:pt modelId="{79CE4EC3-EF36-4158-8EA3-66DB2F7AFBC2}" type="sibTrans" cxnId="{27ECBDBE-F169-49BA-BB4E-02F0A6DCC090}">
      <dgm:prSet/>
      <dgm:spPr/>
      <dgm:t>
        <a:bodyPr/>
        <a:lstStyle/>
        <a:p>
          <a:endParaRPr lang="en-US"/>
        </a:p>
      </dgm:t>
    </dgm:pt>
    <dgm:pt modelId="{3B13293A-FD12-4EDE-910D-6C09BE098B51}">
      <dgm:prSet custT="1"/>
      <dgm:spPr/>
      <dgm:t>
        <a:bodyPr/>
        <a:lstStyle/>
        <a:p>
          <a:r>
            <a:rPr lang="en-US" sz="2000" dirty="0"/>
            <a:t>INSTRUCTED BY: - PAUL FLAVEL</a:t>
          </a:r>
        </a:p>
      </dgm:t>
    </dgm:pt>
    <dgm:pt modelId="{A4E522C6-C51A-4D7C-AB93-8BF00BC59EE0}" type="parTrans" cxnId="{D1177641-CD8A-41F6-A716-8765F7166855}">
      <dgm:prSet/>
      <dgm:spPr/>
      <dgm:t>
        <a:bodyPr/>
        <a:lstStyle/>
        <a:p>
          <a:endParaRPr lang="en-US"/>
        </a:p>
      </dgm:t>
    </dgm:pt>
    <dgm:pt modelId="{53A3FFCD-D90F-4229-A0C8-83EDD76633FD}" type="sibTrans" cxnId="{D1177641-CD8A-41F6-A716-8765F7166855}">
      <dgm:prSet/>
      <dgm:spPr/>
      <dgm:t>
        <a:bodyPr/>
        <a:lstStyle/>
        <a:p>
          <a:endParaRPr lang="en-US"/>
        </a:p>
      </dgm:t>
    </dgm:pt>
    <dgm:pt modelId="{A048D255-1B03-477F-9A78-9468C9462909}">
      <dgm:prSet custT="1"/>
      <dgm:spPr/>
      <dgm:t>
        <a:bodyPr/>
        <a:lstStyle/>
        <a:p>
          <a:r>
            <a:rPr lang="en-US" sz="2000" dirty="0"/>
            <a:t>COMPLETED BY: - CHIRAG VALAND</a:t>
          </a:r>
        </a:p>
      </dgm:t>
    </dgm:pt>
    <dgm:pt modelId="{A0A96E58-01C7-4B77-A6A4-CBFA310DE7BA}" type="parTrans" cxnId="{6FBE2CAE-932A-4AB1-AAEB-535F58E92D10}">
      <dgm:prSet/>
      <dgm:spPr/>
      <dgm:t>
        <a:bodyPr/>
        <a:lstStyle/>
        <a:p>
          <a:endParaRPr lang="en-US"/>
        </a:p>
      </dgm:t>
    </dgm:pt>
    <dgm:pt modelId="{CA09160B-771A-457F-BA2B-1FDDD5CF5D58}" type="sibTrans" cxnId="{6FBE2CAE-932A-4AB1-AAEB-535F58E92D10}">
      <dgm:prSet/>
      <dgm:spPr/>
      <dgm:t>
        <a:bodyPr/>
        <a:lstStyle/>
        <a:p>
          <a:endParaRPr lang="en-US"/>
        </a:p>
      </dgm:t>
    </dgm:pt>
    <dgm:pt modelId="{20CE2FE6-B374-4ACD-A665-5FEC670B0A04}" type="pres">
      <dgm:prSet presAssocID="{FDFA9A7F-B7BE-4AFF-80A5-7A5E8994FD05}" presName="linear" presStyleCnt="0">
        <dgm:presLayoutVars>
          <dgm:animLvl val="lvl"/>
          <dgm:resizeHandles val="exact"/>
        </dgm:presLayoutVars>
      </dgm:prSet>
      <dgm:spPr/>
    </dgm:pt>
    <dgm:pt modelId="{28DEE401-FD2E-4774-B095-DF501EDE349B}" type="pres">
      <dgm:prSet presAssocID="{33AB8882-87EB-4E09-9CE8-E1A24810D4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2998F7-BF76-4A3B-876E-663E7E6214D8}" type="pres">
      <dgm:prSet presAssocID="{79CE4EC3-EF36-4158-8EA3-66DB2F7AFBC2}" presName="spacer" presStyleCnt="0"/>
      <dgm:spPr/>
    </dgm:pt>
    <dgm:pt modelId="{68FF37BF-374E-45A0-9671-2978258326C0}" type="pres">
      <dgm:prSet presAssocID="{3B13293A-FD12-4EDE-910D-6C09BE098B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88AA5A-B529-44D4-A110-DFEE12980C95}" type="pres">
      <dgm:prSet presAssocID="{53A3FFCD-D90F-4229-A0C8-83EDD76633FD}" presName="spacer" presStyleCnt="0"/>
      <dgm:spPr/>
    </dgm:pt>
    <dgm:pt modelId="{23697048-1EF7-41C8-9769-A41639519C08}" type="pres">
      <dgm:prSet presAssocID="{A048D255-1B03-477F-9A78-9468C94629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710F15-25A2-4606-B6C5-5109D6DF0CA2}" type="presOf" srcId="{FDFA9A7F-B7BE-4AFF-80A5-7A5E8994FD05}" destId="{20CE2FE6-B374-4ACD-A665-5FEC670B0A04}" srcOrd="0" destOrd="0" presId="urn:microsoft.com/office/officeart/2005/8/layout/vList2"/>
    <dgm:cxn modelId="{D1177641-CD8A-41F6-A716-8765F7166855}" srcId="{FDFA9A7F-B7BE-4AFF-80A5-7A5E8994FD05}" destId="{3B13293A-FD12-4EDE-910D-6C09BE098B51}" srcOrd="1" destOrd="0" parTransId="{A4E522C6-C51A-4D7C-AB93-8BF00BC59EE0}" sibTransId="{53A3FFCD-D90F-4229-A0C8-83EDD76633FD}"/>
    <dgm:cxn modelId="{6FBE2CAE-932A-4AB1-AAEB-535F58E92D10}" srcId="{FDFA9A7F-B7BE-4AFF-80A5-7A5E8994FD05}" destId="{A048D255-1B03-477F-9A78-9468C9462909}" srcOrd="2" destOrd="0" parTransId="{A0A96E58-01C7-4B77-A6A4-CBFA310DE7BA}" sibTransId="{CA09160B-771A-457F-BA2B-1FDDD5CF5D58}"/>
    <dgm:cxn modelId="{27ECBDBE-F169-49BA-BB4E-02F0A6DCC090}" srcId="{FDFA9A7F-B7BE-4AFF-80A5-7A5E8994FD05}" destId="{33AB8882-87EB-4E09-9CE8-E1A24810D4DA}" srcOrd="0" destOrd="0" parTransId="{BED3A8EF-2CA4-4B4B-B613-44AF450EE4BE}" sibTransId="{79CE4EC3-EF36-4158-8EA3-66DB2F7AFBC2}"/>
    <dgm:cxn modelId="{4729BAE2-8AD8-40EC-AF61-700586903887}" type="presOf" srcId="{3B13293A-FD12-4EDE-910D-6C09BE098B51}" destId="{68FF37BF-374E-45A0-9671-2978258326C0}" srcOrd="0" destOrd="0" presId="urn:microsoft.com/office/officeart/2005/8/layout/vList2"/>
    <dgm:cxn modelId="{256874E5-5C24-4AAE-8B5B-F0883D1F43AE}" type="presOf" srcId="{33AB8882-87EB-4E09-9CE8-E1A24810D4DA}" destId="{28DEE401-FD2E-4774-B095-DF501EDE349B}" srcOrd="0" destOrd="0" presId="urn:microsoft.com/office/officeart/2005/8/layout/vList2"/>
    <dgm:cxn modelId="{4C3DD8FB-24D6-43CD-A91F-46DA8D247013}" type="presOf" srcId="{A048D255-1B03-477F-9A78-9468C9462909}" destId="{23697048-1EF7-41C8-9769-A41639519C08}" srcOrd="0" destOrd="0" presId="urn:microsoft.com/office/officeart/2005/8/layout/vList2"/>
    <dgm:cxn modelId="{558033A6-1621-45FE-8BB2-D84B01024613}" type="presParOf" srcId="{20CE2FE6-B374-4ACD-A665-5FEC670B0A04}" destId="{28DEE401-FD2E-4774-B095-DF501EDE349B}" srcOrd="0" destOrd="0" presId="urn:microsoft.com/office/officeart/2005/8/layout/vList2"/>
    <dgm:cxn modelId="{26138ACA-B9E2-410C-B2A2-26C11B6FC612}" type="presParOf" srcId="{20CE2FE6-B374-4ACD-A665-5FEC670B0A04}" destId="{D62998F7-BF76-4A3B-876E-663E7E6214D8}" srcOrd="1" destOrd="0" presId="urn:microsoft.com/office/officeart/2005/8/layout/vList2"/>
    <dgm:cxn modelId="{42DD49F6-8C9B-4544-9B3D-F2E909C115BF}" type="presParOf" srcId="{20CE2FE6-B374-4ACD-A665-5FEC670B0A04}" destId="{68FF37BF-374E-45A0-9671-2978258326C0}" srcOrd="2" destOrd="0" presId="urn:microsoft.com/office/officeart/2005/8/layout/vList2"/>
    <dgm:cxn modelId="{D21D3126-3512-4261-B2FA-B36CEE3A4F5C}" type="presParOf" srcId="{20CE2FE6-B374-4ACD-A665-5FEC670B0A04}" destId="{B688AA5A-B529-44D4-A110-DFEE12980C95}" srcOrd="3" destOrd="0" presId="urn:microsoft.com/office/officeart/2005/8/layout/vList2"/>
    <dgm:cxn modelId="{11712136-48B1-4008-B354-727FE0E19E97}" type="presParOf" srcId="{20CE2FE6-B374-4ACD-A665-5FEC670B0A04}" destId="{23697048-1EF7-41C8-9769-A41639519C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FA9A7F-B7BE-4AFF-80A5-7A5E8994FD0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AB8882-87EB-4E09-9CE8-E1A24810D4DA}">
      <dgm:prSet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A. Very Important Task with Sever Consequences</a:t>
          </a:r>
        </a:p>
      </dgm:t>
    </dgm:pt>
    <dgm:pt modelId="{BED3A8EF-2CA4-4B4B-B613-44AF450EE4BE}" type="parTrans" cxnId="{27ECBDBE-F169-49BA-BB4E-02F0A6DCC090}">
      <dgm:prSet/>
      <dgm:spPr/>
      <dgm:t>
        <a:bodyPr/>
        <a:lstStyle/>
        <a:p>
          <a:endParaRPr lang="en-US"/>
        </a:p>
      </dgm:t>
    </dgm:pt>
    <dgm:pt modelId="{79CE4EC3-EF36-4158-8EA3-66DB2F7AFBC2}" type="sibTrans" cxnId="{27ECBDBE-F169-49BA-BB4E-02F0A6DCC090}">
      <dgm:prSet/>
      <dgm:spPr/>
      <dgm:t>
        <a:bodyPr/>
        <a:lstStyle/>
        <a:p>
          <a:endParaRPr lang="en-US"/>
        </a:p>
      </dgm:t>
    </dgm:pt>
    <dgm:pt modelId="{3B13293A-FD12-4EDE-910D-6C09BE098B5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B. Important Task with mild Consequences</a:t>
          </a:r>
        </a:p>
      </dgm:t>
    </dgm:pt>
    <dgm:pt modelId="{A4E522C6-C51A-4D7C-AB93-8BF00BC59EE0}" type="parTrans" cxnId="{D1177641-CD8A-41F6-A716-8765F7166855}">
      <dgm:prSet/>
      <dgm:spPr/>
      <dgm:t>
        <a:bodyPr/>
        <a:lstStyle/>
        <a:p>
          <a:endParaRPr lang="en-US"/>
        </a:p>
      </dgm:t>
    </dgm:pt>
    <dgm:pt modelId="{53A3FFCD-D90F-4229-A0C8-83EDD76633FD}" type="sibTrans" cxnId="{D1177641-CD8A-41F6-A716-8765F7166855}">
      <dgm:prSet/>
      <dgm:spPr/>
      <dgm:t>
        <a:bodyPr/>
        <a:lstStyle/>
        <a:p>
          <a:endParaRPr lang="en-US"/>
        </a:p>
      </dgm:t>
    </dgm:pt>
    <dgm:pt modelId="{A048D255-1B03-477F-9A78-9468C9462909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26000">
              <a:schemeClr val="accent5">
                <a:lumMod val="45000"/>
                <a:lumOff val="55000"/>
              </a:schemeClr>
            </a:gs>
            <a:gs pos="69000">
              <a:schemeClr val="accent5">
                <a:lumMod val="45000"/>
                <a:lumOff val="55000"/>
              </a:schemeClr>
            </a:gs>
            <a:gs pos="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C. Important Task with Low Consequences</a:t>
          </a:r>
        </a:p>
      </dgm:t>
    </dgm:pt>
    <dgm:pt modelId="{A0A96E58-01C7-4B77-A6A4-CBFA310DE7BA}" type="parTrans" cxnId="{6FBE2CAE-932A-4AB1-AAEB-535F58E92D10}">
      <dgm:prSet/>
      <dgm:spPr/>
      <dgm:t>
        <a:bodyPr/>
        <a:lstStyle/>
        <a:p>
          <a:endParaRPr lang="en-US"/>
        </a:p>
      </dgm:t>
    </dgm:pt>
    <dgm:pt modelId="{CA09160B-771A-457F-BA2B-1FDDD5CF5D58}" type="sibTrans" cxnId="{6FBE2CAE-932A-4AB1-AAEB-535F58E92D10}">
      <dgm:prSet/>
      <dgm:spPr/>
      <dgm:t>
        <a:bodyPr/>
        <a:lstStyle/>
        <a:p>
          <a:endParaRPr lang="en-US"/>
        </a:p>
      </dgm:t>
    </dgm:pt>
    <dgm:pt modelId="{757994D4-5F7C-448E-BA5A-6A23A76EAD28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D. Some one else can do this tasks for you</a:t>
          </a:r>
        </a:p>
      </dgm:t>
    </dgm:pt>
    <dgm:pt modelId="{6D004DD6-3275-479F-A5EE-F410D1FDC501}" type="parTrans" cxnId="{2D0F798E-87EE-4895-8D0C-898D9E76B25D}">
      <dgm:prSet/>
      <dgm:spPr/>
      <dgm:t>
        <a:bodyPr/>
        <a:lstStyle/>
        <a:p>
          <a:endParaRPr lang="en-US"/>
        </a:p>
      </dgm:t>
    </dgm:pt>
    <dgm:pt modelId="{3CD6E34B-FF8C-40E9-A9F6-482C46AF72D1}" type="sibTrans" cxnId="{2D0F798E-87EE-4895-8D0C-898D9E76B25D}">
      <dgm:prSet/>
      <dgm:spPr/>
      <dgm:t>
        <a:bodyPr/>
        <a:lstStyle/>
        <a:p>
          <a:endParaRPr lang="en-US"/>
        </a:p>
      </dgm:t>
    </dgm:pt>
    <dgm:pt modelId="{F608D7DF-B5CF-40E5-A8A8-B7127491069F}">
      <dgm:prSet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E. Not Important at all </a:t>
          </a:r>
        </a:p>
      </dgm:t>
    </dgm:pt>
    <dgm:pt modelId="{6D4532A6-2EEC-445F-A7FC-5439172300FB}" type="parTrans" cxnId="{ADF62793-DEB7-4387-9739-F091FC54848D}">
      <dgm:prSet/>
      <dgm:spPr/>
      <dgm:t>
        <a:bodyPr/>
        <a:lstStyle/>
        <a:p>
          <a:endParaRPr lang="en-US"/>
        </a:p>
      </dgm:t>
    </dgm:pt>
    <dgm:pt modelId="{9E977A27-90FA-4AB1-B1AE-2C5ECEEEAC78}" type="sibTrans" cxnId="{ADF62793-DEB7-4387-9739-F091FC54848D}">
      <dgm:prSet/>
      <dgm:spPr/>
      <dgm:t>
        <a:bodyPr/>
        <a:lstStyle/>
        <a:p>
          <a:endParaRPr lang="en-US"/>
        </a:p>
      </dgm:t>
    </dgm:pt>
    <dgm:pt modelId="{20CE2FE6-B374-4ACD-A665-5FEC670B0A04}" type="pres">
      <dgm:prSet presAssocID="{FDFA9A7F-B7BE-4AFF-80A5-7A5E8994FD05}" presName="linear" presStyleCnt="0">
        <dgm:presLayoutVars>
          <dgm:animLvl val="lvl"/>
          <dgm:resizeHandles val="exact"/>
        </dgm:presLayoutVars>
      </dgm:prSet>
      <dgm:spPr/>
    </dgm:pt>
    <dgm:pt modelId="{28DEE401-FD2E-4774-B095-DF501EDE349B}" type="pres">
      <dgm:prSet presAssocID="{33AB8882-87EB-4E09-9CE8-E1A24810D4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2998F7-BF76-4A3B-876E-663E7E6214D8}" type="pres">
      <dgm:prSet presAssocID="{79CE4EC3-EF36-4158-8EA3-66DB2F7AFBC2}" presName="spacer" presStyleCnt="0"/>
      <dgm:spPr/>
    </dgm:pt>
    <dgm:pt modelId="{68FF37BF-374E-45A0-9671-2978258326C0}" type="pres">
      <dgm:prSet presAssocID="{3B13293A-FD12-4EDE-910D-6C09BE098B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88AA5A-B529-44D4-A110-DFEE12980C95}" type="pres">
      <dgm:prSet presAssocID="{53A3FFCD-D90F-4229-A0C8-83EDD76633FD}" presName="spacer" presStyleCnt="0"/>
      <dgm:spPr/>
    </dgm:pt>
    <dgm:pt modelId="{23697048-1EF7-41C8-9769-A41639519C08}" type="pres">
      <dgm:prSet presAssocID="{A048D255-1B03-477F-9A78-9468C94629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CEAF90-3E96-424A-BE93-2698AA716BF2}" type="pres">
      <dgm:prSet presAssocID="{CA09160B-771A-457F-BA2B-1FDDD5CF5D58}" presName="spacer" presStyleCnt="0"/>
      <dgm:spPr/>
    </dgm:pt>
    <dgm:pt modelId="{D97F8362-9160-4E45-8B75-89636A74E77D}" type="pres">
      <dgm:prSet presAssocID="{757994D4-5F7C-448E-BA5A-6A23A76EAD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431AD1-5E8C-4142-9545-7DFE9F5AF991}" type="pres">
      <dgm:prSet presAssocID="{3CD6E34B-FF8C-40E9-A9F6-482C46AF72D1}" presName="spacer" presStyleCnt="0"/>
      <dgm:spPr/>
    </dgm:pt>
    <dgm:pt modelId="{1EAF80CD-6FE1-49BE-8E98-B56E85EAF653}" type="pres">
      <dgm:prSet presAssocID="{F608D7DF-B5CF-40E5-A8A8-B712749106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710F15-25A2-4606-B6C5-5109D6DF0CA2}" type="presOf" srcId="{FDFA9A7F-B7BE-4AFF-80A5-7A5E8994FD05}" destId="{20CE2FE6-B374-4ACD-A665-5FEC670B0A04}" srcOrd="0" destOrd="0" presId="urn:microsoft.com/office/officeart/2005/8/layout/vList2"/>
    <dgm:cxn modelId="{372F2D24-7E81-4D38-BBAA-AC4F208259DE}" type="presOf" srcId="{F608D7DF-B5CF-40E5-A8A8-B7127491069F}" destId="{1EAF80CD-6FE1-49BE-8E98-B56E85EAF653}" srcOrd="0" destOrd="0" presId="urn:microsoft.com/office/officeart/2005/8/layout/vList2"/>
    <dgm:cxn modelId="{D1177641-CD8A-41F6-A716-8765F7166855}" srcId="{FDFA9A7F-B7BE-4AFF-80A5-7A5E8994FD05}" destId="{3B13293A-FD12-4EDE-910D-6C09BE098B51}" srcOrd="1" destOrd="0" parTransId="{A4E522C6-C51A-4D7C-AB93-8BF00BC59EE0}" sibTransId="{53A3FFCD-D90F-4229-A0C8-83EDD76633FD}"/>
    <dgm:cxn modelId="{2D0F798E-87EE-4895-8D0C-898D9E76B25D}" srcId="{FDFA9A7F-B7BE-4AFF-80A5-7A5E8994FD05}" destId="{757994D4-5F7C-448E-BA5A-6A23A76EAD28}" srcOrd="3" destOrd="0" parTransId="{6D004DD6-3275-479F-A5EE-F410D1FDC501}" sibTransId="{3CD6E34B-FF8C-40E9-A9F6-482C46AF72D1}"/>
    <dgm:cxn modelId="{ADF62793-DEB7-4387-9739-F091FC54848D}" srcId="{FDFA9A7F-B7BE-4AFF-80A5-7A5E8994FD05}" destId="{F608D7DF-B5CF-40E5-A8A8-B7127491069F}" srcOrd="4" destOrd="0" parTransId="{6D4532A6-2EEC-445F-A7FC-5439172300FB}" sibTransId="{9E977A27-90FA-4AB1-B1AE-2C5ECEEEAC78}"/>
    <dgm:cxn modelId="{6FBE2CAE-932A-4AB1-AAEB-535F58E92D10}" srcId="{FDFA9A7F-B7BE-4AFF-80A5-7A5E8994FD05}" destId="{A048D255-1B03-477F-9A78-9468C9462909}" srcOrd="2" destOrd="0" parTransId="{A0A96E58-01C7-4B77-A6A4-CBFA310DE7BA}" sibTransId="{CA09160B-771A-457F-BA2B-1FDDD5CF5D58}"/>
    <dgm:cxn modelId="{27ECBDBE-F169-49BA-BB4E-02F0A6DCC090}" srcId="{FDFA9A7F-B7BE-4AFF-80A5-7A5E8994FD05}" destId="{33AB8882-87EB-4E09-9CE8-E1A24810D4DA}" srcOrd="0" destOrd="0" parTransId="{BED3A8EF-2CA4-4B4B-B613-44AF450EE4BE}" sibTransId="{79CE4EC3-EF36-4158-8EA3-66DB2F7AFBC2}"/>
    <dgm:cxn modelId="{60FC00C7-7076-49DF-B9DE-8CE917F2596F}" type="presOf" srcId="{757994D4-5F7C-448E-BA5A-6A23A76EAD28}" destId="{D97F8362-9160-4E45-8B75-89636A74E77D}" srcOrd="0" destOrd="0" presId="urn:microsoft.com/office/officeart/2005/8/layout/vList2"/>
    <dgm:cxn modelId="{4729BAE2-8AD8-40EC-AF61-700586903887}" type="presOf" srcId="{3B13293A-FD12-4EDE-910D-6C09BE098B51}" destId="{68FF37BF-374E-45A0-9671-2978258326C0}" srcOrd="0" destOrd="0" presId="urn:microsoft.com/office/officeart/2005/8/layout/vList2"/>
    <dgm:cxn modelId="{256874E5-5C24-4AAE-8B5B-F0883D1F43AE}" type="presOf" srcId="{33AB8882-87EB-4E09-9CE8-E1A24810D4DA}" destId="{28DEE401-FD2E-4774-B095-DF501EDE349B}" srcOrd="0" destOrd="0" presId="urn:microsoft.com/office/officeart/2005/8/layout/vList2"/>
    <dgm:cxn modelId="{4C3DD8FB-24D6-43CD-A91F-46DA8D247013}" type="presOf" srcId="{A048D255-1B03-477F-9A78-9468C9462909}" destId="{23697048-1EF7-41C8-9769-A41639519C08}" srcOrd="0" destOrd="0" presId="urn:microsoft.com/office/officeart/2005/8/layout/vList2"/>
    <dgm:cxn modelId="{558033A6-1621-45FE-8BB2-D84B01024613}" type="presParOf" srcId="{20CE2FE6-B374-4ACD-A665-5FEC670B0A04}" destId="{28DEE401-FD2E-4774-B095-DF501EDE349B}" srcOrd="0" destOrd="0" presId="urn:microsoft.com/office/officeart/2005/8/layout/vList2"/>
    <dgm:cxn modelId="{26138ACA-B9E2-410C-B2A2-26C11B6FC612}" type="presParOf" srcId="{20CE2FE6-B374-4ACD-A665-5FEC670B0A04}" destId="{D62998F7-BF76-4A3B-876E-663E7E6214D8}" srcOrd="1" destOrd="0" presId="urn:microsoft.com/office/officeart/2005/8/layout/vList2"/>
    <dgm:cxn modelId="{42DD49F6-8C9B-4544-9B3D-F2E909C115BF}" type="presParOf" srcId="{20CE2FE6-B374-4ACD-A665-5FEC670B0A04}" destId="{68FF37BF-374E-45A0-9671-2978258326C0}" srcOrd="2" destOrd="0" presId="urn:microsoft.com/office/officeart/2005/8/layout/vList2"/>
    <dgm:cxn modelId="{D21D3126-3512-4261-B2FA-B36CEE3A4F5C}" type="presParOf" srcId="{20CE2FE6-B374-4ACD-A665-5FEC670B0A04}" destId="{B688AA5A-B529-44D4-A110-DFEE12980C95}" srcOrd="3" destOrd="0" presId="urn:microsoft.com/office/officeart/2005/8/layout/vList2"/>
    <dgm:cxn modelId="{11712136-48B1-4008-B354-727FE0E19E97}" type="presParOf" srcId="{20CE2FE6-B374-4ACD-A665-5FEC670B0A04}" destId="{23697048-1EF7-41C8-9769-A41639519C08}" srcOrd="4" destOrd="0" presId="urn:microsoft.com/office/officeart/2005/8/layout/vList2"/>
    <dgm:cxn modelId="{F0387637-F663-463C-8D7C-87F1091243A4}" type="presParOf" srcId="{20CE2FE6-B374-4ACD-A665-5FEC670B0A04}" destId="{96CEAF90-3E96-424A-BE93-2698AA716BF2}" srcOrd="5" destOrd="0" presId="urn:microsoft.com/office/officeart/2005/8/layout/vList2"/>
    <dgm:cxn modelId="{D615DBBA-D0E6-4437-845A-DFD911E395DD}" type="presParOf" srcId="{20CE2FE6-B374-4ACD-A665-5FEC670B0A04}" destId="{D97F8362-9160-4E45-8B75-89636A74E77D}" srcOrd="6" destOrd="0" presId="urn:microsoft.com/office/officeart/2005/8/layout/vList2"/>
    <dgm:cxn modelId="{55A54D11-B811-45F3-90AF-C81F67825D85}" type="presParOf" srcId="{20CE2FE6-B374-4ACD-A665-5FEC670B0A04}" destId="{5B431AD1-5E8C-4142-9545-7DFE9F5AF991}" srcOrd="7" destOrd="0" presId="urn:microsoft.com/office/officeart/2005/8/layout/vList2"/>
    <dgm:cxn modelId="{A5297157-AA60-4075-855E-FDA79621F863}" type="presParOf" srcId="{20CE2FE6-B374-4ACD-A665-5FEC670B0A04}" destId="{1EAF80CD-6FE1-49BE-8E98-B56E85EAF6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FA9A7F-B7BE-4AFF-80A5-7A5E8994FD0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AB8882-87EB-4E09-9CE8-E1A24810D4DA}">
      <dgm:prSet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A. Complete Collage Assignment</a:t>
          </a:r>
        </a:p>
      </dgm:t>
    </dgm:pt>
    <dgm:pt modelId="{BED3A8EF-2CA4-4B4B-B613-44AF450EE4BE}" type="parTrans" cxnId="{27ECBDBE-F169-49BA-BB4E-02F0A6DCC090}">
      <dgm:prSet/>
      <dgm:spPr/>
      <dgm:t>
        <a:bodyPr/>
        <a:lstStyle/>
        <a:p>
          <a:endParaRPr lang="en-US"/>
        </a:p>
      </dgm:t>
    </dgm:pt>
    <dgm:pt modelId="{79CE4EC3-EF36-4158-8EA3-66DB2F7AFBC2}" type="sibTrans" cxnId="{27ECBDBE-F169-49BA-BB4E-02F0A6DCC090}">
      <dgm:prSet/>
      <dgm:spPr/>
      <dgm:t>
        <a:bodyPr/>
        <a:lstStyle/>
        <a:p>
          <a:endParaRPr lang="en-US"/>
        </a:p>
      </dgm:t>
    </dgm:pt>
    <dgm:pt modelId="{3B13293A-FD12-4EDE-910D-6C09BE098B5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B. Complete Assigned task at workplace</a:t>
          </a:r>
        </a:p>
      </dgm:t>
    </dgm:pt>
    <dgm:pt modelId="{A4E522C6-C51A-4D7C-AB93-8BF00BC59EE0}" type="parTrans" cxnId="{D1177641-CD8A-41F6-A716-8765F7166855}">
      <dgm:prSet/>
      <dgm:spPr/>
      <dgm:t>
        <a:bodyPr/>
        <a:lstStyle/>
        <a:p>
          <a:endParaRPr lang="en-US"/>
        </a:p>
      </dgm:t>
    </dgm:pt>
    <dgm:pt modelId="{53A3FFCD-D90F-4229-A0C8-83EDD76633FD}" type="sibTrans" cxnId="{D1177641-CD8A-41F6-A716-8765F7166855}">
      <dgm:prSet/>
      <dgm:spPr/>
      <dgm:t>
        <a:bodyPr/>
        <a:lstStyle/>
        <a:p>
          <a:endParaRPr lang="en-US"/>
        </a:p>
      </dgm:t>
    </dgm:pt>
    <dgm:pt modelId="{A048D255-1B03-477F-9A78-9468C9462909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26000">
              <a:schemeClr val="accent5">
                <a:lumMod val="45000"/>
                <a:lumOff val="55000"/>
              </a:schemeClr>
            </a:gs>
            <a:gs pos="69000">
              <a:schemeClr val="accent5">
                <a:lumMod val="45000"/>
                <a:lumOff val="55000"/>
              </a:schemeClr>
            </a:gs>
            <a:gs pos="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C. Read book up to 100 pages</a:t>
          </a:r>
        </a:p>
      </dgm:t>
    </dgm:pt>
    <dgm:pt modelId="{A0A96E58-01C7-4B77-A6A4-CBFA310DE7BA}" type="parTrans" cxnId="{6FBE2CAE-932A-4AB1-AAEB-535F58E92D10}">
      <dgm:prSet/>
      <dgm:spPr/>
      <dgm:t>
        <a:bodyPr/>
        <a:lstStyle/>
        <a:p>
          <a:endParaRPr lang="en-US"/>
        </a:p>
      </dgm:t>
    </dgm:pt>
    <dgm:pt modelId="{CA09160B-771A-457F-BA2B-1FDDD5CF5D58}" type="sibTrans" cxnId="{6FBE2CAE-932A-4AB1-AAEB-535F58E92D10}">
      <dgm:prSet/>
      <dgm:spPr/>
      <dgm:t>
        <a:bodyPr/>
        <a:lstStyle/>
        <a:p>
          <a:endParaRPr lang="en-US"/>
        </a:p>
      </dgm:t>
    </dgm:pt>
    <dgm:pt modelId="{757994D4-5F7C-448E-BA5A-6A23A76EAD28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D. Buy groceries for home</a:t>
          </a:r>
        </a:p>
      </dgm:t>
    </dgm:pt>
    <dgm:pt modelId="{6D004DD6-3275-479F-A5EE-F410D1FDC501}" type="parTrans" cxnId="{2D0F798E-87EE-4895-8D0C-898D9E76B25D}">
      <dgm:prSet/>
      <dgm:spPr/>
      <dgm:t>
        <a:bodyPr/>
        <a:lstStyle/>
        <a:p>
          <a:endParaRPr lang="en-US"/>
        </a:p>
      </dgm:t>
    </dgm:pt>
    <dgm:pt modelId="{3CD6E34B-FF8C-40E9-A9F6-482C46AF72D1}" type="sibTrans" cxnId="{2D0F798E-87EE-4895-8D0C-898D9E76B25D}">
      <dgm:prSet/>
      <dgm:spPr/>
      <dgm:t>
        <a:bodyPr/>
        <a:lstStyle/>
        <a:p>
          <a:endParaRPr lang="en-US"/>
        </a:p>
      </dgm:t>
    </dgm:pt>
    <dgm:pt modelId="{F608D7DF-B5CF-40E5-A8A8-B7127491069F}">
      <dgm:prSet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E. Watch new movie</a:t>
          </a:r>
        </a:p>
      </dgm:t>
    </dgm:pt>
    <dgm:pt modelId="{6D4532A6-2EEC-445F-A7FC-5439172300FB}" type="parTrans" cxnId="{ADF62793-DEB7-4387-9739-F091FC54848D}">
      <dgm:prSet/>
      <dgm:spPr/>
      <dgm:t>
        <a:bodyPr/>
        <a:lstStyle/>
        <a:p>
          <a:endParaRPr lang="en-US"/>
        </a:p>
      </dgm:t>
    </dgm:pt>
    <dgm:pt modelId="{9E977A27-90FA-4AB1-B1AE-2C5ECEEEAC78}" type="sibTrans" cxnId="{ADF62793-DEB7-4387-9739-F091FC54848D}">
      <dgm:prSet/>
      <dgm:spPr/>
      <dgm:t>
        <a:bodyPr/>
        <a:lstStyle/>
        <a:p>
          <a:endParaRPr lang="en-US"/>
        </a:p>
      </dgm:t>
    </dgm:pt>
    <dgm:pt modelId="{20CE2FE6-B374-4ACD-A665-5FEC670B0A04}" type="pres">
      <dgm:prSet presAssocID="{FDFA9A7F-B7BE-4AFF-80A5-7A5E8994FD05}" presName="linear" presStyleCnt="0">
        <dgm:presLayoutVars>
          <dgm:animLvl val="lvl"/>
          <dgm:resizeHandles val="exact"/>
        </dgm:presLayoutVars>
      </dgm:prSet>
      <dgm:spPr/>
    </dgm:pt>
    <dgm:pt modelId="{28DEE401-FD2E-4774-B095-DF501EDE349B}" type="pres">
      <dgm:prSet presAssocID="{33AB8882-87EB-4E09-9CE8-E1A24810D4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2998F7-BF76-4A3B-876E-663E7E6214D8}" type="pres">
      <dgm:prSet presAssocID="{79CE4EC3-EF36-4158-8EA3-66DB2F7AFBC2}" presName="spacer" presStyleCnt="0"/>
      <dgm:spPr/>
    </dgm:pt>
    <dgm:pt modelId="{68FF37BF-374E-45A0-9671-2978258326C0}" type="pres">
      <dgm:prSet presAssocID="{3B13293A-FD12-4EDE-910D-6C09BE098B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88AA5A-B529-44D4-A110-DFEE12980C95}" type="pres">
      <dgm:prSet presAssocID="{53A3FFCD-D90F-4229-A0C8-83EDD76633FD}" presName="spacer" presStyleCnt="0"/>
      <dgm:spPr/>
    </dgm:pt>
    <dgm:pt modelId="{23697048-1EF7-41C8-9769-A41639519C08}" type="pres">
      <dgm:prSet presAssocID="{A048D255-1B03-477F-9A78-9468C94629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CEAF90-3E96-424A-BE93-2698AA716BF2}" type="pres">
      <dgm:prSet presAssocID="{CA09160B-771A-457F-BA2B-1FDDD5CF5D58}" presName="spacer" presStyleCnt="0"/>
      <dgm:spPr/>
    </dgm:pt>
    <dgm:pt modelId="{D97F8362-9160-4E45-8B75-89636A74E77D}" type="pres">
      <dgm:prSet presAssocID="{757994D4-5F7C-448E-BA5A-6A23A76EAD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431AD1-5E8C-4142-9545-7DFE9F5AF991}" type="pres">
      <dgm:prSet presAssocID="{3CD6E34B-FF8C-40E9-A9F6-482C46AF72D1}" presName="spacer" presStyleCnt="0"/>
      <dgm:spPr/>
    </dgm:pt>
    <dgm:pt modelId="{1EAF80CD-6FE1-49BE-8E98-B56E85EAF653}" type="pres">
      <dgm:prSet presAssocID="{F608D7DF-B5CF-40E5-A8A8-B712749106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710F15-25A2-4606-B6C5-5109D6DF0CA2}" type="presOf" srcId="{FDFA9A7F-B7BE-4AFF-80A5-7A5E8994FD05}" destId="{20CE2FE6-B374-4ACD-A665-5FEC670B0A04}" srcOrd="0" destOrd="0" presId="urn:microsoft.com/office/officeart/2005/8/layout/vList2"/>
    <dgm:cxn modelId="{372F2D24-7E81-4D38-BBAA-AC4F208259DE}" type="presOf" srcId="{F608D7DF-B5CF-40E5-A8A8-B7127491069F}" destId="{1EAF80CD-6FE1-49BE-8E98-B56E85EAF653}" srcOrd="0" destOrd="0" presId="urn:microsoft.com/office/officeart/2005/8/layout/vList2"/>
    <dgm:cxn modelId="{D1177641-CD8A-41F6-A716-8765F7166855}" srcId="{FDFA9A7F-B7BE-4AFF-80A5-7A5E8994FD05}" destId="{3B13293A-FD12-4EDE-910D-6C09BE098B51}" srcOrd="1" destOrd="0" parTransId="{A4E522C6-C51A-4D7C-AB93-8BF00BC59EE0}" sibTransId="{53A3FFCD-D90F-4229-A0C8-83EDD76633FD}"/>
    <dgm:cxn modelId="{2D0F798E-87EE-4895-8D0C-898D9E76B25D}" srcId="{FDFA9A7F-B7BE-4AFF-80A5-7A5E8994FD05}" destId="{757994D4-5F7C-448E-BA5A-6A23A76EAD28}" srcOrd="3" destOrd="0" parTransId="{6D004DD6-3275-479F-A5EE-F410D1FDC501}" sibTransId="{3CD6E34B-FF8C-40E9-A9F6-482C46AF72D1}"/>
    <dgm:cxn modelId="{ADF62793-DEB7-4387-9739-F091FC54848D}" srcId="{FDFA9A7F-B7BE-4AFF-80A5-7A5E8994FD05}" destId="{F608D7DF-B5CF-40E5-A8A8-B7127491069F}" srcOrd="4" destOrd="0" parTransId="{6D4532A6-2EEC-445F-A7FC-5439172300FB}" sibTransId="{9E977A27-90FA-4AB1-B1AE-2C5ECEEEAC78}"/>
    <dgm:cxn modelId="{6FBE2CAE-932A-4AB1-AAEB-535F58E92D10}" srcId="{FDFA9A7F-B7BE-4AFF-80A5-7A5E8994FD05}" destId="{A048D255-1B03-477F-9A78-9468C9462909}" srcOrd="2" destOrd="0" parTransId="{A0A96E58-01C7-4B77-A6A4-CBFA310DE7BA}" sibTransId="{CA09160B-771A-457F-BA2B-1FDDD5CF5D58}"/>
    <dgm:cxn modelId="{27ECBDBE-F169-49BA-BB4E-02F0A6DCC090}" srcId="{FDFA9A7F-B7BE-4AFF-80A5-7A5E8994FD05}" destId="{33AB8882-87EB-4E09-9CE8-E1A24810D4DA}" srcOrd="0" destOrd="0" parTransId="{BED3A8EF-2CA4-4B4B-B613-44AF450EE4BE}" sibTransId="{79CE4EC3-EF36-4158-8EA3-66DB2F7AFBC2}"/>
    <dgm:cxn modelId="{60FC00C7-7076-49DF-B9DE-8CE917F2596F}" type="presOf" srcId="{757994D4-5F7C-448E-BA5A-6A23A76EAD28}" destId="{D97F8362-9160-4E45-8B75-89636A74E77D}" srcOrd="0" destOrd="0" presId="urn:microsoft.com/office/officeart/2005/8/layout/vList2"/>
    <dgm:cxn modelId="{4729BAE2-8AD8-40EC-AF61-700586903887}" type="presOf" srcId="{3B13293A-FD12-4EDE-910D-6C09BE098B51}" destId="{68FF37BF-374E-45A0-9671-2978258326C0}" srcOrd="0" destOrd="0" presId="urn:microsoft.com/office/officeart/2005/8/layout/vList2"/>
    <dgm:cxn modelId="{256874E5-5C24-4AAE-8B5B-F0883D1F43AE}" type="presOf" srcId="{33AB8882-87EB-4E09-9CE8-E1A24810D4DA}" destId="{28DEE401-FD2E-4774-B095-DF501EDE349B}" srcOrd="0" destOrd="0" presId="urn:microsoft.com/office/officeart/2005/8/layout/vList2"/>
    <dgm:cxn modelId="{4C3DD8FB-24D6-43CD-A91F-46DA8D247013}" type="presOf" srcId="{A048D255-1B03-477F-9A78-9468C9462909}" destId="{23697048-1EF7-41C8-9769-A41639519C08}" srcOrd="0" destOrd="0" presId="urn:microsoft.com/office/officeart/2005/8/layout/vList2"/>
    <dgm:cxn modelId="{558033A6-1621-45FE-8BB2-D84B01024613}" type="presParOf" srcId="{20CE2FE6-B374-4ACD-A665-5FEC670B0A04}" destId="{28DEE401-FD2E-4774-B095-DF501EDE349B}" srcOrd="0" destOrd="0" presId="urn:microsoft.com/office/officeart/2005/8/layout/vList2"/>
    <dgm:cxn modelId="{26138ACA-B9E2-410C-B2A2-26C11B6FC612}" type="presParOf" srcId="{20CE2FE6-B374-4ACD-A665-5FEC670B0A04}" destId="{D62998F7-BF76-4A3B-876E-663E7E6214D8}" srcOrd="1" destOrd="0" presId="urn:microsoft.com/office/officeart/2005/8/layout/vList2"/>
    <dgm:cxn modelId="{42DD49F6-8C9B-4544-9B3D-F2E909C115BF}" type="presParOf" srcId="{20CE2FE6-B374-4ACD-A665-5FEC670B0A04}" destId="{68FF37BF-374E-45A0-9671-2978258326C0}" srcOrd="2" destOrd="0" presId="urn:microsoft.com/office/officeart/2005/8/layout/vList2"/>
    <dgm:cxn modelId="{D21D3126-3512-4261-B2FA-B36CEE3A4F5C}" type="presParOf" srcId="{20CE2FE6-B374-4ACD-A665-5FEC670B0A04}" destId="{B688AA5A-B529-44D4-A110-DFEE12980C95}" srcOrd="3" destOrd="0" presId="urn:microsoft.com/office/officeart/2005/8/layout/vList2"/>
    <dgm:cxn modelId="{11712136-48B1-4008-B354-727FE0E19E97}" type="presParOf" srcId="{20CE2FE6-B374-4ACD-A665-5FEC670B0A04}" destId="{23697048-1EF7-41C8-9769-A41639519C08}" srcOrd="4" destOrd="0" presId="urn:microsoft.com/office/officeart/2005/8/layout/vList2"/>
    <dgm:cxn modelId="{F0387637-F663-463C-8D7C-87F1091243A4}" type="presParOf" srcId="{20CE2FE6-B374-4ACD-A665-5FEC670B0A04}" destId="{96CEAF90-3E96-424A-BE93-2698AA716BF2}" srcOrd="5" destOrd="0" presId="urn:microsoft.com/office/officeart/2005/8/layout/vList2"/>
    <dgm:cxn modelId="{D615DBBA-D0E6-4437-845A-DFD911E395DD}" type="presParOf" srcId="{20CE2FE6-B374-4ACD-A665-5FEC670B0A04}" destId="{D97F8362-9160-4E45-8B75-89636A74E77D}" srcOrd="6" destOrd="0" presId="urn:microsoft.com/office/officeart/2005/8/layout/vList2"/>
    <dgm:cxn modelId="{55A54D11-B811-45F3-90AF-C81F67825D85}" type="presParOf" srcId="{20CE2FE6-B374-4ACD-A665-5FEC670B0A04}" destId="{5B431AD1-5E8C-4142-9545-7DFE9F5AF991}" srcOrd="7" destOrd="0" presId="urn:microsoft.com/office/officeart/2005/8/layout/vList2"/>
    <dgm:cxn modelId="{A5297157-AA60-4075-855E-FDA79621F863}" type="presParOf" srcId="{20CE2FE6-B374-4ACD-A665-5FEC670B0A04}" destId="{1EAF80CD-6FE1-49BE-8E98-B56E85EAF6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DCCA5D-D022-4AC2-840E-0D351C400CF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9ECB923-EFFC-4FF3-A918-2238A009736E}">
      <dgm:prSet/>
      <dgm:spPr/>
      <dgm:t>
        <a:bodyPr/>
        <a:lstStyle/>
        <a:p>
          <a:r>
            <a:rPr lang="en-US" b="1" dirty="0"/>
            <a:t>1.</a:t>
          </a:r>
          <a:r>
            <a:rPr lang="en-US" b="1" i="0" dirty="0"/>
            <a:t> Do you feel that your knowledge or skills have improved by taking the course?</a:t>
          </a:r>
          <a:endParaRPr lang="en-US" b="1" dirty="0"/>
        </a:p>
      </dgm:t>
    </dgm:pt>
    <dgm:pt modelId="{7D06DCAD-C499-4206-B7A0-247D3CFE30BD}" type="parTrans" cxnId="{F1178130-4AFC-41BA-A450-F1AC17DF782C}">
      <dgm:prSet/>
      <dgm:spPr/>
      <dgm:t>
        <a:bodyPr/>
        <a:lstStyle/>
        <a:p>
          <a:endParaRPr lang="en-US"/>
        </a:p>
      </dgm:t>
    </dgm:pt>
    <dgm:pt modelId="{B1A09EF7-3EF5-4774-9B1A-5A01D07AF58B}" type="sibTrans" cxnId="{F1178130-4AFC-41BA-A450-F1AC17DF782C}">
      <dgm:prSet/>
      <dgm:spPr/>
      <dgm:t>
        <a:bodyPr/>
        <a:lstStyle/>
        <a:p>
          <a:endParaRPr lang="en-US"/>
        </a:p>
      </dgm:t>
    </dgm:pt>
    <dgm:pt modelId="{1EBE76F3-5A08-4A0F-8297-4E9C4CEED854}">
      <dgm:prSet/>
      <dgm:spPr/>
      <dgm:t>
        <a:bodyPr/>
        <a:lstStyle/>
        <a:p>
          <a:r>
            <a:rPr lang="en-US" dirty="0"/>
            <a:t>     Yes</a:t>
          </a:r>
        </a:p>
      </dgm:t>
    </dgm:pt>
    <dgm:pt modelId="{732B5F32-B1D6-439F-BB0E-02DB2AB47665}" type="parTrans" cxnId="{73DCF880-1A7D-42B1-B592-112A801A8F54}">
      <dgm:prSet/>
      <dgm:spPr/>
      <dgm:t>
        <a:bodyPr/>
        <a:lstStyle/>
        <a:p>
          <a:endParaRPr lang="en-US"/>
        </a:p>
      </dgm:t>
    </dgm:pt>
    <dgm:pt modelId="{BA06248C-1FA5-4403-90A9-90979E6F1D8C}" type="sibTrans" cxnId="{73DCF880-1A7D-42B1-B592-112A801A8F54}">
      <dgm:prSet/>
      <dgm:spPr/>
      <dgm:t>
        <a:bodyPr/>
        <a:lstStyle/>
        <a:p>
          <a:endParaRPr lang="en-US"/>
        </a:p>
      </dgm:t>
    </dgm:pt>
    <dgm:pt modelId="{B9D4EC25-3860-4105-B0E6-01B24ACB0791}">
      <dgm:prSet/>
      <dgm:spPr/>
      <dgm:t>
        <a:bodyPr/>
        <a:lstStyle/>
        <a:p>
          <a:r>
            <a:rPr lang="en-US" dirty="0"/>
            <a:t>     No </a:t>
          </a:r>
        </a:p>
      </dgm:t>
    </dgm:pt>
    <dgm:pt modelId="{F32127FE-5BC2-4BEB-8015-CF82F4F77D34}" type="parTrans" cxnId="{B45DF1EF-0A63-4E67-9641-E1273AD39949}">
      <dgm:prSet/>
      <dgm:spPr/>
      <dgm:t>
        <a:bodyPr/>
        <a:lstStyle/>
        <a:p>
          <a:endParaRPr lang="en-US"/>
        </a:p>
      </dgm:t>
    </dgm:pt>
    <dgm:pt modelId="{881972B3-3DD3-4CCC-8B73-149CC4C0C734}" type="sibTrans" cxnId="{B45DF1EF-0A63-4E67-9641-E1273AD39949}">
      <dgm:prSet/>
      <dgm:spPr/>
      <dgm:t>
        <a:bodyPr/>
        <a:lstStyle/>
        <a:p>
          <a:endParaRPr lang="en-US"/>
        </a:p>
      </dgm:t>
    </dgm:pt>
    <dgm:pt modelId="{26633F1D-7F9E-4978-9B8C-E9A3278C7E69}">
      <dgm:prSet/>
      <dgm:spPr/>
      <dgm:t>
        <a:bodyPr/>
        <a:lstStyle/>
        <a:p>
          <a:endParaRPr lang="en-US" dirty="0"/>
        </a:p>
      </dgm:t>
    </dgm:pt>
    <dgm:pt modelId="{C19E22CA-FA30-4631-92B3-18548DF4DBB1}" type="parTrans" cxnId="{FF59845A-EC9A-4AE6-AD7B-8052977D5F12}">
      <dgm:prSet/>
      <dgm:spPr/>
      <dgm:t>
        <a:bodyPr/>
        <a:lstStyle/>
        <a:p>
          <a:endParaRPr lang="en-US"/>
        </a:p>
      </dgm:t>
    </dgm:pt>
    <dgm:pt modelId="{5748D2FC-6421-4FD6-8E5E-C6BFB3BA074E}" type="sibTrans" cxnId="{FF59845A-EC9A-4AE6-AD7B-8052977D5F12}">
      <dgm:prSet/>
      <dgm:spPr/>
      <dgm:t>
        <a:bodyPr/>
        <a:lstStyle/>
        <a:p>
          <a:endParaRPr lang="en-US"/>
        </a:p>
      </dgm:t>
    </dgm:pt>
    <dgm:pt modelId="{2D093257-C41C-4E79-9460-01D72D95F618}">
      <dgm:prSet/>
      <dgm:spPr/>
      <dgm:t>
        <a:bodyPr/>
        <a:lstStyle/>
        <a:p>
          <a:r>
            <a:rPr lang="en-US" b="1" dirty="0"/>
            <a:t>2. </a:t>
          </a:r>
          <a:r>
            <a:rPr lang="en-US" b="1" i="0" dirty="0"/>
            <a:t>Did Training Deliver the Promised Content?</a:t>
          </a:r>
          <a:r>
            <a:rPr lang="en-US" b="0" i="0" dirty="0"/>
            <a:t> </a:t>
          </a:r>
          <a:endParaRPr lang="en-US" dirty="0"/>
        </a:p>
      </dgm:t>
    </dgm:pt>
    <dgm:pt modelId="{23ED1948-3D3B-480F-AE9F-395727D5EBED}" type="parTrans" cxnId="{6CF4A001-E471-4832-B8CF-D6D43CB160A4}">
      <dgm:prSet/>
      <dgm:spPr/>
      <dgm:t>
        <a:bodyPr/>
        <a:lstStyle/>
        <a:p>
          <a:endParaRPr lang="en-US"/>
        </a:p>
      </dgm:t>
    </dgm:pt>
    <dgm:pt modelId="{5284DBCD-EF45-45F2-8EA8-CAE5F49EA29D}" type="sibTrans" cxnId="{6CF4A001-E471-4832-B8CF-D6D43CB160A4}">
      <dgm:prSet/>
      <dgm:spPr/>
      <dgm:t>
        <a:bodyPr/>
        <a:lstStyle/>
        <a:p>
          <a:endParaRPr lang="en-US"/>
        </a:p>
      </dgm:t>
    </dgm:pt>
    <dgm:pt modelId="{56E0D331-5205-48D5-BB3B-9649F95B39C9}">
      <dgm:prSet/>
      <dgm:spPr/>
      <dgm:t>
        <a:bodyPr/>
        <a:lstStyle/>
        <a:p>
          <a:r>
            <a:rPr lang="en-US" dirty="0"/>
            <a:t>     Yes</a:t>
          </a:r>
        </a:p>
      </dgm:t>
    </dgm:pt>
    <dgm:pt modelId="{C04757AB-39D0-457B-A393-5775AC71BA99}" type="parTrans" cxnId="{CA7BB23B-0C81-4EB7-AD4B-FB7CA8907A60}">
      <dgm:prSet/>
      <dgm:spPr/>
      <dgm:t>
        <a:bodyPr/>
        <a:lstStyle/>
        <a:p>
          <a:endParaRPr lang="en-US"/>
        </a:p>
      </dgm:t>
    </dgm:pt>
    <dgm:pt modelId="{649B9538-64C4-4A84-A2A2-E4386DAED630}" type="sibTrans" cxnId="{CA7BB23B-0C81-4EB7-AD4B-FB7CA8907A60}">
      <dgm:prSet/>
      <dgm:spPr/>
      <dgm:t>
        <a:bodyPr/>
        <a:lstStyle/>
        <a:p>
          <a:endParaRPr lang="en-US"/>
        </a:p>
      </dgm:t>
    </dgm:pt>
    <dgm:pt modelId="{921B9597-F5D5-425E-A0C0-9E02E408B12C}">
      <dgm:prSet/>
      <dgm:spPr/>
      <dgm:t>
        <a:bodyPr/>
        <a:lstStyle/>
        <a:p>
          <a:r>
            <a:rPr lang="en-US" dirty="0"/>
            <a:t>     No </a:t>
          </a:r>
        </a:p>
      </dgm:t>
    </dgm:pt>
    <dgm:pt modelId="{95CB5338-4B9F-4A15-BA24-1C143BF99421}" type="parTrans" cxnId="{45B2E8A6-64D1-483A-B69D-BE43CEE5543E}">
      <dgm:prSet/>
      <dgm:spPr/>
      <dgm:t>
        <a:bodyPr/>
        <a:lstStyle/>
        <a:p>
          <a:endParaRPr lang="en-US"/>
        </a:p>
      </dgm:t>
    </dgm:pt>
    <dgm:pt modelId="{AB10BCF0-46EF-43B7-B235-5EB37F7A64C5}" type="sibTrans" cxnId="{45B2E8A6-64D1-483A-B69D-BE43CEE5543E}">
      <dgm:prSet/>
      <dgm:spPr/>
      <dgm:t>
        <a:bodyPr/>
        <a:lstStyle/>
        <a:p>
          <a:endParaRPr lang="en-US"/>
        </a:p>
      </dgm:t>
    </dgm:pt>
    <dgm:pt modelId="{4888A4B6-B7D1-4B35-BC16-215A976DA2E9}">
      <dgm:prSet/>
      <dgm:spPr/>
      <dgm:t>
        <a:bodyPr/>
        <a:lstStyle/>
        <a:p>
          <a:endParaRPr lang="en-US" dirty="0"/>
        </a:p>
      </dgm:t>
    </dgm:pt>
    <dgm:pt modelId="{D1012402-E7CB-4305-8A76-9A4675D59628}" type="parTrans" cxnId="{8712D06C-D6BA-4991-BCE4-57634760C246}">
      <dgm:prSet/>
      <dgm:spPr/>
      <dgm:t>
        <a:bodyPr/>
        <a:lstStyle/>
        <a:p>
          <a:endParaRPr lang="en-US"/>
        </a:p>
      </dgm:t>
    </dgm:pt>
    <dgm:pt modelId="{35DCB170-42F8-4C45-B9B0-4B07E9F5405B}" type="sibTrans" cxnId="{8712D06C-D6BA-4991-BCE4-57634760C246}">
      <dgm:prSet/>
      <dgm:spPr/>
      <dgm:t>
        <a:bodyPr/>
        <a:lstStyle/>
        <a:p>
          <a:endParaRPr lang="en-US"/>
        </a:p>
      </dgm:t>
    </dgm:pt>
    <dgm:pt modelId="{996DDE89-C42A-4D93-9AE7-0AF479C64383}" type="pres">
      <dgm:prSet presAssocID="{C8DCCA5D-D022-4AC2-840E-0D351C400CF9}" presName="vert0" presStyleCnt="0">
        <dgm:presLayoutVars>
          <dgm:dir/>
          <dgm:animOne val="branch"/>
          <dgm:animLvl val="lvl"/>
        </dgm:presLayoutVars>
      </dgm:prSet>
      <dgm:spPr/>
    </dgm:pt>
    <dgm:pt modelId="{F350D4D5-E003-41E8-BBBE-C63D6757DB1C}" type="pres">
      <dgm:prSet presAssocID="{89ECB923-EFFC-4FF3-A918-2238A009736E}" presName="thickLine" presStyleLbl="alignNode1" presStyleIdx="0" presStyleCnt="8"/>
      <dgm:spPr/>
    </dgm:pt>
    <dgm:pt modelId="{C78B83B3-4D2B-4592-9D14-A6DCF5B539B2}" type="pres">
      <dgm:prSet presAssocID="{89ECB923-EFFC-4FF3-A918-2238A009736E}" presName="horz1" presStyleCnt="0"/>
      <dgm:spPr/>
    </dgm:pt>
    <dgm:pt modelId="{AE51CC3C-FF17-4418-9591-CE86EEA2C241}" type="pres">
      <dgm:prSet presAssocID="{89ECB923-EFFC-4FF3-A918-2238A009736E}" presName="tx1" presStyleLbl="revTx" presStyleIdx="0" presStyleCnt="8"/>
      <dgm:spPr/>
    </dgm:pt>
    <dgm:pt modelId="{B4E2729A-C0BB-4A66-921C-EED985479D2A}" type="pres">
      <dgm:prSet presAssocID="{89ECB923-EFFC-4FF3-A918-2238A009736E}" presName="vert1" presStyleCnt="0"/>
      <dgm:spPr/>
    </dgm:pt>
    <dgm:pt modelId="{24C8FFF0-3F3A-4762-9A86-2F8083907A88}" type="pres">
      <dgm:prSet presAssocID="{1EBE76F3-5A08-4A0F-8297-4E9C4CEED854}" presName="thickLine" presStyleLbl="alignNode1" presStyleIdx="1" presStyleCnt="8"/>
      <dgm:spPr/>
    </dgm:pt>
    <dgm:pt modelId="{8BEBFD7B-8D88-4B2D-9AEE-829E03BB2C24}" type="pres">
      <dgm:prSet presAssocID="{1EBE76F3-5A08-4A0F-8297-4E9C4CEED854}" presName="horz1" presStyleCnt="0"/>
      <dgm:spPr/>
    </dgm:pt>
    <dgm:pt modelId="{B968FD86-32B5-43EF-847B-2080DDC5CC5C}" type="pres">
      <dgm:prSet presAssocID="{1EBE76F3-5A08-4A0F-8297-4E9C4CEED854}" presName="tx1" presStyleLbl="revTx" presStyleIdx="1" presStyleCnt="8"/>
      <dgm:spPr/>
    </dgm:pt>
    <dgm:pt modelId="{940F3E21-8D0C-4BAE-958E-41E6F6ED23B9}" type="pres">
      <dgm:prSet presAssocID="{1EBE76F3-5A08-4A0F-8297-4E9C4CEED854}" presName="vert1" presStyleCnt="0"/>
      <dgm:spPr/>
    </dgm:pt>
    <dgm:pt modelId="{CA96545B-5B2E-4658-9A02-5966A881E6F7}" type="pres">
      <dgm:prSet presAssocID="{B9D4EC25-3860-4105-B0E6-01B24ACB0791}" presName="thickLine" presStyleLbl="alignNode1" presStyleIdx="2" presStyleCnt="8"/>
      <dgm:spPr/>
    </dgm:pt>
    <dgm:pt modelId="{66C1247B-04EB-4992-BF6F-89D16DA7A233}" type="pres">
      <dgm:prSet presAssocID="{B9D4EC25-3860-4105-B0E6-01B24ACB0791}" presName="horz1" presStyleCnt="0"/>
      <dgm:spPr/>
    </dgm:pt>
    <dgm:pt modelId="{6EF5BA1F-3C7E-49FF-9166-3832D98B7045}" type="pres">
      <dgm:prSet presAssocID="{B9D4EC25-3860-4105-B0E6-01B24ACB0791}" presName="tx1" presStyleLbl="revTx" presStyleIdx="2" presStyleCnt="8"/>
      <dgm:spPr/>
    </dgm:pt>
    <dgm:pt modelId="{34008FE4-8BC6-4C06-9473-CC2CA9922249}" type="pres">
      <dgm:prSet presAssocID="{B9D4EC25-3860-4105-B0E6-01B24ACB0791}" presName="vert1" presStyleCnt="0"/>
      <dgm:spPr/>
    </dgm:pt>
    <dgm:pt modelId="{9B6D5414-8459-4EFA-87FE-B60B1417D36A}" type="pres">
      <dgm:prSet presAssocID="{26633F1D-7F9E-4978-9B8C-E9A3278C7E69}" presName="thickLine" presStyleLbl="alignNode1" presStyleIdx="3" presStyleCnt="8"/>
      <dgm:spPr/>
    </dgm:pt>
    <dgm:pt modelId="{28E8D39C-4239-4E5D-85DC-A1826F4364BA}" type="pres">
      <dgm:prSet presAssocID="{26633F1D-7F9E-4978-9B8C-E9A3278C7E69}" presName="horz1" presStyleCnt="0"/>
      <dgm:spPr/>
    </dgm:pt>
    <dgm:pt modelId="{A8677C0D-650C-446B-A25B-CD720EA132EB}" type="pres">
      <dgm:prSet presAssocID="{26633F1D-7F9E-4978-9B8C-E9A3278C7E69}" presName="tx1" presStyleLbl="revTx" presStyleIdx="3" presStyleCnt="8"/>
      <dgm:spPr/>
    </dgm:pt>
    <dgm:pt modelId="{8EC1DA23-A85C-475E-87A6-7AE725CEE9E8}" type="pres">
      <dgm:prSet presAssocID="{26633F1D-7F9E-4978-9B8C-E9A3278C7E69}" presName="vert1" presStyleCnt="0"/>
      <dgm:spPr/>
    </dgm:pt>
    <dgm:pt modelId="{A5D0A886-967E-4145-A0FF-42E523C96C00}" type="pres">
      <dgm:prSet presAssocID="{2D093257-C41C-4E79-9460-01D72D95F618}" presName="thickLine" presStyleLbl="alignNode1" presStyleIdx="4" presStyleCnt="8"/>
      <dgm:spPr/>
    </dgm:pt>
    <dgm:pt modelId="{8785093C-A44F-4F0B-AB1A-6465FFBD52D7}" type="pres">
      <dgm:prSet presAssocID="{2D093257-C41C-4E79-9460-01D72D95F618}" presName="horz1" presStyleCnt="0"/>
      <dgm:spPr/>
    </dgm:pt>
    <dgm:pt modelId="{7E62BEA8-E660-41E2-BE25-D1022B4FC4DD}" type="pres">
      <dgm:prSet presAssocID="{2D093257-C41C-4E79-9460-01D72D95F618}" presName="tx1" presStyleLbl="revTx" presStyleIdx="4" presStyleCnt="8"/>
      <dgm:spPr/>
    </dgm:pt>
    <dgm:pt modelId="{9AD148C1-2BAA-4EC5-8701-08C34D85A195}" type="pres">
      <dgm:prSet presAssocID="{2D093257-C41C-4E79-9460-01D72D95F618}" presName="vert1" presStyleCnt="0"/>
      <dgm:spPr/>
    </dgm:pt>
    <dgm:pt modelId="{8C79DD57-59BD-466A-9162-68A6F570E2DC}" type="pres">
      <dgm:prSet presAssocID="{56E0D331-5205-48D5-BB3B-9649F95B39C9}" presName="thickLine" presStyleLbl="alignNode1" presStyleIdx="5" presStyleCnt="8"/>
      <dgm:spPr/>
    </dgm:pt>
    <dgm:pt modelId="{9F0D9722-E119-40DC-B05B-2CC579163863}" type="pres">
      <dgm:prSet presAssocID="{56E0D331-5205-48D5-BB3B-9649F95B39C9}" presName="horz1" presStyleCnt="0"/>
      <dgm:spPr/>
    </dgm:pt>
    <dgm:pt modelId="{676D45FC-7DE1-47E0-9A4A-F5A5985DD15A}" type="pres">
      <dgm:prSet presAssocID="{56E0D331-5205-48D5-BB3B-9649F95B39C9}" presName="tx1" presStyleLbl="revTx" presStyleIdx="5" presStyleCnt="8"/>
      <dgm:spPr/>
    </dgm:pt>
    <dgm:pt modelId="{0720C325-9517-4FBE-B1BC-80017A5E4863}" type="pres">
      <dgm:prSet presAssocID="{56E0D331-5205-48D5-BB3B-9649F95B39C9}" presName="vert1" presStyleCnt="0"/>
      <dgm:spPr/>
    </dgm:pt>
    <dgm:pt modelId="{91873FBE-E0D1-41EC-B25B-1BC2F174B135}" type="pres">
      <dgm:prSet presAssocID="{921B9597-F5D5-425E-A0C0-9E02E408B12C}" presName="thickLine" presStyleLbl="alignNode1" presStyleIdx="6" presStyleCnt="8"/>
      <dgm:spPr/>
    </dgm:pt>
    <dgm:pt modelId="{5050BEED-8DCD-44AD-A9D0-A73499A2F6D9}" type="pres">
      <dgm:prSet presAssocID="{921B9597-F5D5-425E-A0C0-9E02E408B12C}" presName="horz1" presStyleCnt="0"/>
      <dgm:spPr/>
    </dgm:pt>
    <dgm:pt modelId="{DAA6465F-3F86-4303-B21B-8D69DB5F042B}" type="pres">
      <dgm:prSet presAssocID="{921B9597-F5D5-425E-A0C0-9E02E408B12C}" presName="tx1" presStyleLbl="revTx" presStyleIdx="6" presStyleCnt="8"/>
      <dgm:spPr/>
    </dgm:pt>
    <dgm:pt modelId="{44830425-4DB5-4540-B094-39D356FDB1EF}" type="pres">
      <dgm:prSet presAssocID="{921B9597-F5D5-425E-A0C0-9E02E408B12C}" presName="vert1" presStyleCnt="0"/>
      <dgm:spPr/>
    </dgm:pt>
    <dgm:pt modelId="{C2953FA4-B2C3-4A73-8BC2-21089C0B0487}" type="pres">
      <dgm:prSet presAssocID="{4888A4B6-B7D1-4B35-BC16-215A976DA2E9}" presName="thickLine" presStyleLbl="alignNode1" presStyleIdx="7" presStyleCnt="8"/>
      <dgm:spPr/>
    </dgm:pt>
    <dgm:pt modelId="{B2037279-D020-4991-842D-4CAB902DD205}" type="pres">
      <dgm:prSet presAssocID="{4888A4B6-B7D1-4B35-BC16-215A976DA2E9}" presName="horz1" presStyleCnt="0"/>
      <dgm:spPr/>
    </dgm:pt>
    <dgm:pt modelId="{8A630F23-A801-47C8-950E-DD4BE89ECB3E}" type="pres">
      <dgm:prSet presAssocID="{4888A4B6-B7D1-4B35-BC16-215A976DA2E9}" presName="tx1" presStyleLbl="revTx" presStyleIdx="7" presStyleCnt="8"/>
      <dgm:spPr/>
    </dgm:pt>
    <dgm:pt modelId="{A0B3D986-0E59-42D0-B352-A1CC4C772B0F}" type="pres">
      <dgm:prSet presAssocID="{4888A4B6-B7D1-4B35-BC16-215A976DA2E9}" presName="vert1" presStyleCnt="0"/>
      <dgm:spPr/>
    </dgm:pt>
  </dgm:ptLst>
  <dgm:cxnLst>
    <dgm:cxn modelId="{6CF4A001-E471-4832-B8CF-D6D43CB160A4}" srcId="{C8DCCA5D-D022-4AC2-840E-0D351C400CF9}" destId="{2D093257-C41C-4E79-9460-01D72D95F618}" srcOrd="4" destOrd="0" parTransId="{23ED1948-3D3B-480F-AE9F-395727D5EBED}" sibTransId="{5284DBCD-EF45-45F2-8EA8-CAE5F49EA29D}"/>
    <dgm:cxn modelId="{FC4EC30D-F9E0-4861-AED8-A47ECE2DA4FE}" type="presOf" srcId="{921B9597-F5D5-425E-A0C0-9E02E408B12C}" destId="{DAA6465F-3F86-4303-B21B-8D69DB5F042B}" srcOrd="0" destOrd="0" presId="urn:microsoft.com/office/officeart/2008/layout/LinedList"/>
    <dgm:cxn modelId="{C16CC724-05E6-45A3-B29C-B9542F66C857}" type="presOf" srcId="{4888A4B6-B7D1-4B35-BC16-215A976DA2E9}" destId="{8A630F23-A801-47C8-950E-DD4BE89ECB3E}" srcOrd="0" destOrd="0" presId="urn:microsoft.com/office/officeart/2008/layout/LinedList"/>
    <dgm:cxn modelId="{F1178130-4AFC-41BA-A450-F1AC17DF782C}" srcId="{C8DCCA5D-D022-4AC2-840E-0D351C400CF9}" destId="{89ECB923-EFFC-4FF3-A918-2238A009736E}" srcOrd="0" destOrd="0" parTransId="{7D06DCAD-C499-4206-B7A0-247D3CFE30BD}" sibTransId="{B1A09EF7-3EF5-4774-9B1A-5A01D07AF58B}"/>
    <dgm:cxn modelId="{F83BBD34-4A76-4DA4-8D98-6431837A7232}" type="presOf" srcId="{56E0D331-5205-48D5-BB3B-9649F95B39C9}" destId="{676D45FC-7DE1-47E0-9A4A-F5A5985DD15A}" srcOrd="0" destOrd="0" presId="urn:microsoft.com/office/officeart/2008/layout/LinedList"/>
    <dgm:cxn modelId="{CA7BB23B-0C81-4EB7-AD4B-FB7CA8907A60}" srcId="{C8DCCA5D-D022-4AC2-840E-0D351C400CF9}" destId="{56E0D331-5205-48D5-BB3B-9649F95B39C9}" srcOrd="5" destOrd="0" parTransId="{C04757AB-39D0-457B-A393-5775AC71BA99}" sibTransId="{649B9538-64C4-4A84-A2A2-E4386DAED630}"/>
    <dgm:cxn modelId="{8712D06C-D6BA-4991-BCE4-57634760C246}" srcId="{C8DCCA5D-D022-4AC2-840E-0D351C400CF9}" destId="{4888A4B6-B7D1-4B35-BC16-215A976DA2E9}" srcOrd="7" destOrd="0" parTransId="{D1012402-E7CB-4305-8A76-9A4675D59628}" sibTransId="{35DCB170-42F8-4C45-B9B0-4B07E9F5405B}"/>
    <dgm:cxn modelId="{FF59845A-EC9A-4AE6-AD7B-8052977D5F12}" srcId="{C8DCCA5D-D022-4AC2-840E-0D351C400CF9}" destId="{26633F1D-7F9E-4978-9B8C-E9A3278C7E69}" srcOrd="3" destOrd="0" parTransId="{C19E22CA-FA30-4631-92B3-18548DF4DBB1}" sibTransId="{5748D2FC-6421-4FD6-8E5E-C6BFB3BA074E}"/>
    <dgm:cxn modelId="{73DCF880-1A7D-42B1-B592-112A801A8F54}" srcId="{C8DCCA5D-D022-4AC2-840E-0D351C400CF9}" destId="{1EBE76F3-5A08-4A0F-8297-4E9C4CEED854}" srcOrd="1" destOrd="0" parTransId="{732B5F32-B1D6-439F-BB0E-02DB2AB47665}" sibTransId="{BA06248C-1FA5-4403-90A9-90979E6F1D8C}"/>
    <dgm:cxn modelId="{FEFD348A-D6EE-43B9-9D5A-7EAA3FED9025}" type="presOf" srcId="{C8DCCA5D-D022-4AC2-840E-0D351C400CF9}" destId="{996DDE89-C42A-4D93-9AE7-0AF479C64383}" srcOrd="0" destOrd="0" presId="urn:microsoft.com/office/officeart/2008/layout/LinedList"/>
    <dgm:cxn modelId="{9FBC549A-C97D-4ACE-8F86-93278098A28F}" type="presOf" srcId="{B9D4EC25-3860-4105-B0E6-01B24ACB0791}" destId="{6EF5BA1F-3C7E-49FF-9166-3832D98B7045}" srcOrd="0" destOrd="0" presId="urn:microsoft.com/office/officeart/2008/layout/LinedList"/>
    <dgm:cxn modelId="{45B2E8A6-64D1-483A-B69D-BE43CEE5543E}" srcId="{C8DCCA5D-D022-4AC2-840E-0D351C400CF9}" destId="{921B9597-F5D5-425E-A0C0-9E02E408B12C}" srcOrd="6" destOrd="0" parTransId="{95CB5338-4B9F-4A15-BA24-1C143BF99421}" sibTransId="{AB10BCF0-46EF-43B7-B235-5EB37F7A64C5}"/>
    <dgm:cxn modelId="{03DC85A7-A4B3-470C-ADB6-43A1710BC7F6}" type="presOf" srcId="{89ECB923-EFFC-4FF3-A918-2238A009736E}" destId="{AE51CC3C-FF17-4418-9591-CE86EEA2C241}" srcOrd="0" destOrd="0" presId="urn:microsoft.com/office/officeart/2008/layout/LinedList"/>
    <dgm:cxn modelId="{835B15B3-04F6-40C2-8C73-6DBBF932A96F}" type="presOf" srcId="{1EBE76F3-5A08-4A0F-8297-4E9C4CEED854}" destId="{B968FD86-32B5-43EF-847B-2080DDC5CC5C}" srcOrd="0" destOrd="0" presId="urn:microsoft.com/office/officeart/2008/layout/LinedList"/>
    <dgm:cxn modelId="{EC3EEAE1-6EE1-41FE-A012-DAF459EA7A6B}" type="presOf" srcId="{2D093257-C41C-4E79-9460-01D72D95F618}" destId="{7E62BEA8-E660-41E2-BE25-D1022B4FC4DD}" srcOrd="0" destOrd="0" presId="urn:microsoft.com/office/officeart/2008/layout/LinedList"/>
    <dgm:cxn modelId="{90CCDDE6-8956-4E5C-877F-7E3020BE1400}" type="presOf" srcId="{26633F1D-7F9E-4978-9B8C-E9A3278C7E69}" destId="{A8677C0D-650C-446B-A25B-CD720EA132EB}" srcOrd="0" destOrd="0" presId="urn:microsoft.com/office/officeart/2008/layout/LinedList"/>
    <dgm:cxn modelId="{B45DF1EF-0A63-4E67-9641-E1273AD39949}" srcId="{C8DCCA5D-D022-4AC2-840E-0D351C400CF9}" destId="{B9D4EC25-3860-4105-B0E6-01B24ACB0791}" srcOrd="2" destOrd="0" parTransId="{F32127FE-5BC2-4BEB-8015-CF82F4F77D34}" sibTransId="{881972B3-3DD3-4CCC-8B73-149CC4C0C734}"/>
    <dgm:cxn modelId="{39E43703-99B3-4A05-93B7-7D4DC329A2A9}" type="presParOf" srcId="{996DDE89-C42A-4D93-9AE7-0AF479C64383}" destId="{F350D4D5-E003-41E8-BBBE-C63D6757DB1C}" srcOrd="0" destOrd="0" presId="urn:microsoft.com/office/officeart/2008/layout/LinedList"/>
    <dgm:cxn modelId="{11A5D324-F817-48B4-A865-D8B16FECC645}" type="presParOf" srcId="{996DDE89-C42A-4D93-9AE7-0AF479C64383}" destId="{C78B83B3-4D2B-4592-9D14-A6DCF5B539B2}" srcOrd="1" destOrd="0" presId="urn:microsoft.com/office/officeart/2008/layout/LinedList"/>
    <dgm:cxn modelId="{B1C2041C-A9B2-4F38-AA70-28FC1B17F86D}" type="presParOf" srcId="{C78B83B3-4D2B-4592-9D14-A6DCF5B539B2}" destId="{AE51CC3C-FF17-4418-9591-CE86EEA2C241}" srcOrd="0" destOrd="0" presId="urn:microsoft.com/office/officeart/2008/layout/LinedList"/>
    <dgm:cxn modelId="{A893ABDA-3112-463F-99F2-B9C5A9B3DCFF}" type="presParOf" srcId="{C78B83B3-4D2B-4592-9D14-A6DCF5B539B2}" destId="{B4E2729A-C0BB-4A66-921C-EED985479D2A}" srcOrd="1" destOrd="0" presId="urn:microsoft.com/office/officeart/2008/layout/LinedList"/>
    <dgm:cxn modelId="{1B7A5D52-C273-4281-9BA1-76A7F1528B54}" type="presParOf" srcId="{996DDE89-C42A-4D93-9AE7-0AF479C64383}" destId="{24C8FFF0-3F3A-4762-9A86-2F8083907A88}" srcOrd="2" destOrd="0" presId="urn:microsoft.com/office/officeart/2008/layout/LinedList"/>
    <dgm:cxn modelId="{6BBAD76C-9027-4FFF-863A-EE1C1E215766}" type="presParOf" srcId="{996DDE89-C42A-4D93-9AE7-0AF479C64383}" destId="{8BEBFD7B-8D88-4B2D-9AEE-829E03BB2C24}" srcOrd="3" destOrd="0" presId="urn:microsoft.com/office/officeart/2008/layout/LinedList"/>
    <dgm:cxn modelId="{0FF2BD93-0FFE-4269-8927-1C6A0CDDC7E5}" type="presParOf" srcId="{8BEBFD7B-8D88-4B2D-9AEE-829E03BB2C24}" destId="{B968FD86-32B5-43EF-847B-2080DDC5CC5C}" srcOrd="0" destOrd="0" presId="urn:microsoft.com/office/officeart/2008/layout/LinedList"/>
    <dgm:cxn modelId="{1CB8B5EF-C7BD-4018-B6FC-516679043D5C}" type="presParOf" srcId="{8BEBFD7B-8D88-4B2D-9AEE-829E03BB2C24}" destId="{940F3E21-8D0C-4BAE-958E-41E6F6ED23B9}" srcOrd="1" destOrd="0" presId="urn:microsoft.com/office/officeart/2008/layout/LinedList"/>
    <dgm:cxn modelId="{41E43445-5042-44C9-9263-90E5E78F54C9}" type="presParOf" srcId="{996DDE89-C42A-4D93-9AE7-0AF479C64383}" destId="{CA96545B-5B2E-4658-9A02-5966A881E6F7}" srcOrd="4" destOrd="0" presId="urn:microsoft.com/office/officeart/2008/layout/LinedList"/>
    <dgm:cxn modelId="{DDF08256-BED9-4A94-9EB0-EB33A5028CE8}" type="presParOf" srcId="{996DDE89-C42A-4D93-9AE7-0AF479C64383}" destId="{66C1247B-04EB-4992-BF6F-89D16DA7A233}" srcOrd="5" destOrd="0" presId="urn:microsoft.com/office/officeart/2008/layout/LinedList"/>
    <dgm:cxn modelId="{ADCB99D6-84D9-4902-A836-3474A56FD200}" type="presParOf" srcId="{66C1247B-04EB-4992-BF6F-89D16DA7A233}" destId="{6EF5BA1F-3C7E-49FF-9166-3832D98B7045}" srcOrd="0" destOrd="0" presId="urn:microsoft.com/office/officeart/2008/layout/LinedList"/>
    <dgm:cxn modelId="{B400CFA2-60FD-4D4B-87F4-2141B882D0E9}" type="presParOf" srcId="{66C1247B-04EB-4992-BF6F-89D16DA7A233}" destId="{34008FE4-8BC6-4C06-9473-CC2CA9922249}" srcOrd="1" destOrd="0" presId="urn:microsoft.com/office/officeart/2008/layout/LinedList"/>
    <dgm:cxn modelId="{68F33212-18CA-40EB-BBBA-3EFD2A12B677}" type="presParOf" srcId="{996DDE89-C42A-4D93-9AE7-0AF479C64383}" destId="{9B6D5414-8459-4EFA-87FE-B60B1417D36A}" srcOrd="6" destOrd="0" presId="urn:microsoft.com/office/officeart/2008/layout/LinedList"/>
    <dgm:cxn modelId="{5C2FD36C-BCC3-4E1C-9A9F-88D528A56C58}" type="presParOf" srcId="{996DDE89-C42A-4D93-9AE7-0AF479C64383}" destId="{28E8D39C-4239-4E5D-85DC-A1826F4364BA}" srcOrd="7" destOrd="0" presId="urn:microsoft.com/office/officeart/2008/layout/LinedList"/>
    <dgm:cxn modelId="{03ACF4F2-C584-4396-9E03-785F9F3F2747}" type="presParOf" srcId="{28E8D39C-4239-4E5D-85DC-A1826F4364BA}" destId="{A8677C0D-650C-446B-A25B-CD720EA132EB}" srcOrd="0" destOrd="0" presId="urn:microsoft.com/office/officeart/2008/layout/LinedList"/>
    <dgm:cxn modelId="{6D973303-FC8E-492E-A84C-1BCB075F525D}" type="presParOf" srcId="{28E8D39C-4239-4E5D-85DC-A1826F4364BA}" destId="{8EC1DA23-A85C-475E-87A6-7AE725CEE9E8}" srcOrd="1" destOrd="0" presId="urn:microsoft.com/office/officeart/2008/layout/LinedList"/>
    <dgm:cxn modelId="{660224F0-AADC-4CDF-91C6-3DAE42575389}" type="presParOf" srcId="{996DDE89-C42A-4D93-9AE7-0AF479C64383}" destId="{A5D0A886-967E-4145-A0FF-42E523C96C00}" srcOrd="8" destOrd="0" presId="urn:microsoft.com/office/officeart/2008/layout/LinedList"/>
    <dgm:cxn modelId="{6FE4D083-C153-477D-ADCD-FA399BC20263}" type="presParOf" srcId="{996DDE89-C42A-4D93-9AE7-0AF479C64383}" destId="{8785093C-A44F-4F0B-AB1A-6465FFBD52D7}" srcOrd="9" destOrd="0" presId="urn:microsoft.com/office/officeart/2008/layout/LinedList"/>
    <dgm:cxn modelId="{B853B839-F246-4496-92D4-B83CF34D275E}" type="presParOf" srcId="{8785093C-A44F-4F0B-AB1A-6465FFBD52D7}" destId="{7E62BEA8-E660-41E2-BE25-D1022B4FC4DD}" srcOrd="0" destOrd="0" presId="urn:microsoft.com/office/officeart/2008/layout/LinedList"/>
    <dgm:cxn modelId="{BF9E5DAA-C5BD-412A-A2B7-426C8AA1529B}" type="presParOf" srcId="{8785093C-A44F-4F0B-AB1A-6465FFBD52D7}" destId="{9AD148C1-2BAA-4EC5-8701-08C34D85A195}" srcOrd="1" destOrd="0" presId="urn:microsoft.com/office/officeart/2008/layout/LinedList"/>
    <dgm:cxn modelId="{0F9CDAA4-9CD3-40E4-BDA5-55145081F82F}" type="presParOf" srcId="{996DDE89-C42A-4D93-9AE7-0AF479C64383}" destId="{8C79DD57-59BD-466A-9162-68A6F570E2DC}" srcOrd="10" destOrd="0" presId="urn:microsoft.com/office/officeart/2008/layout/LinedList"/>
    <dgm:cxn modelId="{632508E0-AD26-4FF3-B3FB-2AFF0CC8163A}" type="presParOf" srcId="{996DDE89-C42A-4D93-9AE7-0AF479C64383}" destId="{9F0D9722-E119-40DC-B05B-2CC579163863}" srcOrd="11" destOrd="0" presId="urn:microsoft.com/office/officeart/2008/layout/LinedList"/>
    <dgm:cxn modelId="{083B8421-097E-4518-80E3-CDD149282D9D}" type="presParOf" srcId="{9F0D9722-E119-40DC-B05B-2CC579163863}" destId="{676D45FC-7DE1-47E0-9A4A-F5A5985DD15A}" srcOrd="0" destOrd="0" presId="urn:microsoft.com/office/officeart/2008/layout/LinedList"/>
    <dgm:cxn modelId="{C2F3456B-FF14-4263-80C4-5441A217C8FB}" type="presParOf" srcId="{9F0D9722-E119-40DC-B05B-2CC579163863}" destId="{0720C325-9517-4FBE-B1BC-80017A5E4863}" srcOrd="1" destOrd="0" presId="urn:microsoft.com/office/officeart/2008/layout/LinedList"/>
    <dgm:cxn modelId="{7841162B-953B-4076-84DF-888BF8B91443}" type="presParOf" srcId="{996DDE89-C42A-4D93-9AE7-0AF479C64383}" destId="{91873FBE-E0D1-41EC-B25B-1BC2F174B135}" srcOrd="12" destOrd="0" presId="urn:microsoft.com/office/officeart/2008/layout/LinedList"/>
    <dgm:cxn modelId="{931836A1-6F5F-4880-A7C2-3954AC9A65DF}" type="presParOf" srcId="{996DDE89-C42A-4D93-9AE7-0AF479C64383}" destId="{5050BEED-8DCD-44AD-A9D0-A73499A2F6D9}" srcOrd="13" destOrd="0" presId="urn:microsoft.com/office/officeart/2008/layout/LinedList"/>
    <dgm:cxn modelId="{2ED5EE66-E42C-43F0-9D43-1BC21BF91F22}" type="presParOf" srcId="{5050BEED-8DCD-44AD-A9D0-A73499A2F6D9}" destId="{DAA6465F-3F86-4303-B21B-8D69DB5F042B}" srcOrd="0" destOrd="0" presId="urn:microsoft.com/office/officeart/2008/layout/LinedList"/>
    <dgm:cxn modelId="{31D3FA5A-EC8A-45F9-B015-687FAE1F6203}" type="presParOf" srcId="{5050BEED-8DCD-44AD-A9D0-A73499A2F6D9}" destId="{44830425-4DB5-4540-B094-39D356FDB1EF}" srcOrd="1" destOrd="0" presId="urn:microsoft.com/office/officeart/2008/layout/LinedList"/>
    <dgm:cxn modelId="{4CDEA7F0-8DBD-456C-9C0F-4DBD64497EDB}" type="presParOf" srcId="{996DDE89-C42A-4D93-9AE7-0AF479C64383}" destId="{C2953FA4-B2C3-4A73-8BC2-21089C0B0487}" srcOrd="14" destOrd="0" presId="urn:microsoft.com/office/officeart/2008/layout/LinedList"/>
    <dgm:cxn modelId="{1814A039-F64F-414C-9289-34ACA09CBA4D}" type="presParOf" srcId="{996DDE89-C42A-4D93-9AE7-0AF479C64383}" destId="{B2037279-D020-4991-842D-4CAB902DD205}" srcOrd="15" destOrd="0" presId="urn:microsoft.com/office/officeart/2008/layout/LinedList"/>
    <dgm:cxn modelId="{089A2400-608D-4990-AD0A-D2169CDE795C}" type="presParOf" srcId="{B2037279-D020-4991-842D-4CAB902DD205}" destId="{8A630F23-A801-47C8-950E-DD4BE89ECB3E}" srcOrd="0" destOrd="0" presId="urn:microsoft.com/office/officeart/2008/layout/LinedList"/>
    <dgm:cxn modelId="{6CA2E1EC-3E18-466D-AB5F-3DECA6EE9002}" type="presParOf" srcId="{B2037279-D020-4991-842D-4CAB902DD205}" destId="{A0B3D986-0E59-42D0-B352-A1CC4C772B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DF482E-265A-41F0-9AF5-6B9E85E3E2A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BCC261-0A52-4EDA-8A58-2110F3E6A609}">
      <dgm:prSet/>
      <dgm:spPr/>
      <dgm:t>
        <a:bodyPr/>
        <a:lstStyle/>
        <a:p>
          <a:r>
            <a:rPr lang="en-US" b="1" i="0" dirty="0"/>
            <a:t>3. Did you Learn Something New?</a:t>
          </a:r>
          <a:endParaRPr lang="en-US" b="1" dirty="0"/>
        </a:p>
      </dgm:t>
    </dgm:pt>
    <dgm:pt modelId="{3F8130BC-7436-4CCE-85A2-7CE8E171D070}" type="parTrans" cxnId="{DF7B1461-593E-4BBB-A404-EBBF06ECBBD4}">
      <dgm:prSet/>
      <dgm:spPr/>
      <dgm:t>
        <a:bodyPr/>
        <a:lstStyle/>
        <a:p>
          <a:endParaRPr lang="en-US"/>
        </a:p>
      </dgm:t>
    </dgm:pt>
    <dgm:pt modelId="{70EEDC80-9ACA-4966-BE89-F4F57276CE18}" type="sibTrans" cxnId="{DF7B1461-593E-4BBB-A404-EBBF06ECBBD4}">
      <dgm:prSet/>
      <dgm:spPr/>
      <dgm:t>
        <a:bodyPr/>
        <a:lstStyle/>
        <a:p>
          <a:endParaRPr lang="en-US"/>
        </a:p>
      </dgm:t>
    </dgm:pt>
    <dgm:pt modelId="{90037B08-BC2C-470F-8D39-DB79F9F7ACAA}">
      <dgm:prSet/>
      <dgm:spPr/>
      <dgm:t>
        <a:bodyPr/>
        <a:lstStyle/>
        <a:p>
          <a:r>
            <a:rPr lang="en-US" dirty="0"/>
            <a:t>	Yes</a:t>
          </a:r>
        </a:p>
      </dgm:t>
    </dgm:pt>
    <dgm:pt modelId="{DEB36890-A774-4818-92F3-C454B432D827}" type="parTrans" cxnId="{96392AE1-1912-458B-97D1-D4B42638B993}">
      <dgm:prSet/>
      <dgm:spPr/>
      <dgm:t>
        <a:bodyPr/>
        <a:lstStyle/>
        <a:p>
          <a:endParaRPr lang="en-US"/>
        </a:p>
      </dgm:t>
    </dgm:pt>
    <dgm:pt modelId="{BA17CA43-B7C8-4DE6-A48A-5D5DEBD0B9A4}" type="sibTrans" cxnId="{96392AE1-1912-458B-97D1-D4B42638B993}">
      <dgm:prSet/>
      <dgm:spPr/>
      <dgm:t>
        <a:bodyPr/>
        <a:lstStyle/>
        <a:p>
          <a:endParaRPr lang="en-US"/>
        </a:p>
      </dgm:t>
    </dgm:pt>
    <dgm:pt modelId="{015AEEF3-7C4A-4F7A-8658-E66C8C1FC3CB}">
      <dgm:prSet/>
      <dgm:spPr/>
      <dgm:t>
        <a:bodyPr/>
        <a:lstStyle/>
        <a:p>
          <a:r>
            <a:rPr lang="en-US" dirty="0"/>
            <a:t>	No </a:t>
          </a:r>
        </a:p>
      </dgm:t>
    </dgm:pt>
    <dgm:pt modelId="{0569FAC4-A24C-400C-9A52-D8F5D3A715D8}" type="parTrans" cxnId="{DCF29F7D-D6C9-467D-8D48-23E286156C80}">
      <dgm:prSet/>
      <dgm:spPr/>
      <dgm:t>
        <a:bodyPr/>
        <a:lstStyle/>
        <a:p>
          <a:endParaRPr lang="en-US"/>
        </a:p>
      </dgm:t>
    </dgm:pt>
    <dgm:pt modelId="{665204E0-C4FF-4672-A513-36D845832EAA}" type="sibTrans" cxnId="{DCF29F7D-D6C9-467D-8D48-23E286156C80}">
      <dgm:prSet/>
      <dgm:spPr/>
      <dgm:t>
        <a:bodyPr/>
        <a:lstStyle/>
        <a:p>
          <a:endParaRPr lang="en-US"/>
        </a:p>
      </dgm:t>
    </dgm:pt>
    <dgm:pt modelId="{AF7ACC87-4200-4B67-810D-2FD86EF7248B}">
      <dgm:prSet/>
      <dgm:spPr/>
      <dgm:t>
        <a:bodyPr/>
        <a:lstStyle/>
        <a:p>
          <a:endParaRPr lang="en-US" dirty="0"/>
        </a:p>
      </dgm:t>
    </dgm:pt>
    <dgm:pt modelId="{3B718689-48E6-41E9-862E-63BF20D0F6FB}" type="parTrans" cxnId="{42218EB1-D32F-42FE-91D5-3A64E2C6D1B4}">
      <dgm:prSet/>
      <dgm:spPr/>
      <dgm:t>
        <a:bodyPr/>
        <a:lstStyle/>
        <a:p>
          <a:endParaRPr lang="en-US"/>
        </a:p>
      </dgm:t>
    </dgm:pt>
    <dgm:pt modelId="{0C9D8E49-9B7D-42F3-9945-5871118FC284}" type="sibTrans" cxnId="{42218EB1-D32F-42FE-91D5-3A64E2C6D1B4}">
      <dgm:prSet/>
      <dgm:spPr/>
      <dgm:t>
        <a:bodyPr/>
        <a:lstStyle/>
        <a:p>
          <a:endParaRPr lang="en-US"/>
        </a:p>
      </dgm:t>
    </dgm:pt>
    <dgm:pt modelId="{68FE56F4-2D51-45B6-98F3-AC8A873220E5}">
      <dgm:prSet/>
      <dgm:spPr/>
      <dgm:t>
        <a:bodyPr/>
        <a:lstStyle/>
        <a:p>
          <a:r>
            <a:rPr lang="en-US" b="1" dirty="0"/>
            <a:t>4. will you apply these techniques to balance between work and life?</a:t>
          </a:r>
        </a:p>
      </dgm:t>
    </dgm:pt>
    <dgm:pt modelId="{04E254E5-63E4-4279-9F00-F02FA11953F1}" type="parTrans" cxnId="{2013D053-38D6-43ED-A7F5-1FB60A3D2044}">
      <dgm:prSet/>
      <dgm:spPr/>
      <dgm:t>
        <a:bodyPr/>
        <a:lstStyle/>
        <a:p>
          <a:endParaRPr lang="en-US"/>
        </a:p>
      </dgm:t>
    </dgm:pt>
    <dgm:pt modelId="{03F57C19-4F28-4B57-ADA9-320FC093C141}" type="sibTrans" cxnId="{2013D053-38D6-43ED-A7F5-1FB60A3D2044}">
      <dgm:prSet/>
      <dgm:spPr/>
      <dgm:t>
        <a:bodyPr/>
        <a:lstStyle/>
        <a:p>
          <a:endParaRPr lang="en-US"/>
        </a:p>
      </dgm:t>
    </dgm:pt>
    <dgm:pt modelId="{1F2604DE-494A-45C1-A126-4BBB90BA79B1}">
      <dgm:prSet/>
      <dgm:spPr/>
      <dgm:t>
        <a:bodyPr/>
        <a:lstStyle/>
        <a:p>
          <a:r>
            <a:rPr lang="en-US" dirty="0"/>
            <a:t>	Yes</a:t>
          </a:r>
        </a:p>
      </dgm:t>
    </dgm:pt>
    <dgm:pt modelId="{89513741-271B-4DAF-9C03-DE7DFCFF1FB5}" type="parTrans" cxnId="{A729FC71-AC8D-48C8-BF23-EE51270B9AB9}">
      <dgm:prSet/>
      <dgm:spPr/>
      <dgm:t>
        <a:bodyPr/>
        <a:lstStyle/>
        <a:p>
          <a:endParaRPr lang="en-US"/>
        </a:p>
      </dgm:t>
    </dgm:pt>
    <dgm:pt modelId="{F510569A-F3F2-4C4A-887C-5FFB24DFD00F}" type="sibTrans" cxnId="{A729FC71-AC8D-48C8-BF23-EE51270B9AB9}">
      <dgm:prSet/>
      <dgm:spPr/>
      <dgm:t>
        <a:bodyPr/>
        <a:lstStyle/>
        <a:p>
          <a:endParaRPr lang="en-US"/>
        </a:p>
      </dgm:t>
    </dgm:pt>
    <dgm:pt modelId="{B89A7DB5-08CF-4049-9373-7E70D8CFDBC9}">
      <dgm:prSet/>
      <dgm:spPr/>
      <dgm:t>
        <a:bodyPr/>
        <a:lstStyle/>
        <a:p>
          <a:r>
            <a:rPr lang="en-US" dirty="0"/>
            <a:t>	No </a:t>
          </a:r>
        </a:p>
      </dgm:t>
    </dgm:pt>
    <dgm:pt modelId="{74222D7F-9936-439A-8216-8DED0DB75B55}" type="parTrans" cxnId="{DA46AA08-706D-43E8-80BE-B78D858CF5B3}">
      <dgm:prSet/>
      <dgm:spPr/>
      <dgm:t>
        <a:bodyPr/>
        <a:lstStyle/>
        <a:p>
          <a:endParaRPr lang="en-US"/>
        </a:p>
      </dgm:t>
    </dgm:pt>
    <dgm:pt modelId="{1C75EB86-8874-42EC-9F0F-B54B2EFD3668}" type="sibTrans" cxnId="{DA46AA08-706D-43E8-80BE-B78D858CF5B3}">
      <dgm:prSet/>
      <dgm:spPr/>
      <dgm:t>
        <a:bodyPr/>
        <a:lstStyle/>
        <a:p>
          <a:endParaRPr lang="en-US"/>
        </a:p>
      </dgm:t>
    </dgm:pt>
    <dgm:pt modelId="{872D8854-7A18-4FC5-B7C2-05FA82455096}">
      <dgm:prSet/>
      <dgm:spPr/>
      <dgm:t>
        <a:bodyPr/>
        <a:lstStyle/>
        <a:p>
          <a:endParaRPr lang="en-US" dirty="0"/>
        </a:p>
      </dgm:t>
    </dgm:pt>
    <dgm:pt modelId="{47CD34AC-0B58-4A0A-BEFF-291BC98DB94D}" type="parTrans" cxnId="{D3739A29-6BA6-4E2F-83C9-466EEB257F92}">
      <dgm:prSet/>
      <dgm:spPr/>
      <dgm:t>
        <a:bodyPr/>
        <a:lstStyle/>
        <a:p>
          <a:endParaRPr lang="en-US"/>
        </a:p>
      </dgm:t>
    </dgm:pt>
    <dgm:pt modelId="{74AA3F91-8F19-4029-9299-5BD7F8F6F745}" type="sibTrans" cxnId="{D3739A29-6BA6-4E2F-83C9-466EEB257F92}">
      <dgm:prSet/>
      <dgm:spPr/>
      <dgm:t>
        <a:bodyPr/>
        <a:lstStyle/>
        <a:p>
          <a:endParaRPr lang="en-US"/>
        </a:p>
      </dgm:t>
    </dgm:pt>
    <dgm:pt modelId="{37CC4E2C-1560-4DCC-9DFF-08D89F5FA2CB}">
      <dgm:prSet/>
      <dgm:spPr/>
      <dgm:t>
        <a:bodyPr/>
        <a:lstStyle/>
        <a:p>
          <a:r>
            <a:rPr lang="en-US" b="1" dirty="0"/>
            <a:t>5. </a:t>
          </a:r>
          <a:r>
            <a:rPr lang="en-US" b="1" i="0" dirty="0"/>
            <a:t>How would you rate your overall learning experience?</a:t>
          </a:r>
          <a:endParaRPr lang="en-US" b="1" dirty="0"/>
        </a:p>
      </dgm:t>
    </dgm:pt>
    <dgm:pt modelId="{FC2533CF-77A7-4E12-AB2A-6B00B0AE209A}" type="parTrans" cxnId="{701C5412-0597-4C9D-A442-BE10A6DC6762}">
      <dgm:prSet/>
      <dgm:spPr/>
      <dgm:t>
        <a:bodyPr/>
        <a:lstStyle/>
        <a:p>
          <a:endParaRPr lang="en-US"/>
        </a:p>
      </dgm:t>
    </dgm:pt>
    <dgm:pt modelId="{400341F6-F10D-4245-8A1C-D26B5D3AEBB7}" type="sibTrans" cxnId="{701C5412-0597-4C9D-A442-BE10A6DC6762}">
      <dgm:prSet/>
      <dgm:spPr/>
      <dgm:t>
        <a:bodyPr/>
        <a:lstStyle/>
        <a:p>
          <a:endParaRPr lang="en-US"/>
        </a:p>
      </dgm:t>
    </dgm:pt>
    <dgm:pt modelId="{8AFA8CAC-8907-4F15-B07C-09AEAD58AB47}">
      <dgm:prSet/>
      <dgm:spPr/>
      <dgm:t>
        <a:bodyPr/>
        <a:lstStyle/>
        <a:p>
          <a:r>
            <a:rPr lang="en-US" dirty="0"/>
            <a:t>     A. very good         C. could be better            </a:t>
          </a:r>
        </a:p>
      </dgm:t>
    </dgm:pt>
    <dgm:pt modelId="{D55F533D-B3FF-4397-97A8-D53C7E941118}" type="parTrans" cxnId="{04572D3D-F33C-43C2-86AB-FF8296FC6BDF}">
      <dgm:prSet/>
      <dgm:spPr/>
      <dgm:t>
        <a:bodyPr/>
        <a:lstStyle/>
        <a:p>
          <a:endParaRPr lang="en-US"/>
        </a:p>
      </dgm:t>
    </dgm:pt>
    <dgm:pt modelId="{43D29812-48F2-4C42-B0A6-210098080C91}" type="sibTrans" cxnId="{04572D3D-F33C-43C2-86AB-FF8296FC6BDF}">
      <dgm:prSet/>
      <dgm:spPr/>
      <dgm:t>
        <a:bodyPr/>
        <a:lstStyle/>
        <a:p>
          <a:endParaRPr lang="en-US"/>
        </a:p>
      </dgm:t>
    </dgm:pt>
    <dgm:pt modelId="{DCB9473C-20B6-40AB-B0EC-1428ECCD5E3F}">
      <dgm:prSet/>
      <dgm:spPr/>
      <dgm:t>
        <a:bodyPr/>
        <a:lstStyle/>
        <a:p>
          <a:r>
            <a:rPr lang="en-US" dirty="0"/>
            <a:t>     B. Good                 D. need improvement</a:t>
          </a:r>
        </a:p>
      </dgm:t>
    </dgm:pt>
    <dgm:pt modelId="{BD28C9CB-D355-4183-ABA7-23A105EACB44}" type="parTrans" cxnId="{19DB627F-B73F-4463-B706-6584C9039AD7}">
      <dgm:prSet/>
      <dgm:spPr/>
      <dgm:t>
        <a:bodyPr/>
        <a:lstStyle/>
        <a:p>
          <a:endParaRPr lang="en-US"/>
        </a:p>
      </dgm:t>
    </dgm:pt>
    <dgm:pt modelId="{2EB498C3-E61D-4E98-8580-7B5877166571}" type="sibTrans" cxnId="{19DB627F-B73F-4463-B706-6584C9039AD7}">
      <dgm:prSet/>
      <dgm:spPr/>
      <dgm:t>
        <a:bodyPr/>
        <a:lstStyle/>
        <a:p>
          <a:endParaRPr lang="en-US"/>
        </a:p>
      </dgm:t>
    </dgm:pt>
    <dgm:pt modelId="{61C2340A-9284-4C98-B897-BDFF57B7023C}" type="pres">
      <dgm:prSet presAssocID="{B6DF482E-265A-41F0-9AF5-6B9E85E3E2A6}" presName="vert0" presStyleCnt="0">
        <dgm:presLayoutVars>
          <dgm:dir/>
          <dgm:animOne val="branch"/>
          <dgm:animLvl val="lvl"/>
        </dgm:presLayoutVars>
      </dgm:prSet>
      <dgm:spPr/>
    </dgm:pt>
    <dgm:pt modelId="{8B6CB321-D701-485E-BFE1-7EED0348CA6E}" type="pres">
      <dgm:prSet presAssocID="{2EBCC261-0A52-4EDA-8A58-2110F3E6A609}" presName="thickLine" presStyleLbl="alignNode1" presStyleIdx="0" presStyleCnt="11"/>
      <dgm:spPr/>
    </dgm:pt>
    <dgm:pt modelId="{10B0CD39-0DD7-4407-91C8-71F0AC06D46C}" type="pres">
      <dgm:prSet presAssocID="{2EBCC261-0A52-4EDA-8A58-2110F3E6A609}" presName="horz1" presStyleCnt="0"/>
      <dgm:spPr/>
    </dgm:pt>
    <dgm:pt modelId="{2DB737F2-4A8F-4BD1-B1CC-F0FE30F05DC2}" type="pres">
      <dgm:prSet presAssocID="{2EBCC261-0A52-4EDA-8A58-2110F3E6A609}" presName="tx1" presStyleLbl="revTx" presStyleIdx="0" presStyleCnt="11"/>
      <dgm:spPr/>
    </dgm:pt>
    <dgm:pt modelId="{F018E08C-BE76-487F-A623-F1B7A3F1F24C}" type="pres">
      <dgm:prSet presAssocID="{2EBCC261-0A52-4EDA-8A58-2110F3E6A609}" presName="vert1" presStyleCnt="0"/>
      <dgm:spPr/>
    </dgm:pt>
    <dgm:pt modelId="{666BE557-F07A-4152-950B-F0789237A78F}" type="pres">
      <dgm:prSet presAssocID="{90037B08-BC2C-470F-8D39-DB79F9F7ACAA}" presName="thickLine" presStyleLbl="alignNode1" presStyleIdx="1" presStyleCnt="11"/>
      <dgm:spPr/>
    </dgm:pt>
    <dgm:pt modelId="{B770DD4D-543C-473D-9269-A46DC2B437D0}" type="pres">
      <dgm:prSet presAssocID="{90037B08-BC2C-470F-8D39-DB79F9F7ACAA}" presName="horz1" presStyleCnt="0"/>
      <dgm:spPr/>
    </dgm:pt>
    <dgm:pt modelId="{513F5F38-EF85-4D2B-B265-3EB1D64646FA}" type="pres">
      <dgm:prSet presAssocID="{90037B08-BC2C-470F-8D39-DB79F9F7ACAA}" presName="tx1" presStyleLbl="revTx" presStyleIdx="1" presStyleCnt="11"/>
      <dgm:spPr/>
    </dgm:pt>
    <dgm:pt modelId="{EB96A656-FFE7-46B1-B1FD-D9A8C1BF6366}" type="pres">
      <dgm:prSet presAssocID="{90037B08-BC2C-470F-8D39-DB79F9F7ACAA}" presName="vert1" presStyleCnt="0"/>
      <dgm:spPr/>
    </dgm:pt>
    <dgm:pt modelId="{2DCC8BEE-7E98-47BE-939B-C49D3005502F}" type="pres">
      <dgm:prSet presAssocID="{015AEEF3-7C4A-4F7A-8658-E66C8C1FC3CB}" presName="thickLine" presStyleLbl="alignNode1" presStyleIdx="2" presStyleCnt="11"/>
      <dgm:spPr/>
    </dgm:pt>
    <dgm:pt modelId="{3339EED7-437C-4C29-82AC-7333EC4DDADF}" type="pres">
      <dgm:prSet presAssocID="{015AEEF3-7C4A-4F7A-8658-E66C8C1FC3CB}" presName="horz1" presStyleCnt="0"/>
      <dgm:spPr/>
    </dgm:pt>
    <dgm:pt modelId="{325FD584-0100-43F5-81C4-8834CC575933}" type="pres">
      <dgm:prSet presAssocID="{015AEEF3-7C4A-4F7A-8658-E66C8C1FC3CB}" presName="tx1" presStyleLbl="revTx" presStyleIdx="2" presStyleCnt="11"/>
      <dgm:spPr/>
    </dgm:pt>
    <dgm:pt modelId="{2A656D3E-ECD0-47E4-96A9-368452A84892}" type="pres">
      <dgm:prSet presAssocID="{015AEEF3-7C4A-4F7A-8658-E66C8C1FC3CB}" presName="vert1" presStyleCnt="0"/>
      <dgm:spPr/>
    </dgm:pt>
    <dgm:pt modelId="{2726CEEF-8E50-446E-9F44-F55248A41B13}" type="pres">
      <dgm:prSet presAssocID="{AF7ACC87-4200-4B67-810D-2FD86EF7248B}" presName="thickLine" presStyleLbl="alignNode1" presStyleIdx="3" presStyleCnt="11"/>
      <dgm:spPr/>
    </dgm:pt>
    <dgm:pt modelId="{DCA7AA81-9659-429D-9AB0-DE6A6D886B15}" type="pres">
      <dgm:prSet presAssocID="{AF7ACC87-4200-4B67-810D-2FD86EF7248B}" presName="horz1" presStyleCnt="0"/>
      <dgm:spPr/>
    </dgm:pt>
    <dgm:pt modelId="{0144C5DE-D956-4C5F-B13C-3B33CA13D800}" type="pres">
      <dgm:prSet presAssocID="{AF7ACC87-4200-4B67-810D-2FD86EF7248B}" presName="tx1" presStyleLbl="revTx" presStyleIdx="3" presStyleCnt="11"/>
      <dgm:spPr/>
    </dgm:pt>
    <dgm:pt modelId="{70681A59-3949-4022-A67C-8CFA892B0F29}" type="pres">
      <dgm:prSet presAssocID="{AF7ACC87-4200-4B67-810D-2FD86EF7248B}" presName="vert1" presStyleCnt="0"/>
      <dgm:spPr/>
    </dgm:pt>
    <dgm:pt modelId="{7D0B2348-D91F-49D9-B869-4DC0A929AEBA}" type="pres">
      <dgm:prSet presAssocID="{68FE56F4-2D51-45B6-98F3-AC8A873220E5}" presName="thickLine" presStyleLbl="alignNode1" presStyleIdx="4" presStyleCnt="11"/>
      <dgm:spPr/>
    </dgm:pt>
    <dgm:pt modelId="{6A428E2A-B7C0-49AA-8406-39DF3DD69A03}" type="pres">
      <dgm:prSet presAssocID="{68FE56F4-2D51-45B6-98F3-AC8A873220E5}" presName="horz1" presStyleCnt="0"/>
      <dgm:spPr/>
    </dgm:pt>
    <dgm:pt modelId="{A79EB1C8-10FA-43FE-9AF3-F902CC95CDCB}" type="pres">
      <dgm:prSet presAssocID="{68FE56F4-2D51-45B6-98F3-AC8A873220E5}" presName="tx1" presStyleLbl="revTx" presStyleIdx="4" presStyleCnt="11"/>
      <dgm:spPr/>
    </dgm:pt>
    <dgm:pt modelId="{9D6382C8-4568-4936-90DA-A2CB39693699}" type="pres">
      <dgm:prSet presAssocID="{68FE56F4-2D51-45B6-98F3-AC8A873220E5}" presName="vert1" presStyleCnt="0"/>
      <dgm:spPr/>
    </dgm:pt>
    <dgm:pt modelId="{B82D32C2-49A2-4D66-8FA7-264131C42E90}" type="pres">
      <dgm:prSet presAssocID="{1F2604DE-494A-45C1-A126-4BBB90BA79B1}" presName="thickLine" presStyleLbl="alignNode1" presStyleIdx="5" presStyleCnt="11"/>
      <dgm:spPr/>
    </dgm:pt>
    <dgm:pt modelId="{1254BC97-FF29-48E2-9FDE-F6F56A689571}" type="pres">
      <dgm:prSet presAssocID="{1F2604DE-494A-45C1-A126-4BBB90BA79B1}" presName="horz1" presStyleCnt="0"/>
      <dgm:spPr/>
    </dgm:pt>
    <dgm:pt modelId="{1CA35299-578D-46DF-90AE-8E767968D82E}" type="pres">
      <dgm:prSet presAssocID="{1F2604DE-494A-45C1-A126-4BBB90BA79B1}" presName="tx1" presStyleLbl="revTx" presStyleIdx="5" presStyleCnt="11"/>
      <dgm:spPr/>
    </dgm:pt>
    <dgm:pt modelId="{5AE7748C-6561-4BB2-86FE-1F39CD39B2E2}" type="pres">
      <dgm:prSet presAssocID="{1F2604DE-494A-45C1-A126-4BBB90BA79B1}" presName="vert1" presStyleCnt="0"/>
      <dgm:spPr/>
    </dgm:pt>
    <dgm:pt modelId="{669980D8-A092-42A4-8EC1-B994C2730EFB}" type="pres">
      <dgm:prSet presAssocID="{B89A7DB5-08CF-4049-9373-7E70D8CFDBC9}" presName="thickLine" presStyleLbl="alignNode1" presStyleIdx="6" presStyleCnt="11"/>
      <dgm:spPr/>
    </dgm:pt>
    <dgm:pt modelId="{85BA41A0-4732-4EE3-BCDD-FEA6256B7DCB}" type="pres">
      <dgm:prSet presAssocID="{B89A7DB5-08CF-4049-9373-7E70D8CFDBC9}" presName="horz1" presStyleCnt="0"/>
      <dgm:spPr/>
    </dgm:pt>
    <dgm:pt modelId="{693B8040-4B24-499C-8CB5-1661BDBA6482}" type="pres">
      <dgm:prSet presAssocID="{B89A7DB5-08CF-4049-9373-7E70D8CFDBC9}" presName="tx1" presStyleLbl="revTx" presStyleIdx="6" presStyleCnt="11"/>
      <dgm:spPr/>
    </dgm:pt>
    <dgm:pt modelId="{FD81C67D-1BF3-4255-B791-A0C14126F38E}" type="pres">
      <dgm:prSet presAssocID="{B89A7DB5-08CF-4049-9373-7E70D8CFDBC9}" presName="vert1" presStyleCnt="0"/>
      <dgm:spPr/>
    </dgm:pt>
    <dgm:pt modelId="{B5133022-57AD-44D2-AC76-4A6472C2D891}" type="pres">
      <dgm:prSet presAssocID="{872D8854-7A18-4FC5-B7C2-05FA82455096}" presName="thickLine" presStyleLbl="alignNode1" presStyleIdx="7" presStyleCnt="11"/>
      <dgm:spPr/>
    </dgm:pt>
    <dgm:pt modelId="{BF0095C5-B6A3-4E94-8A91-045676B1C5E7}" type="pres">
      <dgm:prSet presAssocID="{872D8854-7A18-4FC5-B7C2-05FA82455096}" presName="horz1" presStyleCnt="0"/>
      <dgm:spPr/>
    </dgm:pt>
    <dgm:pt modelId="{732D22E8-AF91-409E-865B-B441EDCC1B59}" type="pres">
      <dgm:prSet presAssocID="{872D8854-7A18-4FC5-B7C2-05FA82455096}" presName="tx1" presStyleLbl="revTx" presStyleIdx="7" presStyleCnt="11"/>
      <dgm:spPr/>
    </dgm:pt>
    <dgm:pt modelId="{ED2D5113-A3B7-4C45-A4A6-1E6351FB71A6}" type="pres">
      <dgm:prSet presAssocID="{872D8854-7A18-4FC5-B7C2-05FA82455096}" presName="vert1" presStyleCnt="0"/>
      <dgm:spPr/>
    </dgm:pt>
    <dgm:pt modelId="{1BCFE3EF-263E-4675-8F0B-84A8291D9723}" type="pres">
      <dgm:prSet presAssocID="{37CC4E2C-1560-4DCC-9DFF-08D89F5FA2CB}" presName="thickLine" presStyleLbl="alignNode1" presStyleIdx="8" presStyleCnt="11"/>
      <dgm:spPr/>
    </dgm:pt>
    <dgm:pt modelId="{D0E6F51F-D101-44C1-9216-0F36F824C721}" type="pres">
      <dgm:prSet presAssocID="{37CC4E2C-1560-4DCC-9DFF-08D89F5FA2CB}" presName="horz1" presStyleCnt="0"/>
      <dgm:spPr/>
    </dgm:pt>
    <dgm:pt modelId="{AC7B0115-8BCC-4F70-B757-B9288EBCA917}" type="pres">
      <dgm:prSet presAssocID="{37CC4E2C-1560-4DCC-9DFF-08D89F5FA2CB}" presName="tx1" presStyleLbl="revTx" presStyleIdx="8" presStyleCnt="11"/>
      <dgm:spPr/>
    </dgm:pt>
    <dgm:pt modelId="{BEA35387-00A5-4F48-85B9-8A7E8A0345C9}" type="pres">
      <dgm:prSet presAssocID="{37CC4E2C-1560-4DCC-9DFF-08D89F5FA2CB}" presName="vert1" presStyleCnt="0"/>
      <dgm:spPr/>
    </dgm:pt>
    <dgm:pt modelId="{E5FE442D-AA3E-4DEB-A775-EA97EF0D0338}" type="pres">
      <dgm:prSet presAssocID="{8AFA8CAC-8907-4F15-B07C-09AEAD58AB47}" presName="thickLine" presStyleLbl="alignNode1" presStyleIdx="9" presStyleCnt="11"/>
      <dgm:spPr/>
    </dgm:pt>
    <dgm:pt modelId="{1E9C05F8-D8DE-439A-9EB6-F46E4FBF7200}" type="pres">
      <dgm:prSet presAssocID="{8AFA8CAC-8907-4F15-B07C-09AEAD58AB47}" presName="horz1" presStyleCnt="0"/>
      <dgm:spPr/>
    </dgm:pt>
    <dgm:pt modelId="{1932E323-94D5-4D35-B995-94ACC73B9C1A}" type="pres">
      <dgm:prSet presAssocID="{8AFA8CAC-8907-4F15-B07C-09AEAD58AB47}" presName="tx1" presStyleLbl="revTx" presStyleIdx="9" presStyleCnt="11"/>
      <dgm:spPr/>
    </dgm:pt>
    <dgm:pt modelId="{0BED00D4-C7FF-4DB1-B75C-C8EE5695B3E0}" type="pres">
      <dgm:prSet presAssocID="{8AFA8CAC-8907-4F15-B07C-09AEAD58AB47}" presName="vert1" presStyleCnt="0"/>
      <dgm:spPr/>
    </dgm:pt>
    <dgm:pt modelId="{4C364B7B-489F-4A2F-B243-5BFD106E2FEF}" type="pres">
      <dgm:prSet presAssocID="{DCB9473C-20B6-40AB-B0EC-1428ECCD5E3F}" presName="thickLine" presStyleLbl="alignNode1" presStyleIdx="10" presStyleCnt="11"/>
      <dgm:spPr/>
    </dgm:pt>
    <dgm:pt modelId="{9FF57A31-98B3-4E5B-8233-135997854455}" type="pres">
      <dgm:prSet presAssocID="{DCB9473C-20B6-40AB-B0EC-1428ECCD5E3F}" presName="horz1" presStyleCnt="0"/>
      <dgm:spPr/>
    </dgm:pt>
    <dgm:pt modelId="{FB1C996F-99CD-48B5-83FC-C2C64329383F}" type="pres">
      <dgm:prSet presAssocID="{DCB9473C-20B6-40AB-B0EC-1428ECCD5E3F}" presName="tx1" presStyleLbl="revTx" presStyleIdx="10" presStyleCnt="11"/>
      <dgm:spPr/>
    </dgm:pt>
    <dgm:pt modelId="{EB1DA223-B41E-4B89-A107-5A00FDE02ECA}" type="pres">
      <dgm:prSet presAssocID="{DCB9473C-20B6-40AB-B0EC-1428ECCD5E3F}" presName="vert1" presStyleCnt="0"/>
      <dgm:spPr/>
    </dgm:pt>
  </dgm:ptLst>
  <dgm:cxnLst>
    <dgm:cxn modelId="{DA46AA08-706D-43E8-80BE-B78D858CF5B3}" srcId="{B6DF482E-265A-41F0-9AF5-6B9E85E3E2A6}" destId="{B89A7DB5-08CF-4049-9373-7E70D8CFDBC9}" srcOrd="6" destOrd="0" parTransId="{74222D7F-9936-439A-8216-8DED0DB75B55}" sibTransId="{1C75EB86-8874-42EC-9F0F-B54B2EFD3668}"/>
    <dgm:cxn modelId="{701C5412-0597-4C9D-A442-BE10A6DC6762}" srcId="{B6DF482E-265A-41F0-9AF5-6B9E85E3E2A6}" destId="{37CC4E2C-1560-4DCC-9DFF-08D89F5FA2CB}" srcOrd="8" destOrd="0" parTransId="{FC2533CF-77A7-4E12-AB2A-6B00B0AE209A}" sibTransId="{400341F6-F10D-4245-8A1C-D26B5D3AEBB7}"/>
    <dgm:cxn modelId="{E9A04216-A0D8-4A6E-A94A-B92968153608}" type="presOf" srcId="{015AEEF3-7C4A-4F7A-8658-E66C8C1FC3CB}" destId="{325FD584-0100-43F5-81C4-8834CC575933}" srcOrd="0" destOrd="0" presId="urn:microsoft.com/office/officeart/2008/layout/LinedList"/>
    <dgm:cxn modelId="{D3739A29-6BA6-4E2F-83C9-466EEB257F92}" srcId="{B6DF482E-265A-41F0-9AF5-6B9E85E3E2A6}" destId="{872D8854-7A18-4FC5-B7C2-05FA82455096}" srcOrd="7" destOrd="0" parTransId="{47CD34AC-0B58-4A0A-BEFF-291BC98DB94D}" sibTransId="{74AA3F91-8F19-4029-9299-5BD7F8F6F745}"/>
    <dgm:cxn modelId="{04572D3D-F33C-43C2-86AB-FF8296FC6BDF}" srcId="{B6DF482E-265A-41F0-9AF5-6B9E85E3E2A6}" destId="{8AFA8CAC-8907-4F15-B07C-09AEAD58AB47}" srcOrd="9" destOrd="0" parTransId="{D55F533D-B3FF-4397-97A8-D53C7E941118}" sibTransId="{43D29812-48F2-4C42-B0A6-210098080C91}"/>
    <dgm:cxn modelId="{CBE8E35D-470C-413E-B5C5-AF432006B6D8}" type="presOf" srcId="{2EBCC261-0A52-4EDA-8A58-2110F3E6A609}" destId="{2DB737F2-4A8F-4BD1-B1CC-F0FE30F05DC2}" srcOrd="0" destOrd="0" presId="urn:microsoft.com/office/officeart/2008/layout/LinedList"/>
    <dgm:cxn modelId="{0333195F-D9D5-4F96-AA64-5C1906F850E4}" type="presOf" srcId="{AF7ACC87-4200-4B67-810D-2FD86EF7248B}" destId="{0144C5DE-D956-4C5F-B13C-3B33CA13D800}" srcOrd="0" destOrd="0" presId="urn:microsoft.com/office/officeart/2008/layout/LinedList"/>
    <dgm:cxn modelId="{DF7B1461-593E-4BBB-A404-EBBF06ECBBD4}" srcId="{B6DF482E-265A-41F0-9AF5-6B9E85E3E2A6}" destId="{2EBCC261-0A52-4EDA-8A58-2110F3E6A609}" srcOrd="0" destOrd="0" parTransId="{3F8130BC-7436-4CCE-85A2-7CE8E171D070}" sibTransId="{70EEDC80-9ACA-4966-BE89-F4F57276CE18}"/>
    <dgm:cxn modelId="{A729FC71-AC8D-48C8-BF23-EE51270B9AB9}" srcId="{B6DF482E-265A-41F0-9AF5-6B9E85E3E2A6}" destId="{1F2604DE-494A-45C1-A126-4BBB90BA79B1}" srcOrd="5" destOrd="0" parTransId="{89513741-271B-4DAF-9C03-DE7DFCFF1FB5}" sibTransId="{F510569A-F3F2-4C4A-887C-5FFB24DFD00F}"/>
    <dgm:cxn modelId="{4BDA5053-7A40-42EB-BA98-8DE3E1500602}" type="presOf" srcId="{1F2604DE-494A-45C1-A126-4BBB90BA79B1}" destId="{1CA35299-578D-46DF-90AE-8E767968D82E}" srcOrd="0" destOrd="0" presId="urn:microsoft.com/office/officeart/2008/layout/LinedList"/>
    <dgm:cxn modelId="{2013D053-38D6-43ED-A7F5-1FB60A3D2044}" srcId="{B6DF482E-265A-41F0-9AF5-6B9E85E3E2A6}" destId="{68FE56F4-2D51-45B6-98F3-AC8A873220E5}" srcOrd="4" destOrd="0" parTransId="{04E254E5-63E4-4279-9F00-F02FA11953F1}" sibTransId="{03F57C19-4F28-4B57-ADA9-320FC093C141}"/>
    <dgm:cxn modelId="{CF6DA374-E0BE-4DD9-AAD1-BFDB3E975AD6}" type="presOf" srcId="{8AFA8CAC-8907-4F15-B07C-09AEAD58AB47}" destId="{1932E323-94D5-4D35-B995-94ACC73B9C1A}" srcOrd="0" destOrd="0" presId="urn:microsoft.com/office/officeart/2008/layout/LinedList"/>
    <dgm:cxn modelId="{B587DA56-2C95-42F1-AB0E-BB59EEB4287A}" type="presOf" srcId="{90037B08-BC2C-470F-8D39-DB79F9F7ACAA}" destId="{513F5F38-EF85-4D2B-B265-3EB1D64646FA}" srcOrd="0" destOrd="0" presId="urn:microsoft.com/office/officeart/2008/layout/LinedList"/>
    <dgm:cxn modelId="{5DD13977-9ECA-4626-A438-71B268EE46EF}" type="presOf" srcId="{DCB9473C-20B6-40AB-B0EC-1428ECCD5E3F}" destId="{FB1C996F-99CD-48B5-83FC-C2C64329383F}" srcOrd="0" destOrd="0" presId="urn:microsoft.com/office/officeart/2008/layout/LinedList"/>
    <dgm:cxn modelId="{DCF29F7D-D6C9-467D-8D48-23E286156C80}" srcId="{B6DF482E-265A-41F0-9AF5-6B9E85E3E2A6}" destId="{015AEEF3-7C4A-4F7A-8658-E66C8C1FC3CB}" srcOrd="2" destOrd="0" parTransId="{0569FAC4-A24C-400C-9A52-D8F5D3A715D8}" sibTransId="{665204E0-C4FF-4672-A513-36D845832EAA}"/>
    <dgm:cxn modelId="{19DB627F-B73F-4463-B706-6584C9039AD7}" srcId="{B6DF482E-265A-41F0-9AF5-6B9E85E3E2A6}" destId="{DCB9473C-20B6-40AB-B0EC-1428ECCD5E3F}" srcOrd="10" destOrd="0" parTransId="{BD28C9CB-D355-4183-ABA7-23A105EACB44}" sibTransId="{2EB498C3-E61D-4E98-8580-7B5877166571}"/>
    <dgm:cxn modelId="{42218EB1-D32F-42FE-91D5-3A64E2C6D1B4}" srcId="{B6DF482E-265A-41F0-9AF5-6B9E85E3E2A6}" destId="{AF7ACC87-4200-4B67-810D-2FD86EF7248B}" srcOrd="3" destOrd="0" parTransId="{3B718689-48E6-41E9-862E-63BF20D0F6FB}" sibTransId="{0C9D8E49-9B7D-42F3-9945-5871118FC284}"/>
    <dgm:cxn modelId="{122F3AB3-23F2-4384-8285-229974468F54}" type="presOf" srcId="{872D8854-7A18-4FC5-B7C2-05FA82455096}" destId="{732D22E8-AF91-409E-865B-B441EDCC1B59}" srcOrd="0" destOrd="0" presId="urn:microsoft.com/office/officeart/2008/layout/LinedList"/>
    <dgm:cxn modelId="{383BC3B4-5CC3-449E-8C64-C4916C2AE1E6}" type="presOf" srcId="{37CC4E2C-1560-4DCC-9DFF-08D89F5FA2CB}" destId="{AC7B0115-8BCC-4F70-B757-B9288EBCA917}" srcOrd="0" destOrd="0" presId="urn:microsoft.com/office/officeart/2008/layout/LinedList"/>
    <dgm:cxn modelId="{652EDEBD-442E-4FD1-B000-0C2B5957C3B9}" type="presOf" srcId="{68FE56F4-2D51-45B6-98F3-AC8A873220E5}" destId="{A79EB1C8-10FA-43FE-9AF3-F902CC95CDCB}" srcOrd="0" destOrd="0" presId="urn:microsoft.com/office/officeart/2008/layout/LinedList"/>
    <dgm:cxn modelId="{96392AE1-1912-458B-97D1-D4B42638B993}" srcId="{B6DF482E-265A-41F0-9AF5-6B9E85E3E2A6}" destId="{90037B08-BC2C-470F-8D39-DB79F9F7ACAA}" srcOrd="1" destOrd="0" parTransId="{DEB36890-A774-4818-92F3-C454B432D827}" sibTransId="{BA17CA43-B7C8-4DE6-A48A-5D5DEBD0B9A4}"/>
    <dgm:cxn modelId="{F15607EE-D544-4C2E-BED6-147C39027984}" type="presOf" srcId="{B89A7DB5-08CF-4049-9373-7E70D8CFDBC9}" destId="{693B8040-4B24-499C-8CB5-1661BDBA6482}" srcOrd="0" destOrd="0" presId="urn:microsoft.com/office/officeart/2008/layout/LinedList"/>
    <dgm:cxn modelId="{BFA6B4FA-A82B-49DB-874D-92014764940F}" type="presOf" srcId="{B6DF482E-265A-41F0-9AF5-6B9E85E3E2A6}" destId="{61C2340A-9284-4C98-B897-BDFF57B7023C}" srcOrd="0" destOrd="0" presId="urn:microsoft.com/office/officeart/2008/layout/LinedList"/>
    <dgm:cxn modelId="{2A34DED4-DF8D-4036-B104-7968249EF972}" type="presParOf" srcId="{61C2340A-9284-4C98-B897-BDFF57B7023C}" destId="{8B6CB321-D701-485E-BFE1-7EED0348CA6E}" srcOrd="0" destOrd="0" presId="urn:microsoft.com/office/officeart/2008/layout/LinedList"/>
    <dgm:cxn modelId="{E10A57F0-2AB2-473C-94D8-ED88D774F298}" type="presParOf" srcId="{61C2340A-9284-4C98-B897-BDFF57B7023C}" destId="{10B0CD39-0DD7-4407-91C8-71F0AC06D46C}" srcOrd="1" destOrd="0" presId="urn:microsoft.com/office/officeart/2008/layout/LinedList"/>
    <dgm:cxn modelId="{0EE2BA36-A24A-4450-A8A8-0B689004F2CB}" type="presParOf" srcId="{10B0CD39-0DD7-4407-91C8-71F0AC06D46C}" destId="{2DB737F2-4A8F-4BD1-B1CC-F0FE30F05DC2}" srcOrd="0" destOrd="0" presId="urn:microsoft.com/office/officeart/2008/layout/LinedList"/>
    <dgm:cxn modelId="{8311C51F-230A-42F0-A150-A8233F8B5E29}" type="presParOf" srcId="{10B0CD39-0DD7-4407-91C8-71F0AC06D46C}" destId="{F018E08C-BE76-487F-A623-F1B7A3F1F24C}" srcOrd="1" destOrd="0" presId="urn:microsoft.com/office/officeart/2008/layout/LinedList"/>
    <dgm:cxn modelId="{62A86173-67FB-4D7E-B0AD-65B280009653}" type="presParOf" srcId="{61C2340A-9284-4C98-B897-BDFF57B7023C}" destId="{666BE557-F07A-4152-950B-F0789237A78F}" srcOrd="2" destOrd="0" presId="urn:microsoft.com/office/officeart/2008/layout/LinedList"/>
    <dgm:cxn modelId="{C7E8934C-FC0C-4396-8947-6F91B9724F44}" type="presParOf" srcId="{61C2340A-9284-4C98-B897-BDFF57B7023C}" destId="{B770DD4D-543C-473D-9269-A46DC2B437D0}" srcOrd="3" destOrd="0" presId="urn:microsoft.com/office/officeart/2008/layout/LinedList"/>
    <dgm:cxn modelId="{865E4C40-1831-4B4A-807A-E4FEE15383B4}" type="presParOf" srcId="{B770DD4D-543C-473D-9269-A46DC2B437D0}" destId="{513F5F38-EF85-4D2B-B265-3EB1D64646FA}" srcOrd="0" destOrd="0" presId="urn:microsoft.com/office/officeart/2008/layout/LinedList"/>
    <dgm:cxn modelId="{C31ED728-F651-4DFD-BE01-929657CB488D}" type="presParOf" srcId="{B770DD4D-543C-473D-9269-A46DC2B437D0}" destId="{EB96A656-FFE7-46B1-B1FD-D9A8C1BF6366}" srcOrd="1" destOrd="0" presId="urn:microsoft.com/office/officeart/2008/layout/LinedList"/>
    <dgm:cxn modelId="{F0C15C23-26D1-4932-A7E8-07F15E3F975E}" type="presParOf" srcId="{61C2340A-9284-4C98-B897-BDFF57B7023C}" destId="{2DCC8BEE-7E98-47BE-939B-C49D3005502F}" srcOrd="4" destOrd="0" presId="urn:microsoft.com/office/officeart/2008/layout/LinedList"/>
    <dgm:cxn modelId="{46B8550E-1DF5-49E2-B31D-1C0F243E927E}" type="presParOf" srcId="{61C2340A-9284-4C98-B897-BDFF57B7023C}" destId="{3339EED7-437C-4C29-82AC-7333EC4DDADF}" srcOrd="5" destOrd="0" presId="urn:microsoft.com/office/officeart/2008/layout/LinedList"/>
    <dgm:cxn modelId="{2E74CB69-D2CD-4FCB-8675-A7ABBE0AAA4F}" type="presParOf" srcId="{3339EED7-437C-4C29-82AC-7333EC4DDADF}" destId="{325FD584-0100-43F5-81C4-8834CC575933}" srcOrd="0" destOrd="0" presId="urn:microsoft.com/office/officeart/2008/layout/LinedList"/>
    <dgm:cxn modelId="{3ED02BD5-2B4E-4797-8C39-B37F7BED3D3A}" type="presParOf" srcId="{3339EED7-437C-4C29-82AC-7333EC4DDADF}" destId="{2A656D3E-ECD0-47E4-96A9-368452A84892}" srcOrd="1" destOrd="0" presId="urn:microsoft.com/office/officeart/2008/layout/LinedList"/>
    <dgm:cxn modelId="{0C7753BE-4B8B-4D05-A7AE-0E0E2FD031D1}" type="presParOf" srcId="{61C2340A-9284-4C98-B897-BDFF57B7023C}" destId="{2726CEEF-8E50-446E-9F44-F55248A41B13}" srcOrd="6" destOrd="0" presId="urn:microsoft.com/office/officeart/2008/layout/LinedList"/>
    <dgm:cxn modelId="{CFD116B9-263A-45D1-8F5B-B90078411656}" type="presParOf" srcId="{61C2340A-9284-4C98-B897-BDFF57B7023C}" destId="{DCA7AA81-9659-429D-9AB0-DE6A6D886B15}" srcOrd="7" destOrd="0" presId="urn:microsoft.com/office/officeart/2008/layout/LinedList"/>
    <dgm:cxn modelId="{DDC2F1EF-ADA5-4E47-A173-EED23E2CF396}" type="presParOf" srcId="{DCA7AA81-9659-429D-9AB0-DE6A6D886B15}" destId="{0144C5DE-D956-4C5F-B13C-3B33CA13D800}" srcOrd="0" destOrd="0" presId="urn:microsoft.com/office/officeart/2008/layout/LinedList"/>
    <dgm:cxn modelId="{E1477210-5466-4F81-830B-6554B294A940}" type="presParOf" srcId="{DCA7AA81-9659-429D-9AB0-DE6A6D886B15}" destId="{70681A59-3949-4022-A67C-8CFA892B0F29}" srcOrd="1" destOrd="0" presId="urn:microsoft.com/office/officeart/2008/layout/LinedList"/>
    <dgm:cxn modelId="{6636E4B4-61E6-49C2-B790-FD64D9A2E7CA}" type="presParOf" srcId="{61C2340A-9284-4C98-B897-BDFF57B7023C}" destId="{7D0B2348-D91F-49D9-B869-4DC0A929AEBA}" srcOrd="8" destOrd="0" presId="urn:microsoft.com/office/officeart/2008/layout/LinedList"/>
    <dgm:cxn modelId="{F0AB8C8C-FCDA-4B09-B215-BCBE416DA1D8}" type="presParOf" srcId="{61C2340A-9284-4C98-B897-BDFF57B7023C}" destId="{6A428E2A-B7C0-49AA-8406-39DF3DD69A03}" srcOrd="9" destOrd="0" presId="urn:microsoft.com/office/officeart/2008/layout/LinedList"/>
    <dgm:cxn modelId="{5FB8FD93-5CD4-4D31-80D3-E2AB98F7AB87}" type="presParOf" srcId="{6A428E2A-B7C0-49AA-8406-39DF3DD69A03}" destId="{A79EB1C8-10FA-43FE-9AF3-F902CC95CDCB}" srcOrd="0" destOrd="0" presId="urn:microsoft.com/office/officeart/2008/layout/LinedList"/>
    <dgm:cxn modelId="{17BAD960-6768-4EE5-9BA3-42C64821311C}" type="presParOf" srcId="{6A428E2A-B7C0-49AA-8406-39DF3DD69A03}" destId="{9D6382C8-4568-4936-90DA-A2CB39693699}" srcOrd="1" destOrd="0" presId="urn:microsoft.com/office/officeart/2008/layout/LinedList"/>
    <dgm:cxn modelId="{BB1AE5EC-83A7-45E4-8370-C57F8C1997A6}" type="presParOf" srcId="{61C2340A-9284-4C98-B897-BDFF57B7023C}" destId="{B82D32C2-49A2-4D66-8FA7-264131C42E90}" srcOrd="10" destOrd="0" presId="urn:microsoft.com/office/officeart/2008/layout/LinedList"/>
    <dgm:cxn modelId="{74516083-AB16-4376-A3BD-5DE6A9578EAD}" type="presParOf" srcId="{61C2340A-9284-4C98-B897-BDFF57B7023C}" destId="{1254BC97-FF29-48E2-9FDE-F6F56A689571}" srcOrd="11" destOrd="0" presId="urn:microsoft.com/office/officeart/2008/layout/LinedList"/>
    <dgm:cxn modelId="{79C4CFAF-40C0-4244-87D3-49440D493A2F}" type="presParOf" srcId="{1254BC97-FF29-48E2-9FDE-F6F56A689571}" destId="{1CA35299-578D-46DF-90AE-8E767968D82E}" srcOrd="0" destOrd="0" presId="urn:microsoft.com/office/officeart/2008/layout/LinedList"/>
    <dgm:cxn modelId="{2B5C676A-EB3A-4856-BD32-EF5D1B9434FC}" type="presParOf" srcId="{1254BC97-FF29-48E2-9FDE-F6F56A689571}" destId="{5AE7748C-6561-4BB2-86FE-1F39CD39B2E2}" srcOrd="1" destOrd="0" presId="urn:microsoft.com/office/officeart/2008/layout/LinedList"/>
    <dgm:cxn modelId="{737C44A7-341D-471C-9E31-3324040CBD8E}" type="presParOf" srcId="{61C2340A-9284-4C98-B897-BDFF57B7023C}" destId="{669980D8-A092-42A4-8EC1-B994C2730EFB}" srcOrd="12" destOrd="0" presId="urn:microsoft.com/office/officeart/2008/layout/LinedList"/>
    <dgm:cxn modelId="{B7DE8DE3-CD28-453A-8439-FBB15494762F}" type="presParOf" srcId="{61C2340A-9284-4C98-B897-BDFF57B7023C}" destId="{85BA41A0-4732-4EE3-BCDD-FEA6256B7DCB}" srcOrd="13" destOrd="0" presId="urn:microsoft.com/office/officeart/2008/layout/LinedList"/>
    <dgm:cxn modelId="{FC93331F-E1FC-4863-8363-3600FF4A428C}" type="presParOf" srcId="{85BA41A0-4732-4EE3-BCDD-FEA6256B7DCB}" destId="{693B8040-4B24-499C-8CB5-1661BDBA6482}" srcOrd="0" destOrd="0" presId="urn:microsoft.com/office/officeart/2008/layout/LinedList"/>
    <dgm:cxn modelId="{9B0C5A5D-9CBE-4F12-93F9-342538E00D99}" type="presParOf" srcId="{85BA41A0-4732-4EE3-BCDD-FEA6256B7DCB}" destId="{FD81C67D-1BF3-4255-B791-A0C14126F38E}" srcOrd="1" destOrd="0" presId="urn:microsoft.com/office/officeart/2008/layout/LinedList"/>
    <dgm:cxn modelId="{997F0BC1-DEAA-4D68-9E19-27F204DCEB40}" type="presParOf" srcId="{61C2340A-9284-4C98-B897-BDFF57B7023C}" destId="{B5133022-57AD-44D2-AC76-4A6472C2D891}" srcOrd="14" destOrd="0" presId="urn:microsoft.com/office/officeart/2008/layout/LinedList"/>
    <dgm:cxn modelId="{3D9DDA67-9FB7-4AB4-9DF3-B68E31F58EE4}" type="presParOf" srcId="{61C2340A-9284-4C98-B897-BDFF57B7023C}" destId="{BF0095C5-B6A3-4E94-8A91-045676B1C5E7}" srcOrd="15" destOrd="0" presId="urn:microsoft.com/office/officeart/2008/layout/LinedList"/>
    <dgm:cxn modelId="{7BE0CB3D-C3E3-4445-8FB4-C72A275C1688}" type="presParOf" srcId="{BF0095C5-B6A3-4E94-8A91-045676B1C5E7}" destId="{732D22E8-AF91-409E-865B-B441EDCC1B59}" srcOrd="0" destOrd="0" presId="urn:microsoft.com/office/officeart/2008/layout/LinedList"/>
    <dgm:cxn modelId="{F063948B-C71D-4966-A6B9-8E1B6961F1EA}" type="presParOf" srcId="{BF0095C5-B6A3-4E94-8A91-045676B1C5E7}" destId="{ED2D5113-A3B7-4C45-A4A6-1E6351FB71A6}" srcOrd="1" destOrd="0" presId="urn:microsoft.com/office/officeart/2008/layout/LinedList"/>
    <dgm:cxn modelId="{FDA4B8E5-059E-4A65-AAA7-A9B11A7E025F}" type="presParOf" srcId="{61C2340A-9284-4C98-B897-BDFF57B7023C}" destId="{1BCFE3EF-263E-4675-8F0B-84A8291D9723}" srcOrd="16" destOrd="0" presId="urn:microsoft.com/office/officeart/2008/layout/LinedList"/>
    <dgm:cxn modelId="{FF4A6B6A-5096-4FF2-8A03-50E701CD07F1}" type="presParOf" srcId="{61C2340A-9284-4C98-B897-BDFF57B7023C}" destId="{D0E6F51F-D101-44C1-9216-0F36F824C721}" srcOrd="17" destOrd="0" presId="urn:microsoft.com/office/officeart/2008/layout/LinedList"/>
    <dgm:cxn modelId="{2E01E504-2527-4D88-B4DB-109903883E3D}" type="presParOf" srcId="{D0E6F51F-D101-44C1-9216-0F36F824C721}" destId="{AC7B0115-8BCC-4F70-B757-B9288EBCA917}" srcOrd="0" destOrd="0" presId="urn:microsoft.com/office/officeart/2008/layout/LinedList"/>
    <dgm:cxn modelId="{44B56C9A-9E5F-4469-AC8B-8D53EA40A547}" type="presParOf" srcId="{D0E6F51F-D101-44C1-9216-0F36F824C721}" destId="{BEA35387-00A5-4F48-85B9-8A7E8A0345C9}" srcOrd="1" destOrd="0" presId="urn:microsoft.com/office/officeart/2008/layout/LinedList"/>
    <dgm:cxn modelId="{F13B4359-BC8F-486E-8746-C7C6842C1097}" type="presParOf" srcId="{61C2340A-9284-4C98-B897-BDFF57B7023C}" destId="{E5FE442D-AA3E-4DEB-A775-EA97EF0D0338}" srcOrd="18" destOrd="0" presId="urn:microsoft.com/office/officeart/2008/layout/LinedList"/>
    <dgm:cxn modelId="{08D262AB-3EF1-4332-918B-CAFD10FEC465}" type="presParOf" srcId="{61C2340A-9284-4C98-B897-BDFF57B7023C}" destId="{1E9C05F8-D8DE-439A-9EB6-F46E4FBF7200}" srcOrd="19" destOrd="0" presId="urn:microsoft.com/office/officeart/2008/layout/LinedList"/>
    <dgm:cxn modelId="{B0D82246-20A0-4A66-9E7E-BBAFE4737ABD}" type="presParOf" srcId="{1E9C05F8-D8DE-439A-9EB6-F46E4FBF7200}" destId="{1932E323-94D5-4D35-B995-94ACC73B9C1A}" srcOrd="0" destOrd="0" presId="urn:microsoft.com/office/officeart/2008/layout/LinedList"/>
    <dgm:cxn modelId="{1088E8C9-A290-40F2-AA24-E8A634AD2E95}" type="presParOf" srcId="{1E9C05F8-D8DE-439A-9EB6-F46E4FBF7200}" destId="{0BED00D4-C7FF-4DB1-B75C-C8EE5695B3E0}" srcOrd="1" destOrd="0" presId="urn:microsoft.com/office/officeart/2008/layout/LinedList"/>
    <dgm:cxn modelId="{4752145A-F3B2-4745-960B-07771F7B1339}" type="presParOf" srcId="{61C2340A-9284-4C98-B897-BDFF57B7023C}" destId="{4C364B7B-489F-4A2F-B243-5BFD106E2FEF}" srcOrd="20" destOrd="0" presId="urn:microsoft.com/office/officeart/2008/layout/LinedList"/>
    <dgm:cxn modelId="{776A3AFE-422C-46FE-8626-38C4A0A29D48}" type="presParOf" srcId="{61C2340A-9284-4C98-B897-BDFF57B7023C}" destId="{9FF57A31-98B3-4E5B-8233-135997854455}" srcOrd="21" destOrd="0" presId="urn:microsoft.com/office/officeart/2008/layout/LinedList"/>
    <dgm:cxn modelId="{C2374B9C-F766-4358-B785-B055BD3E481A}" type="presParOf" srcId="{9FF57A31-98B3-4E5B-8233-135997854455}" destId="{FB1C996F-99CD-48B5-83FC-C2C64329383F}" srcOrd="0" destOrd="0" presId="urn:microsoft.com/office/officeart/2008/layout/LinedList"/>
    <dgm:cxn modelId="{1D2F1228-8895-448B-9025-D3F141190C79}" type="presParOf" srcId="{9FF57A31-98B3-4E5B-8233-135997854455}" destId="{EB1DA223-B41E-4B89-A107-5A00FDE02E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F2B59-5A5F-41D6-945C-AE7BE0FB72F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4523E09-24DB-4FA2-9A62-D2A9F62016F3}">
      <dgm:prSet/>
      <dgm:spPr/>
      <dgm:t>
        <a:bodyPr/>
        <a:lstStyle/>
        <a:p>
          <a:r>
            <a:rPr lang="en-US" dirty="0"/>
            <a:t>1. Importance Of Work Life Balance</a:t>
          </a:r>
        </a:p>
      </dgm:t>
    </dgm:pt>
    <dgm:pt modelId="{DFC0A4F8-472D-449E-99F1-4CE5B2202228}" type="parTrans" cxnId="{E024D0DD-2BE6-42AB-8828-30A248CF413D}">
      <dgm:prSet/>
      <dgm:spPr/>
      <dgm:t>
        <a:bodyPr/>
        <a:lstStyle/>
        <a:p>
          <a:endParaRPr lang="en-US"/>
        </a:p>
      </dgm:t>
    </dgm:pt>
    <dgm:pt modelId="{BCA847E9-FA07-4DA6-9323-FAF960D4E707}" type="sibTrans" cxnId="{E024D0DD-2BE6-42AB-8828-30A248CF413D}">
      <dgm:prSet/>
      <dgm:spPr/>
      <dgm:t>
        <a:bodyPr/>
        <a:lstStyle/>
        <a:p>
          <a:endParaRPr lang="en-US"/>
        </a:p>
      </dgm:t>
    </dgm:pt>
    <dgm:pt modelId="{9F917A85-D723-4BE0-888A-B126E25C5BCE}">
      <dgm:prSet/>
      <dgm:spPr/>
      <dgm:t>
        <a:bodyPr/>
        <a:lstStyle/>
        <a:p>
          <a:r>
            <a:rPr lang="en-US" dirty="0"/>
            <a:t>2. Required Resources for this training</a:t>
          </a:r>
        </a:p>
      </dgm:t>
    </dgm:pt>
    <dgm:pt modelId="{7DA54656-07D5-47CD-AC3A-1931B87C79FC}" type="parTrans" cxnId="{1160EA27-C122-478D-B70E-3643BC100FC5}">
      <dgm:prSet/>
      <dgm:spPr/>
      <dgm:t>
        <a:bodyPr/>
        <a:lstStyle/>
        <a:p>
          <a:endParaRPr lang="en-US"/>
        </a:p>
      </dgm:t>
    </dgm:pt>
    <dgm:pt modelId="{F2F5CD9E-A445-4FB5-A8AB-8C121B597AF5}" type="sibTrans" cxnId="{1160EA27-C122-478D-B70E-3643BC100FC5}">
      <dgm:prSet/>
      <dgm:spPr/>
      <dgm:t>
        <a:bodyPr/>
        <a:lstStyle/>
        <a:p>
          <a:endParaRPr lang="en-US"/>
        </a:p>
      </dgm:t>
    </dgm:pt>
    <dgm:pt modelId="{48DA6E2E-B645-463D-9329-7BC01A4746DE}">
      <dgm:prSet/>
      <dgm:spPr/>
      <dgm:t>
        <a:bodyPr/>
        <a:lstStyle/>
        <a:p>
          <a:r>
            <a:rPr lang="en-US" dirty="0"/>
            <a:t>3. What will you get out of this training </a:t>
          </a:r>
        </a:p>
      </dgm:t>
    </dgm:pt>
    <dgm:pt modelId="{11589E4E-56EE-4F6E-9EA9-1883A17FE1D0}" type="parTrans" cxnId="{B6456FF6-21A6-440B-B887-51C93F6166A3}">
      <dgm:prSet/>
      <dgm:spPr/>
      <dgm:t>
        <a:bodyPr/>
        <a:lstStyle/>
        <a:p>
          <a:endParaRPr lang="en-US"/>
        </a:p>
      </dgm:t>
    </dgm:pt>
    <dgm:pt modelId="{BB9D9CB1-BFC4-4F67-A887-F34EA36D7F49}" type="sibTrans" cxnId="{B6456FF6-21A6-440B-B887-51C93F6166A3}">
      <dgm:prSet/>
      <dgm:spPr/>
      <dgm:t>
        <a:bodyPr/>
        <a:lstStyle/>
        <a:p>
          <a:endParaRPr lang="en-US"/>
        </a:p>
      </dgm:t>
    </dgm:pt>
    <dgm:pt modelId="{6D67F627-E75A-4B41-8877-15760BEDC0A9}">
      <dgm:prSet/>
      <dgm:spPr/>
      <dgm:t>
        <a:bodyPr/>
        <a:lstStyle/>
        <a:p>
          <a:r>
            <a:rPr lang="en-US" dirty="0"/>
            <a:t>4. Follow three principles to balance your work and life events</a:t>
          </a:r>
        </a:p>
      </dgm:t>
    </dgm:pt>
    <dgm:pt modelId="{8CEDD06F-BB47-4A81-BF63-5EDDC4DB8704}" type="parTrans" cxnId="{AF90660D-6FD3-4EE9-89F3-2495D93B9CEB}">
      <dgm:prSet/>
      <dgm:spPr/>
      <dgm:t>
        <a:bodyPr/>
        <a:lstStyle/>
        <a:p>
          <a:endParaRPr lang="en-US"/>
        </a:p>
      </dgm:t>
    </dgm:pt>
    <dgm:pt modelId="{3172824D-6C7E-41E5-A64E-98C64B1E2978}" type="sibTrans" cxnId="{AF90660D-6FD3-4EE9-89F3-2495D93B9CEB}">
      <dgm:prSet/>
      <dgm:spPr/>
      <dgm:t>
        <a:bodyPr/>
        <a:lstStyle/>
        <a:p>
          <a:endParaRPr lang="en-US"/>
        </a:p>
      </dgm:t>
    </dgm:pt>
    <dgm:pt modelId="{EA4B9F00-3E12-4B26-BDE1-9876431E8704}">
      <dgm:prSet/>
      <dgm:spPr/>
      <dgm:t>
        <a:bodyPr/>
        <a:lstStyle/>
        <a:p>
          <a:r>
            <a:rPr lang="en-US" dirty="0"/>
            <a:t>4. set the table</a:t>
          </a:r>
        </a:p>
      </dgm:t>
    </dgm:pt>
    <dgm:pt modelId="{40BB2C2A-830D-4A1E-9D1F-C64ECD12CE8E}" type="parTrans" cxnId="{367DED06-1C1D-4C5C-A12F-9C05E7813494}">
      <dgm:prSet/>
      <dgm:spPr/>
      <dgm:t>
        <a:bodyPr/>
        <a:lstStyle/>
        <a:p>
          <a:endParaRPr lang="en-US"/>
        </a:p>
      </dgm:t>
    </dgm:pt>
    <dgm:pt modelId="{321C5189-439A-4C14-B288-319EA9BF0A69}" type="sibTrans" cxnId="{367DED06-1C1D-4C5C-A12F-9C05E7813494}">
      <dgm:prSet/>
      <dgm:spPr/>
      <dgm:t>
        <a:bodyPr/>
        <a:lstStyle/>
        <a:p>
          <a:endParaRPr lang="en-US"/>
        </a:p>
      </dgm:t>
    </dgm:pt>
    <dgm:pt modelId="{A308AEF8-9CDE-4089-88D3-C2F211B82F47}">
      <dgm:prSet/>
      <dgm:spPr/>
      <dgm:t>
        <a:bodyPr/>
        <a:lstStyle/>
        <a:p>
          <a:r>
            <a:rPr lang="en-US" dirty="0"/>
            <a:t>5. Prepare four lists</a:t>
          </a:r>
        </a:p>
      </dgm:t>
    </dgm:pt>
    <dgm:pt modelId="{C1197093-1757-43DA-B886-8109A75EB09C}" type="parTrans" cxnId="{864BA2F1-8239-4C24-A5CB-5F4EFE43AEC9}">
      <dgm:prSet/>
      <dgm:spPr/>
      <dgm:t>
        <a:bodyPr/>
        <a:lstStyle/>
        <a:p>
          <a:endParaRPr lang="en-US"/>
        </a:p>
      </dgm:t>
    </dgm:pt>
    <dgm:pt modelId="{A0B7EA1D-1865-4782-8701-10D34F3AFA5B}" type="sibTrans" cxnId="{864BA2F1-8239-4C24-A5CB-5F4EFE43AEC9}">
      <dgm:prSet/>
      <dgm:spPr/>
      <dgm:t>
        <a:bodyPr/>
        <a:lstStyle/>
        <a:p>
          <a:endParaRPr lang="en-US"/>
        </a:p>
      </dgm:t>
    </dgm:pt>
    <dgm:pt modelId="{39279C2C-CCCC-4037-80C6-2E0AE9C9BBE3}">
      <dgm:prSet/>
      <dgm:spPr/>
      <dgm:t>
        <a:bodyPr/>
        <a:lstStyle/>
        <a:p>
          <a:r>
            <a:rPr lang="en-US"/>
            <a:t>6. ABCDE technique</a:t>
          </a:r>
        </a:p>
      </dgm:t>
    </dgm:pt>
    <dgm:pt modelId="{68F418DE-3857-4E4A-80BE-DAEE1F437687}" type="parTrans" cxnId="{05CBAEE8-3D9F-4260-B5BB-E64C1E4FE597}">
      <dgm:prSet/>
      <dgm:spPr/>
      <dgm:t>
        <a:bodyPr/>
        <a:lstStyle/>
        <a:p>
          <a:endParaRPr lang="en-US"/>
        </a:p>
      </dgm:t>
    </dgm:pt>
    <dgm:pt modelId="{11ADDBEA-2246-4F94-8891-E942C4B34DAC}" type="sibTrans" cxnId="{05CBAEE8-3D9F-4260-B5BB-E64C1E4FE597}">
      <dgm:prSet/>
      <dgm:spPr/>
      <dgm:t>
        <a:bodyPr/>
        <a:lstStyle/>
        <a:p>
          <a:endParaRPr lang="en-US"/>
        </a:p>
      </dgm:t>
    </dgm:pt>
    <dgm:pt modelId="{5730A0EB-CD18-4394-B5AD-2F1F5C8BDF90}">
      <dgm:prSet/>
      <dgm:spPr/>
      <dgm:t>
        <a:bodyPr/>
        <a:lstStyle/>
        <a:p>
          <a:r>
            <a:rPr lang="en-US" dirty="0"/>
            <a:t>7. Apply learning and Ask Questions</a:t>
          </a:r>
        </a:p>
      </dgm:t>
    </dgm:pt>
    <dgm:pt modelId="{E659FBDF-DD1B-451A-B808-CD345FA156B8}" type="parTrans" cxnId="{08B85FFB-7C4A-4F53-8FD7-BA94E16BD188}">
      <dgm:prSet/>
      <dgm:spPr/>
      <dgm:t>
        <a:bodyPr/>
        <a:lstStyle/>
        <a:p>
          <a:endParaRPr lang="en-US"/>
        </a:p>
      </dgm:t>
    </dgm:pt>
    <dgm:pt modelId="{D3E8CAC2-7B66-4042-8C96-8CB9B978AA40}" type="sibTrans" cxnId="{08B85FFB-7C4A-4F53-8FD7-BA94E16BD188}">
      <dgm:prSet/>
      <dgm:spPr/>
      <dgm:t>
        <a:bodyPr/>
        <a:lstStyle/>
        <a:p>
          <a:endParaRPr lang="en-US"/>
        </a:p>
      </dgm:t>
    </dgm:pt>
    <dgm:pt modelId="{CB0880B3-2160-4799-BC52-57B209606FFB}">
      <dgm:prSet/>
      <dgm:spPr/>
      <dgm:t>
        <a:bodyPr/>
        <a:lstStyle/>
        <a:p>
          <a:r>
            <a:rPr lang="en-US"/>
            <a:t>8. Feedback</a:t>
          </a:r>
        </a:p>
      </dgm:t>
    </dgm:pt>
    <dgm:pt modelId="{4FB4ADDF-8D27-45D5-B1E0-91DC392AD419}" type="parTrans" cxnId="{68460C61-51A7-4EB6-99FB-49E2CEBFA976}">
      <dgm:prSet/>
      <dgm:spPr/>
      <dgm:t>
        <a:bodyPr/>
        <a:lstStyle/>
        <a:p>
          <a:endParaRPr lang="en-US"/>
        </a:p>
      </dgm:t>
    </dgm:pt>
    <dgm:pt modelId="{E8A9F259-2AE7-465C-8240-7B0E63797BA2}" type="sibTrans" cxnId="{68460C61-51A7-4EB6-99FB-49E2CEBFA976}">
      <dgm:prSet/>
      <dgm:spPr/>
      <dgm:t>
        <a:bodyPr/>
        <a:lstStyle/>
        <a:p>
          <a:endParaRPr lang="en-US"/>
        </a:p>
      </dgm:t>
    </dgm:pt>
    <dgm:pt modelId="{A5F8C039-52E0-4C50-B831-6C2F20628874}" type="pres">
      <dgm:prSet presAssocID="{190F2B59-5A5F-41D6-945C-AE7BE0FB72F5}" presName="vert0" presStyleCnt="0">
        <dgm:presLayoutVars>
          <dgm:dir/>
          <dgm:animOne val="branch"/>
          <dgm:animLvl val="lvl"/>
        </dgm:presLayoutVars>
      </dgm:prSet>
      <dgm:spPr/>
    </dgm:pt>
    <dgm:pt modelId="{1431098D-B590-49A6-A1DB-45ABD5861AE1}" type="pres">
      <dgm:prSet presAssocID="{D4523E09-24DB-4FA2-9A62-D2A9F62016F3}" presName="thickLine" presStyleLbl="alignNode1" presStyleIdx="0" presStyleCnt="9"/>
      <dgm:spPr/>
    </dgm:pt>
    <dgm:pt modelId="{CAB8159A-ED16-4E0A-809F-B3B703F43D02}" type="pres">
      <dgm:prSet presAssocID="{D4523E09-24DB-4FA2-9A62-D2A9F62016F3}" presName="horz1" presStyleCnt="0"/>
      <dgm:spPr/>
    </dgm:pt>
    <dgm:pt modelId="{44AE57C9-ED7F-4F1A-ABC5-3307C401BD26}" type="pres">
      <dgm:prSet presAssocID="{D4523E09-24DB-4FA2-9A62-D2A9F62016F3}" presName="tx1" presStyleLbl="revTx" presStyleIdx="0" presStyleCnt="9"/>
      <dgm:spPr/>
    </dgm:pt>
    <dgm:pt modelId="{97ED6800-7EB2-4E13-9BB0-96DD8BCE70BC}" type="pres">
      <dgm:prSet presAssocID="{D4523E09-24DB-4FA2-9A62-D2A9F62016F3}" presName="vert1" presStyleCnt="0"/>
      <dgm:spPr/>
    </dgm:pt>
    <dgm:pt modelId="{D2007873-432C-40EC-811A-EEB6769C50EA}" type="pres">
      <dgm:prSet presAssocID="{9F917A85-D723-4BE0-888A-B126E25C5BCE}" presName="thickLine" presStyleLbl="alignNode1" presStyleIdx="1" presStyleCnt="9"/>
      <dgm:spPr/>
    </dgm:pt>
    <dgm:pt modelId="{C4650B3B-8A57-4594-A8C2-8A7378429925}" type="pres">
      <dgm:prSet presAssocID="{9F917A85-D723-4BE0-888A-B126E25C5BCE}" presName="horz1" presStyleCnt="0"/>
      <dgm:spPr/>
    </dgm:pt>
    <dgm:pt modelId="{192B6F92-023D-410A-A73C-5A46D1572A73}" type="pres">
      <dgm:prSet presAssocID="{9F917A85-D723-4BE0-888A-B126E25C5BCE}" presName="tx1" presStyleLbl="revTx" presStyleIdx="1" presStyleCnt="9"/>
      <dgm:spPr/>
    </dgm:pt>
    <dgm:pt modelId="{A7868CB0-F233-4ECD-A114-05FF81F28F65}" type="pres">
      <dgm:prSet presAssocID="{9F917A85-D723-4BE0-888A-B126E25C5BCE}" presName="vert1" presStyleCnt="0"/>
      <dgm:spPr/>
    </dgm:pt>
    <dgm:pt modelId="{B951309D-C918-47C0-B68F-EB869486EBAF}" type="pres">
      <dgm:prSet presAssocID="{48DA6E2E-B645-463D-9329-7BC01A4746DE}" presName="thickLine" presStyleLbl="alignNode1" presStyleIdx="2" presStyleCnt="9"/>
      <dgm:spPr/>
    </dgm:pt>
    <dgm:pt modelId="{82E4D565-7A74-4EC3-8088-6329AC7A918F}" type="pres">
      <dgm:prSet presAssocID="{48DA6E2E-B645-463D-9329-7BC01A4746DE}" presName="horz1" presStyleCnt="0"/>
      <dgm:spPr/>
    </dgm:pt>
    <dgm:pt modelId="{D36C4FED-67F6-474A-A614-C3F848BC0909}" type="pres">
      <dgm:prSet presAssocID="{48DA6E2E-B645-463D-9329-7BC01A4746DE}" presName="tx1" presStyleLbl="revTx" presStyleIdx="2" presStyleCnt="9"/>
      <dgm:spPr/>
    </dgm:pt>
    <dgm:pt modelId="{9788CD74-F425-4BAE-BF61-9F510DFD2C01}" type="pres">
      <dgm:prSet presAssocID="{48DA6E2E-B645-463D-9329-7BC01A4746DE}" presName="vert1" presStyleCnt="0"/>
      <dgm:spPr/>
    </dgm:pt>
    <dgm:pt modelId="{A4AA3D51-97E0-4408-9E4E-0451B2BE0ACC}" type="pres">
      <dgm:prSet presAssocID="{6D67F627-E75A-4B41-8877-15760BEDC0A9}" presName="thickLine" presStyleLbl="alignNode1" presStyleIdx="3" presStyleCnt="9"/>
      <dgm:spPr/>
    </dgm:pt>
    <dgm:pt modelId="{F9C6B64F-EFBC-4431-BA34-00957B42A7AF}" type="pres">
      <dgm:prSet presAssocID="{6D67F627-E75A-4B41-8877-15760BEDC0A9}" presName="horz1" presStyleCnt="0"/>
      <dgm:spPr/>
    </dgm:pt>
    <dgm:pt modelId="{CC28AB17-DEB0-403D-BE18-72721D120F35}" type="pres">
      <dgm:prSet presAssocID="{6D67F627-E75A-4B41-8877-15760BEDC0A9}" presName="tx1" presStyleLbl="revTx" presStyleIdx="3" presStyleCnt="9"/>
      <dgm:spPr/>
    </dgm:pt>
    <dgm:pt modelId="{BCC33669-AEE7-45F0-9234-0784EBC4F8E3}" type="pres">
      <dgm:prSet presAssocID="{6D67F627-E75A-4B41-8877-15760BEDC0A9}" presName="vert1" presStyleCnt="0"/>
      <dgm:spPr/>
    </dgm:pt>
    <dgm:pt modelId="{C6640941-88DA-4549-9C5C-8ECAC127CE21}" type="pres">
      <dgm:prSet presAssocID="{EA4B9F00-3E12-4B26-BDE1-9876431E8704}" presName="thickLine" presStyleLbl="alignNode1" presStyleIdx="4" presStyleCnt="9"/>
      <dgm:spPr/>
    </dgm:pt>
    <dgm:pt modelId="{FF2FA45F-47EB-4BFF-8414-D6EACFCB4952}" type="pres">
      <dgm:prSet presAssocID="{EA4B9F00-3E12-4B26-BDE1-9876431E8704}" presName="horz1" presStyleCnt="0"/>
      <dgm:spPr/>
    </dgm:pt>
    <dgm:pt modelId="{F1FB3E05-E42C-4060-8B8F-186721059B4B}" type="pres">
      <dgm:prSet presAssocID="{EA4B9F00-3E12-4B26-BDE1-9876431E8704}" presName="tx1" presStyleLbl="revTx" presStyleIdx="4" presStyleCnt="9"/>
      <dgm:spPr/>
    </dgm:pt>
    <dgm:pt modelId="{44EC8FD6-D224-4D97-9C0F-0C638C460A36}" type="pres">
      <dgm:prSet presAssocID="{EA4B9F00-3E12-4B26-BDE1-9876431E8704}" presName="vert1" presStyleCnt="0"/>
      <dgm:spPr/>
    </dgm:pt>
    <dgm:pt modelId="{5D190B4C-FFB2-4D38-BF98-DC62BDFF11A3}" type="pres">
      <dgm:prSet presAssocID="{A308AEF8-9CDE-4089-88D3-C2F211B82F47}" presName="thickLine" presStyleLbl="alignNode1" presStyleIdx="5" presStyleCnt="9"/>
      <dgm:spPr/>
    </dgm:pt>
    <dgm:pt modelId="{2488FAD4-9EE2-4492-BC80-6743354766EF}" type="pres">
      <dgm:prSet presAssocID="{A308AEF8-9CDE-4089-88D3-C2F211B82F47}" presName="horz1" presStyleCnt="0"/>
      <dgm:spPr/>
    </dgm:pt>
    <dgm:pt modelId="{C2BF439A-536B-4BC8-A1BF-657D0614D61F}" type="pres">
      <dgm:prSet presAssocID="{A308AEF8-9CDE-4089-88D3-C2F211B82F47}" presName="tx1" presStyleLbl="revTx" presStyleIdx="5" presStyleCnt="9"/>
      <dgm:spPr/>
    </dgm:pt>
    <dgm:pt modelId="{95810ED9-72D9-4F3B-B1A8-62446BA38E60}" type="pres">
      <dgm:prSet presAssocID="{A308AEF8-9CDE-4089-88D3-C2F211B82F47}" presName="vert1" presStyleCnt="0"/>
      <dgm:spPr/>
    </dgm:pt>
    <dgm:pt modelId="{0A0E2503-8BE8-4E1C-A4D1-3AA91A073573}" type="pres">
      <dgm:prSet presAssocID="{39279C2C-CCCC-4037-80C6-2E0AE9C9BBE3}" presName="thickLine" presStyleLbl="alignNode1" presStyleIdx="6" presStyleCnt="9"/>
      <dgm:spPr/>
    </dgm:pt>
    <dgm:pt modelId="{6667257E-A074-4A9D-B0F9-03C2BDCBB97B}" type="pres">
      <dgm:prSet presAssocID="{39279C2C-CCCC-4037-80C6-2E0AE9C9BBE3}" presName="horz1" presStyleCnt="0"/>
      <dgm:spPr/>
    </dgm:pt>
    <dgm:pt modelId="{10B2F7A2-02D0-4ADD-9ECC-60456F3625E5}" type="pres">
      <dgm:prSet presAssocID="{39279C2C-CCCC-4037-80C6-2E0AE9C9BBE3}" presName="tx1" presStyleLbl="revTx" presStyleIdx="6" presStyleCnt="9"/>
      <dgm:spPr/>
    </dgm:pt>
    <dgm:pt modelId="{92EF0F96-CB75-4A6D-8635-095C84B80809}" type="pres">
      <dgm:prSet presAssocID="{39279C2C-CCCC-4037-80C6-2E0AE9C9BBE3}" presName="vert1" presStyleCnt="0"/>
      <dgm:spPr/>
    </dgm:pt>
    <dgm:pt modelId="{65D555CB-9ECD-457E-8C93-82DC0BD088A7}" type="pres">
      <dgm:prSet presAssocID="{5730A0EB-CD18-4394-B5AD-2F1F5C8BDF90}" presName="thickLine" presStyleLbl="alignNode1" presStyleIdx="7" presStyleCnt="9"/>
      <dgm:spPr/>
    </dgm:pt>
    <dgm:pt modelId="{00BA4E0A-DBF2-4D20-B6E3-321ABF4EFB1C}" type="pres">
      <dgm:prSet presAssocID="{5730A0EB-CD18-4394-B5AD-2F1F5C8BDF90}" presName="horz1" presStyleCnt="0"/>
      <dgm:spPr/>
    </dgm:pt>
    <dgm:pt modelId="{DC8E3EBF-E78D-4324-B005-DDF52BEAFDE6}" type="pres">
      <dgm:prSet presAssocID="{5730A0EB-CD18-4394-B5AD-2F1F5C8BDF90}" presName="tx1" presStyleLbl="revTx" presStyleIdx="7" presStyleCnt="9"/>
      <dgm:spPr/>
    </dgm:pt>
    <dgm:pt modelId="{3F1A5607-064B-4E70-9A3A-BA3B1B2FA3B4}" type="pres">
      <dgm:prSet presAssocID="{5730A0EB-CD18-4394-B5AD-2F1F5C8BDF90}" presName="vert1" presStyleCnt="0"/>
      <dgm:spPr/>
    </dgm:pt>
    <dgm:pt modelId="{631476F2-1FAB-4D8B-A67B-8CDB6B3576D6}" type="pres">
      <dgm:prSet presAssocID="{CB0880B3-2160-4799-BC52-57B209606FFB}" presName="thickLine" presStyleLbl="alignNode1" presStyleIdx="8" presStyleCnt="9"/>
      <dgm:spPr/>
    </dgm:pt>
    <dgm:pt modelId="{BC5EFFF5-BD4B-4AAA-A696-2130E7BA4253}" type="pres">
      <dgm:prSet presAssocID="{CB0880B3-2160-4799-BC52-57B209606FFB}" presName="horz1" presStyleCnt="0"/>
      <dgm:spPr/>
    </dgm:pt>
    <dgm:pt modelId="{6E36D95C-2523-47ED-BC5D-BC0208CFD8D3}" type="pres">
      <dgm:prSet presAssocID="{CB0880B3-2160-4799-BC52-57B209606FFB}" presName="tx1" presStyleLbl="revTx" presStyleIdx="8" presStyleCnt="9"/>
      <dgm:spPr/>
    </dgm:pt>
    <dgm:pt modelId="{CD85D197-A1A7-473E-B508-F4C81E1B9252}" type="pres">
      <dgm:prSet presAssocID="{CB0880B3-2160-4799-BC52-57B209606FFB}" presName="vert1" presStyleCnt="0"/>
      <dgm:spPr/>
    </dgm:pt>
  </dgm:ptLst>
  <dgm:cxnLst>
    <dgm:cxn modelId="{2ABF4A05-C140-4902-8C17-69C7A143E3A5}" type="presOf" srcId="{190F2B59-5A5F-41D6-945C-AE7BE0FB72F5}" destId="{A5F8C039-52E0-4C50-B831-6C2F20628874}" srcOrd="0" destOrd="0" presId="urn:microsoft.com/office/officeart/2008/layout/LinedList"/>
    <dgm:cxn modelId="{367DED06-1C1D-4C5C-A12F-9C05E7813494}" srcId="{190F2B59-5A5F-41D6-945C-AE7BE0FB72F5}" destId="{EA4B9F00-3E12-4B26-BDE1-9876431E8704}" srcOrd="4" destOrd="0" parTransId="{40BB2C2A-830D-4A1E-9D1F-C64ECD12CE8E}" sibTransId="{321C5189-439A-4C14-B288-319EA9BF0A69}"/>
    <dgm:cxn modelId="{21C5C707-0293-4C2D-87D6-760DB642CDB9}" type="presOf" srcId="{D4523E09-24DB-4FA2-9A62-D2A9F62016F3}" destId="{44AE57C9-ED7F-4F1A-ABC5-3307C401BD26}" srcOrd="0" destOrd="0" presId="urn:microsoft.com/office/officeart/2008/layout/LinedList"/>
    <dgm:cxn modelId="{B6AA4608-5B9F-4A1D-A7EC-D98CE1750DFC}" type="presOf" srcId="{5730A0EB-CD18-4394-B5AD-2F1F5C8BDF90}" destId="{DC8E3EBF-E78D-4324-B005-DDF52BEAFDE6}" srcOrd="0" destOrd="0" presId="urn:microsoft.com/office/officeart/2008/layout/LinedList"/>
    <dgm:cxn modelId="{AF90660D-6FD3-4EE9-89F3-2495D93B9CEB}" srcId="{190F2B59-5A5F-41D6-945C-AE7BE0FB72F5}" destId="{6D67F627-E75A-4B41-8877-15760BEDC0A9}" srcOrd="3" destOrd="0" parTransId="{8CEDD06F-BB47-4A81-BF63-5EDDC4DB8704}" sibTransId="{3172824D-6C7E-41E5-A64E-98C64B1E2978}"/>
    <dgm:cxn modelId="{1160EA27-C122-478D-B70E-3643BC100FC5}" srcId="{190F2B59-5A5F-41D6-945C-AE7BE0FB72F5}" destId="{9F917A85-D723-4BE0-888A-B126E25C5BCE}" srcOrd="1" destOrd="0" parTransId="{7DA54656-07D5-47CD-AC3A-1931B87C79FC}" sibTransId="{F2F5CD9E-A445-4FB5-A8AB-8C121B597AF5}"/>
    <dgm:cxn modelId="{3DC2943C-343E-474F-B2E4-003922FB5B33}" type="presOf" srcId="{A308AEF8-9CDE-4089-88D3-C2F211B82F47}" destId="{C2BF439A-536B-4BC8-A1BF-657D0614D61F}" srcOrd="0" destOrd="0" presId="urn:microsoft.com/office/officeart/2008/layout/LinedList"/>
    <dgm:cxn modelId="{68460C61-51A7-4EB6-99FB-49E2CEBFA976}" srcId="{190F2B59-5A5F-41D6-945C-AE7BE0FB72F5}" destId="{CB0880B3-2160-4799-BC52-57B209606FFB}" srcOrd="8" destOrd="0" parTransId="{4FB4ADDF-8D27-45D5-B1E0-91DC392AD419}" sibTransId="{E8A9F259-2AE7-465C-8240-7B0E63797BA2}"/>
    <dgm:cxn modelId="{C5B0F181-1788-4825-B6EB-70800413AA71}" type="presOf" srcId="{39279C2C-CCCC-4037-80C6-2E0AE9C9BBE3}" destId="{10B2F7A2-02D0-4ADD-9ECC-60456F3625E5}" srcOrd="0" destOrd="0" presId="urn:microsoft.com/office/officeart/2008/layout/LinedList"/>
    <dgm:cxn modelId="{69162586-EF36-4A7E-A55A-A56F20911363}" type="presOf" srcId="{48DA6E2E-B645-463D-9329-7BC01A4746DE}" destId="{D36C4FED-67F6-474A-A614-C3F848BC0909}" srcOrd="0" destOrd="0" presId="urn:microsoft.com/office/officeart/2008/layout/LinedList"/>
    <dgm:cxn modelId="{3F8C2598-2BE6-4B83-9FAD-CD86F0E71255}" type="presOf" srcId="{9F917A85-D723-4BE0-888A-B126E25C5BCE}" destId="{192B6F92-023D-410A-A73C-5A46D1572A73}" srcOrd="0" destOrd="0" presId="urn:microsoft.com/office/officeart/2008/layout/LinedList"/>
    <dgm:cxn modelId="{4AAA8DA2-7647-402A-86E8-F00995676D8C}" type="presOf" srcId="{CB0880B3-2160-4799-BC52-57B209606FFB}" destId="{6E36D95C-2523-47ED-BC5D-BC0208CFD8D3}" srcOrd="0" destOrd="0" presId="urn:microsoft.com/office/officeart/2008/layout/LinedList"/>
    <dgm:cxn modelId="{9A5EBAA8-96AE-42F9-BC95-C05AD826E8AB}" type="presOf" srcId="{EA4B9F00-3E12-4B26-BDE1-9876431E8704}" destId="{F1FB3E05-E42C-4060-8B8F-186721059B4B}" srcOrd="0" destOrd="0" presId="urn:microsoft.com/office/officeart/2008/layout/LinedList"/>
    <dgm:cxn modelId="{E024D0DD-2BE6-42AB-8828-30A248CF413D}" srcId="{190F2B59-5A5F-41D6-945C-AE7BE0FB72F5}" destId="{D4523E09-24DB-4FA2-9A62-D2A9F62016F3}" srcOrd="0" destOrd="0" parTransId="{DFC0A4F8-472D-449E-99F1-4CE5B2202228}" sibTransId="{BCA847E9-FA07-4DA6-9323-FAF960D4E707}"/>
    <dgm:cxn modelId="{72A00BE2-B460-4F82-B614-E722DB790B5D}" type="presOf" srcId="{6D67F627-E75A-4B41-8877-15760BEDC0A9}" destId="{CC28AB17-DEB0-403D-BE18-72721D120F35}" srcOrd="0" destOrd="0" presId="urn:microsoft.com/office/officeart/2008/layout/LinedList"/>
    <dgm:cxn modelId="{05CBAEE8-3D9F-4260-B5BB-E64C1E4FE597}" srcId="{190F2B59-5A5F-41D6-945C-AE7BE0FB72F5}" destId="{39279C2C-CCCC-4037-80C6-2E0AE9C9BBE3}" srcOrd="6" destOrd="0" parTransId="{68F418DE-3857-4E4A-80BE-DAEE1F437687}" sibTransId="{11ADDBEA-2246-4F94-8891-E942C4B34DAC}"/>
    <dgm:cxn modelId="{864BA2F1-8239-4C24-A5CB-5F4EFE43AEC9}" srcId="{190F2B59-5A5F-41D6-945C-AE7BE0FB72F5}" destId="{A308AEF8-9CDE-4089-88D3-C2F211B82F47}" srcOrd="5" destOrd="0" parTransId="{C1197093-1757-43DA-B886-8109A75EB09C}" sibTransId="{A0B7EA1D-1865-4782-8701-10D34F3AFA5B}"/>
    <dgm:cxn modelId="{B6456FF6-21A6-440B-B887-51C93F6166A3}" srcId="{190F2B59-5A5F-41D6-945C-AE7BE0FB72F5}" destId="{48DA6E2E-B645-463D-9329-7BC01A4746DE}" srcOrd="2" destOrd="0" parTransId="{11589E4E-56EE-4F6E-9EA9-1883A17FE1D0}" sibTransId="{BB9D9CB1-BFC4-4F67-A887-F34EA36D7F49}"/>
    <dgm:cxn modelId="{08B85FFB-7C4A-4F53-8FD7-BA94E16BD188}" srcId="{190F2B59-5A5F-41D6-945C-AE7BE0FB72F5}" destId="{5730A0EB-CD18-4394-B5AD-2F1F5C8BDF90}" srcOrd="7" destOrd="0" parTransId="{E659FBDF-DD1B-451A-B808-CD345FA156B8}" sibTransId="{D3E8CAC2-7B66-4042-8C96-8CB9B978AA40}"/>
    <dgm:cxn modelId="{487BC072-FA77-4646-BB7E-EA193A3FCA23}" type="presParOf" srcId="{A5F8C039-52E0-4C50-B831-6C2F20628874}" destId="{1431098D-B590-49A6-A1DB-45ABD5861AE1}" srcOrd="0" destOrd="0" presId="urn:microsoft.com/office/officeart/2008/layout/LinedList"/>
    <dgm:cxn modelId="{CEC1B6DF-F0F2-44D1-9CF1-BE088C6FC62B}" type="presParOf" srcId="{A5F8C039-52E0-4C50-B831-6C2F20628874}" destId="{CAB8159A-ED16-4E0A-809F-B3B703F43D02}" srcOrd="1" destOrd="0" presId="urn:microsoft.com/office/officeart/2008/layout/LinedList"/>
    <dgm:cxn modelId="{FA58DC37-A20F-4935-91CD-BB4992AB0A6A}" type="presParOf" srcId="{CAB8159A-ED16-4E0A-809F-B3B703F43D02}" destId="{44AE57C9-ED7F-4F1A-ABC5-3307C401BD26}" srcOrd="0" destOrd="0" presId="urn:microsoft.com/office/officeart/2008/layout/LinedList"/>
    <dgm:cxn modelId="{EB19BE8A-1D4E-4E62-BD04-03535AEC75A2}" type="presParOf" srcId="{CAB8159A-ED16-4E0A-809F-B3B703F43D02}" destId="{97ED6800-7EB2-4E13-9BB0-96DD8BCE70BC}" srcOrd="1" destOrd="0" presId="urn:microsoft.com/office/officeart/2008/layout/LinedList"/>
    <dgm:cxn modelId="{FA10A72C-8742-4DFC-8830-9CCE49FC1385}" type="presParOf" srcId="{A5F8C039-52E0-4C50-B831-6C2F20628874}" destId="{D2007873-432C-40EC-811A-EEB6769C50EA}" srcOrd="2" destOrd="0" presId="urn:microsoft.com/office/officeart/2008/layout/LinedList"/>
    <dgm:cxn modelId="{7F611F96-A26D-4899-BEBA-F5942F3F293C}" type="presParOf" srcId="{A5F8C039-52E0-4C50-B831-6C2F20628874}" destId="{C4650B3B-8A57-4594-A8C2-8A7378429925}" srcOrd="3" destOrd="0" presId="urn:microsoft.com/office/officeart/2008/layout/LinedList"/>
    <dgm:cxn modelId="{ECD02EF8-D43B-472F-A619-0FE46E7C19F5}" type="presParOf" srcId="{C4650B3B-8A57-4594-A8C2-8A7378429925}" destId="{192B6F92-023D-410A-A73C-5A46D1572A73}" srcOrd="0" destOrd="0" presId="urn:microsoft.com/office/officeart/2008/layout/LinedList"/>
    <dgm:cxn modelId="{851F9C5A-DD8A-443E-B06F-3CCBD6BEB82B}" type="presParOf" srcId="{C4650B3B-8A57-4594-A8C2-8A7378429925}" destId="{A7868CB0-F233-4ECD-A114-05FF81F28F65}" srcOrd="1" destOrd="0" presId="urn:microsoft.com/office/officeart/2008/layout/LinedList"/>
    <dgm:cxn modelId="{1B3E203E-1E66-4D1A-8B4A-685829E09ED9}" type="presParOf" srcId="{A5F8C039-52E0-4C50-B831-6C2F20628874}" destId="{B951309D-C918-47C0-B68F-EB869486EBAF}" srcOrd="4" destOrd="0" presId="urn:microsoft.com/office/officeart/2008/layout/LinedList"/>
    <dgm:cxn modelId="{BA05FA76-14A2-4D18-9632-C7719C92A954}" type="presParOf" srcId="{A5F8C039-52E0-4C50-B831-6C2F20628874}" destId="{82E4D565-7A74-4EC3-8088-6329AC7A918F}" srcOrd="5" destOrd="0" presId="urn:microsoft.com/office/officeart/2008/layout/LinedList"/>
    <dgm:cxn modelId="{285C60D8-A6BB-4385-BFD6-536D534D6853}" type="presParOf" srcId="{82E4D565-7A74-4EC3-8088-6329AC7A918F}" destId="{D36C4FED-67F6-474A-A614-C3F848BC0909}" srcOrd="0" destOrd="0" presId="urn:microsoft.com/office/officeart/2008/layout/LinedList"/>
    <dgm:cxn modelId="{5BB100F2-8874-4D87-BDCB-A8A70ABCD756}" type="presParOf" srcId="{82E4D565-7A74-4EC3-8088-6329AC7A918F}" destId="{9788CD74-F425-4BAE-BF61-9F510DFD2C01}" srcOrd="1" destOrd="0" presId="urn:microsoft.com/office/officeart/2008/layout/LinedList"/>
    <dgm:cxn modelId="{D69E0A24-9854-40F7-AD19-9150BC3B2A8B}" type="presParOf" srcId="{A5F8C039-52E0-4C50-B831-6C2F20628874}" destId="{A4AA3D51-97E0-4408-9E4E-0451B2BE0ACC}" srcOrd="6" destOrd="0" presId="urn:microsoft.com/office/officeart/2008/layout/LinedList"/>
    <dgm:cxn modelId="{B3A21AF8-9243-40C5-8558-954497A729FB}" type="presParOf" srcId="{A5F8C039-52E0-4C50-B831-6C2F20628874}" destId="{F9C6B64F-EFBC-4431-BA34-00957B42A7AF}" srcOrd="7" destOrd="0" presId="urn:microsoft.com/office/officeart/2008/layout/LinedList"/>
    <dgm:cxn modelId="{8F9A2631-FA28-44C3-ACC5-BF117DB2E874}" type="presParOf" srcId="{F9C6B64F-EFBC-4431-BA34-00957B42A7AF}" destId="{CC28AB17-DEB0-403D-BE18-72721D120F35}" srcOrd="0" destOrd="0" presId="urn:microsoft.com/office/officeart/2008/layout/LinedList"/>
    <dgm:cxn modelId="{D2C4FE36-837F-464C-A6D2-EA1A1C2B328D}" type="presParOf" srcId="{F9C6B64F-EFBC-4431-BA34-00957B42A7AF}" destId="{BCC33669-AEE7-45F0-9234-0784EBC4F8E3}" srcOrd="1" destOrd="0" presId="urn:microsoft.com/office/officeart/2008/layout/LinedList"/>
    <dgm:cxn modelId="{F52CD1B5-C95B-41C5-BC07-F0E56D1ED974}" type="presParOf" srcId="{A5F8C039-52E0-4C50-B831-6C2F20628874}" destId="{C6640941-88DA-4549-9C5C-8ECAC127CE21}" srcOrd="8" destOrd="0" presId="urn:microsoft.com/office/officeart/2008/layout/LinedList"/>
    <dgm:cxn modelId="{A2CE9B8A-B426-49E3-AAB8-0B4FE8571112}" type="presParOf" srcId="{A5F8C039-52E0-4C50-B831-6C2F20628874}" destId="{FF2FA45F-47EB-4BFF-8414-D6EACFCB4952}" srcOrd="9" destOrd="0" presId="urn:microsoft.com/office/officeart/2008/layout/LinedList"/>
    <dgm:cxn modelId="{DF276FBC-AF89-44AF-97BC-B115D4CEE81A}" type="presParOf" srcId="{FF2FA45F-47EB-4BFF-8414-D6EACFCB4952}" destId="{F1FB3E05-E42C-4060-8B8F-186721059B4B}" srcOrd="0" destOrd="0" presId="urn:microsoft.com/office/officeart/2008/layout/LinedList"/>
    <dgm:cxn modelId="{0E1711E8-3B52-4EB9-896F-9A6691C252B3}" type="presParOf" srcId="{FF2FA45F-47EB-4BFF-8414-D6EACFCB4952}" destId="{44EC8FD6-D224-4D97-9C0F-0C638C460A36}" srcOrd="1" destOrd="0" presId="urn:microsoft.com/office/officeart/2008/layout/LinedList"/>
    <dgm:cxn modelId="{954761D5-E76D-4B24-8B79-2B9C1E63954D}" type="presParOf" srcId="{A5F8C039-52E0-4C50-B831-6C2F20628874}" destId="{5D190B4C-FFB2-4D38-BF98-DC62BDFF11A3}" srcOrd="10" destOrd="0" presId="urn:microsoft.com/office/officeart/2008/layout/LinedList"/>
    <dgm:cxn modelId="{09BE2272-AAC3-4C03-81C9-1403C8975EB1}" type="presParOf" srcId="{A5F8C039-52E0-4C50-B831-6C2F20628874}" destId="{2488FAD4-9EE2-4492-BC80-6743354766EF}" srcOrd="11" destOrd="0" presId="urn:microsoft.com/office/officeart/2008/layout/LinedList"/>
    <dgm:cxn modelId="{9B7F9950-E6B6-4EEE-A9C1-F57DC54744C0}" type="presParOf" srcId="{2488FAD4-9EE2-4492-BC80-6743354766EF}" destId="{C2BF439A-536B-4BC8-A1BF-657D0614D61F}" srcOrd="0" destOrd="0" presId="urn:microsoft.com/office/officeart/2008/layout/LinedList"/>
    <dgm:cxn modelId="{CD923403-1824-471E-82CC-7AF1D10649BF}" type="presParOf" srcId="{2488FAD4-9EE2-4492-BC80-6743354766EF}" destId="{95810ED9-72D9-4F3B-B1A8-62446BA38E60}" srcOrd="1" destOrd="0" presId="urn:microsoft.com/office/officeart/2008/layout/LinedList"/>
    <dgm:cxn modelId="{E78183B9-1CDB-4B37-9D72-CD8CA2A39BF8}" type="presParOf" srcId="{A5F8C039-52E0-4C50-B831-6C2F20628874}" destId="{0A0E2503-8BE8-4E1C-A4D1-3AA91A073573}" srcOrd="12" destOrd="0" presId="urn:microsoft.com/office/officeart/2008/layout/LinedList"/>
    <dgm:cxn modelId="{5722B06E-D494-4612-A55F-7AFF3BDB64C2}" type="presParOf" srcId="{A5F8C039-52E0-4C50-B831-6C2F20628874}" destId="{6667257E-A074-4A9D-B0F9-03C2BDCBB97B}" srcOrd="13" destOrd="0" presId="urn:microsoft.com/office/officeart/2008/layout/LinedList"/>
    <dgm:cxn modelId="{66A8973D-5E9A-4A94-B774-1A98535D1A8D}" type="presParOf" srcId="{6667257E-A074-4A9D-B0F9-03C2BDCBB97B}" destId="{10B2F7A2-02D0-4ADD-9ECC-60456F3625E5}" srcOrd="0" destOrd="0" presId="urn:microsoft.com/office/officeart/2008/layout/LinedList"/>
    <dgm:cxn modelId="{2F9931F9-C54A-4D6C-93BE-0429C90C32D8}" type="presParOf" srcId="{6667257E-A074-4A9D-B0F9-03C2BDCBB97B}" destId="{92EF0F96-CB75-4A6D-8635-095C84B80809}" srcOrd="1" destOrd="0" presId="urn:microsoft.com/office/officeart/2008/layout/LinedList"/>
    <dgm:cxn modelId="{88C668CD-D421-4C96-801C-4A4A8BD1E5BA}" type="presParOf" srcId="{A5F8C039-52E0-4C50-B831-6C2F20628874}" destId="{65D555CB-9ECD-457E-8C93-82DC0BD088A7}" srcOrd="14" destOrd="0" presId="urn:microsoft.com/office/officeart/2008/layout/LinedList"/>
    <dgm:cxn modelId="{AF154287-E865-43CD-9C09-B7A69032840E}" type="presParOf" srcId="{A5F8C039-52E0-4C50-B831-6C2F20628874}" destId="{00BA4E0A-DBF2-4D20-B6E3-321ABF4EFB1C}" srcOrd="15" destOrd="0" presId="urn:microsoft.com/office/officeart/2008/layout/LinedList"/>
    <dgm:cxn modelId="{FEE6AF9D-4F6C-48A6-B913-7A8B13D5833E}" type="presParOf" srcId="{00BA4E0A-DBF2-4D20-B6E3-321ABF4EFB1C}" destId="{DC8E3EBF-E78D-4324-B005-DDF52BEAFDE6}" srcOrd="0" destOrd="0" presId="urn:microsoft.com/office/officeart/2008/layout/LinedList"/>
    <dgm:cxn modelId="{343D5CE0-8713-4A4D-A796-7276737DC5B1}" type="presParOf" srcId="{00BA4E0A-DBF2-4D20-B6E3-321ABF4EFB1C}" destId="{3F1A5607-064B-4E70-9A3A-BA3B1B2FA3B4}" srcOrd="1" destOrd="0" presId="urn:microsoft.com/office/officeart/2008/layout/LinedList"/>
    <dgm:cxn modelId="{DE25FB52-8111-47A2-80D9-E8F5F035114F}" type="presParOf" srcId="{A5F8C039-52E0-4C50-B831-6C2F20628874}" destId="{631476F2-1FAB-4D8B-A67B-8CDB6B3576D6}" srcOrd="16" destOrd="0" presId="urn:microsoft.com/office/officeart/2008/layout/LinedList"/>
    <dgm:cxn modelId="{5A627AD0-0B9F-47E4-8E62-B7481629F6E1}" type="presParOf" srcId="{A5F8C039-52E0-4C50-B831-6C2F20628874}" destId="{BC5EFFF5-BD4B-4AAA-A696-2130E7BA4253}" srcOrd="17" destOrd="0" presId="urn:microsoft.com/office/officeart/2008/layout/LinedList"/>
    <dgm:cxn modelId="{2F451D34-C11A-4228-910D-E4DA97C6DBE2}" type="presParOf" srcId="{BC5EFFF5-BD4B-4AAA-A696-2130E7BA4253}" destId="{6E36D95C-2523-47ED-BC5D-BC0208CFD8D3}" srcOrd="0" destOrd="0" presId="urn:microsoft.com/office/officeart/2008/layout/LinedList"/>
    <dgm:cxn modelId="{64222980-2591-4684-864A-8898DC7DFCE0}" type="presParOf" srcId="{BC5EFFF5-BD4B-4AAA-A696-2130E7BA4253}" destId="{CD85D197-A1A7-473E-B508-F4C81E1B92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E66E0-8BB6-4540-BDF0-89E0754C457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0B5FDA-D9AD-4D26-AC46-37B3D07C2B53}">
      <dgm:prSet/>
      <dgm:spPr/>
      <dgm:t>
        <a:bodyPr/>
        <a:lstStyle/>
        <a:p>
          <a:r>
            <a:rPr lang="en-US" dirty="0"/>
            <a:t>Both are priority of everyone</a:t>
          </a:r>
        </a:p>
      </dgm:t>
    </dgm:pt>
    <dgm:pt modelId="{6C0CAB3D-9639-475C-A3CD-129D8F25EA1E}" type="parTrans" cxnId="{484C7942-B4F0-4AA9-BB73-786DDD2ED7C2}">
      <dgm:prSet/>
      <dgm:spPr/>
      <dgm:t>
        <a:bodyPr/>
        <a:lstStyle/>
        <a:p>
          <a:endParaRPr lang="en-US"/>
        </a:p>
      </dgm:t>
    </dgm:pt>
    <dgm:pt modelId="{CE4AA0D4-DB20-4ED5-A3CF-2AC1E34B8455}" type="sibTrans" cxnId="{484C7942-B4F0-4AA9-BB73-786DDD2ED7C2}">
      <dgm:prSet/>
      <dgm:spPr/>
      <dgm:t>
        <a:bodyPr/>
        <a:lstStyle/>
        <a:p>
          <a:endParaRPr lang="en-US"/>
        </a:p>
      </dgm:t>
    </dgm:pt>
    <dgm:pt modelId="{ABEE8221-DE52-422D-9E28-E02D81581A11}">
      <dgm:prSet/>
      <dgm:spPr/>
      <dgm:t>
        <a:bodyPr/>
        <a:lstStyle/>
        <a:p>
          <a:r>
            <a:rPr lang="en-US"/>
            <a:t>Improve mental health </a:t>
          </a:r>
        </a:p>
      </dgm:t>
    </dgm:pt>
    <dgm:pt modelId="{B88BCE6F-993A-4BFF-A889-5F4F280DC2DB}" type="parTrans" cxnId="{81BA4610-CA7C-4DED-B290-7F4696791DC8}">
      <dgm:prSet/>
      <dgm:spPr/>
      <dgm:t>
        <a:bodyPr/>
        <a:lstStyle/>
        <a:p>
          <a:endParaRPr lang="en-US"/>
        </a:p>
      </dgm:t>
    </dgm:pt>
    <dgm:pt modelId="{94588997-CF77-4ADE-9730-A667A8738C4A}" type="sibTrans" cxnId="{81BA4610-CA7C-4DED-B290-7F4696791DC8}">
      <dgm:prSet/>
      <dgm:spPr/>
      <dgm:t>
        <a:bodyPr/>
        <a:lstStyle/>
        <a:p>
          <a:endParaRPr lang="en-US"/>
        </a:p>
      </dgm:t>
    </dgm:pt>
    <dgm:pt modelId="{213986EE-3837-4E09-8A80-02A60630F682}">
      <dgm:prSet/>
      <dgm:spPr/>
      <dgm:t>
        <a:bodyPr/>
        <a:lstStyle/>
        <a:p>
          <a:r>
            <a:rPr lang="en-US"/>
            <a:t>Reduce stress</a:t>
          </a:r>
        </a:p>
      </dgm:t>
    </dgm:pt>
    <dgm:pt modelId="{86DB9B2B-CDA0-4994-9D18-E4DC25CD8265}" type="parTrans" cxnId="{D42F2892-3F0D-4A15-ABFF-CD27A4DD1493}">
      <dgm:prSet/>
      <dgm:spPr/>
      <dgm:t>
        <a:bodyPr/>
        <a:lstStyle/>
        <a:p>
          <a:endParaRPr lang="en-US"/>
        </a:p>
      </dgm:t>
    </dgm:pt>
    <dgm:pt modelId="{7D14E46D-2FAF-4624-9222-DFACAD1FDACB}" type="sibTrans" cxnId="{D42F2892-3F0D-4A15-ABFF-CD27A4DD1493}">
      <dgm:prSet/>
      <dgm:spPr/>
      <dgm:t>
        <a:bodyPr/>
        <a:lstStyle/>
        <a:p>
          <a:endParaRPr lang="en-US"/>
        </a:p>
      </dgm:t>
    </dgm:pt>
    <dgm:pt modelId="{CCA95D68-F3EC-47DD-9342-4417A9395872}">
      <dgm:prSet/>
      <dgm:spPr/>
      <dgm:t>
        <a:bodyPr/>
        <a:lstStyle/>
        <a:p>
          <a:r>
            <a:rPr lang="en-US"/>
            <a:t>Flexible time schedule </a:t>
          </a:r>
        </a:p>
      </dgm:t>
    </dgm:pt>
    <dgm:pt modelId="{68EBC0E3-D38D-4770-ABF4-9B9B73811F91}" type="parTrans" cxnId="{113AF1EE-840B-4B12-B66D-80B7F35F633E}">
      <dgm:prSet/>
      <dgm:spPr/>
      <dgm:t>
        <a:bodyPr/>
        <a:lstStyle/>
        <a:p>
          <a:endParaRPr lang="en-US"/>
        </a:p>
      </dgm:t>
    </dgm:pt>
    <dgm:pt modelId="{EE36556D-6789-442A-B6A7-E23AAC838A89}" type="sibTrans" cxnId="{113AF1EE-840B-4B12-B66D-80B7F35F633E}">
      <dgm:prSet/>
      <dgm:spPr/>
      <dgm:t>
        <a:bodyPr/>
        <a:lstStyle/>
        <a:p>
          <a:endParaRPr lang="en-US"/>
        </a:p>
      </dgm:t>
    </dgm:pt>
    <dgm:pt modelId="{2E54E7B9-D8F4-45F4-A169-1A3C8B0B8ACC}">
      <dgm:prSet/>
      <dgm:spPr/>
      <dgm:t>
        <a:bodyPr/>
        <a:lstStyle/>
        <a:p>
          <a:r>
            <a:rPr lang="en-US"/>
            <a:t>Effectiveness in doing task</a:t>
          </a:r>
        </a:p>
      </dgm:t>
    </dgm:pt>
    <dgm:pt modelId="{89B1D234-C7BA-4FDF-8D9F-C51BB4AFFE14}" type="parTrans" cxnId="{E634FE06-A188-4AAF-918A-1BC06FF3CEF3}">
      <dgm:prSet/>
      <dgm:spPr/>
      <dgm:t>
        <a:bodyPr/>
        <a:lstStyle/>
        <a:p>
          <a:endParaRPr lang="en-US"/>
        </a:p>
      </dgm:t>
    </dgm:pt>
    <dgm:pt modelId="{B46A4259-C32A-40A0-864A-44466A13FA74}" type="sibTrans" cxnId="{E634FE06-A188-4AAF-918A-1BC06FF3CEF3}">
      <dgm:prSet/>
      <dgm:spPr/>
      <dgm:t>
        <a:bodyPr/>
        <a:lstStyle/>
        <a:p>
          <a:endParaRPr lang="en-US"/>
        </a:p>
      </dgm:t>
    </dgm:pt>
    <dgm:pt modelId="{2DC9977A-8622-4141-80A6-38D39DFD6CF8}" type="pres">
      <dgm:prSet presAssocID="{8B9E66E0-8BB6-4540-BDF0-89E0754C457D}" presName="vert0" presStyleCnt="0">
        <dgm:presLayoutVars>
          <dgm:dir/>
          <dgm:animOne val="branch"/>
          <dgm:animLvl val="lvl"/>
        </dgm:presLayoutVars>
      </dgm:prSet>
      <dgm:spPr/>
    </dgm:pt>
    <dgm:pt modelId="{220243B0-12EB-4676-90BA-D289E5355CB9}" type="pres">
      <dgm:prSet presAssocID="{B80B5FDA-D9AD-4D26-AC46-37B3D07C2B53}" presName="thickLine" presStyleLbl="alignNode1" presStyleIdx="0" presStyleCnt="5"/>
      <dgm:spPr/>
    </dgm:pt>
    <dgm:pt modelId="{980BEDB1-6FCC-4B41-855D-7272A52767FF}" type="pres">
      <dgm:prSet presAssocID="{B80B5FDA-D9AD-4D26-AC46-37B3D07C2B53}" presName="horz1" presStyleCnt="0"/>
      <dgm:spPr/>
    </dgm:pt>
    <dgm:pt modelId="{69017E93-DC71-477C-8632-FCE19B9AE0BC}" type="pres">
      <dgm:prSet presAssocID="{B80B5FDA-D9AD-4D26-AC46-37B3D07C2B53}" presName="tx1" presStyleLbl="revTx" presStyleIdx="0" presStyleCnt="5"/>
      <dgm:spPr/>
    </dgm:pt>
    <dgm:pt modelId="{89F893FC-32A4-41B9-861F-7D8D7B539D1F}" type="pres">
      <dgm:prSet presAssocID="{B80B5FDA-D9AD-4D26-AC46-37B3D07C2B53}" presName="vert1" presStyleCnt="0"/>
      <dgm:spPr/>
    </dgm:pt>
    <dgm:pt modelId="{946F9CAB-0F77-49B6-A7FC-C08AB41AC179}" type="pres">
      <dgm:prSet presAssocID="{ABEE8221-DE52-422D-9E28-E02D81581A11}" presName="thickLine" presStyleLbl="alignNode1" presStyleIdx="1" presStyleCnt="5"/>
      <dgm:spPr/>
    </dgm:pt>
    <dgm:pt modelId="{47A82AA4-ED00-48DE-9925-1EB5F486CB23}" type="pres">
      <dgm:prSet presAssocID="{ABEE8221-DE52-422D-9E28-E02D81581A11}" presName="horz1" presStyleCnt="0"/>
      <dgm:spPr/>
    </dgm:pt>
    <dgm:pt modelId="{75F81670-F415-45EF-995A-1FD0AAAF74FA}" type="pres">
      <dgm:prSet presAssocID="{ABEE8221-DE52-422D-9E28-E02D81581A11}" presName="tx1" presStyleLbl="revTx" presStyleIdx="1" presStyleCnt="5"/>
      <dgm:spPr/>
    </dgm:pt>
    <dgm:pt modelId="{13923B2C-5091-4E66-A4BB-C65CFAA99E70}" type="pres">
      <dgm:prSet presAssocID="{ABEE8221-DE52-422D-9E28-E02D81581A11}" presName="vert1" presStyleCnt="0"/>
      <dgm:spPr/>
    </dgm:pt>
    <dgm:pt modelId="{9418C7EA-870B-4EA3-BEEF-3B1C75EF9083}" type="pres">
      <dgm:prSet presAssocID="{213986EE-3837-4E09-8A80-02A60630F682}" presName="thickLine" presStyleLbl="alignNode1" presStyleIdx="2" presStyleCnt="5"/>
      <dgm:spPr/>
    </dgm:pt>
    <dgm:pt modelId="{7920103B-7599-475E-8028-EC8094F46D8E}" type="pres">
      <dgm:prSet presAssocID="{213986EE-3837-4E09-8A80-02A60630F682}" presName="horz1" presStyleCnt="0"/>
      <dgm:spPr/>
    </dgm:pt>
    <dgm:pt modelId="{60A94515-EBF4-40AC-B888-D27135680794}" type="pres">
      <dgm:prSet presAssocID="{213986EE-3837-4E09-8A80-02A60630F682}" presName="tx1" presStyleLbl="revTx" presStyleIdx="2" presStyleCnt="5"/>
      <dgm:spPr/>
    </dgm:pt>
    <dgm:pt modelId="{928C49B9-D993-47AE-889A-C017125C2146}" type="pres">
      <dgm:prSet presAssocID="{213986EE-3837-4E09-8A80-02A60630F682}" presName="vert1" presStyleCnt="0"/>
      <dgm:spPr/>
    </dgm:pt>
    <dgm:pt modelId="{96FB8363-951D-4369-A154-53D336922BFD}" type="pres">
      <dgm:prSet presAssocID="{CCA95D68-F3EC-47DD-9342-4417A9395872}" presName="thickLine" presStyleLbl="alignNode1" presStyleIdx="3" presStyleCnt="5"/>
      <dgm:spPr/>
    </dgm:pt>
    <dgm:pt modelId="{A01C1AF0-D54D-4F6C-AD6F-5BCD5B36920A}" type="pres">
      <dgm:prSet presAssocID="{CCA95D68-F3EC-47DD-9342-4417A9395872}" presName="horz1" presStyleCnt="0"/>
      <dgm:spPr/>
    </dgm:pt>
    <dgm:pt modelId="{C49623C7-E639-4561-98D8-2C47310F00AD}" type="pres">
      <dgm:prSet presAssocID="{CCA95D68-F3EC-47DD-9342-4417A9395872}" presName="tx1" presStyleLbl="revTx" presStyleIdx="3" presStyleCnt="5"/>
      <dgm:spPr/>
    </dgm:pt>
    <dgm:pt modelId="{717F7EA5-561E-4E87-9882-664F750D6916}" type="pres">
      <dgm:prSet presAssocID="{CCA95D68-F3EC-47DD-9342-4417A9395872}" presName="vert1" presStyleCnt="0"/>
      <dgm:spPr/>
    </dgm:pt>
    <dgm:pt modelId="{18BDA821-C3ED-4F14-BD0A-4386DBF61046}" type="pres">
      <dgm:prSet presAssocID="{2E54E7B9-D8F4-45F4-A169-1A3C8B0B8ACC}" presName="thickLine" presStyleLbl="alignNode1" presStyleIdx="4" presStyleCnt="5"/>
      <dgm:spPr/>
    </dgm:pt>
    <dgm:pt modelId="{0CDBECC1-8108-4D36-B68E-19D2B6BF97EF}" type="pres">
      <dgm:prSet presAssocID="{2E54E7B9-D8F4-45F4-A169-1A3C8B0B8ACC}" presName="horz1" presStyleCnt="0"/>
      <dgm:spPr/>
    </dgm:pt>
    <dgm:pt modelId="{056FEAF5-0E4E-4043-9B29-C51968C0506B}" type="pres">
      <dgm:prSet presAssocID="{2E54E7B9-D8F4-45F4-A169-1A3C8B0B8ACC}" presName="tx1" presStyleLbl="revTx" presStyleIdx="4" presStyleCnt="5"/>
      <dgm:spPr/>
    </dgm:pt>
    <dgm:pt modelId="{AF7F1517-018E-43A1-B7F9-2C0579AF738A}" type="pres">
      <dgm:prSet presAssocID="{2E54E7B9-D8F4-45F4-A169-1A3C8B0B8ACC}" presName="vert1" presStyleCnt="0"/>
      <dgm:spPr/>
    </dgm:pt>
  </dgm:ptLst>
  <dgm:cxnLst>
    <dgm:cxn modelId="{E634FE06-A188-4AAF-918A-1BC06FF3CEF3}" srcId="{8B9E66E0-8BB6-4540-BDF0-89E0754C457D}" destId="{2E54E7B9-D8F4-45F4-A169-1A3C8B0B8ACC}" srcOrd="4" destOrd="0" parTransId="{89B1D234-C7BA-4FDF-8D9F-C51BB4AFFE14}" sibTransId="{B46A4259-C32A-40A0-864A-44466A13FA74}"/>
    <dgm:cxn modelId="{1AC9BB0C-5527-4371-B0C8-47DDFFE1622E}" type="presOf" srcId="{CCA95D68-F3EC-47DD-9342-4417A9395872}" destId="{C49623C7-E639-4561-98D8-2C47310F00AD}" srcOrd="0" destOrd="0" presId="urn:microsoft.com/office/officeart/2008/layout/LinedList"/>
    <dgm:cxn modelId="{81BA4610-CA7C-4DED-B290-7F4696791DC8}" srcId="{8B9E66E0-8BB6-4540-BDF0-89E0754C457D}" destId="{ABEE8221-DE52-422D-9E28-E02D81581A11}" srcOrd="1" destOrd="0" parTransId="{B88BCE6F-993A-4BFF-A889-5F4F280DC2DB}" sibTransId="{94588997-CF77-4ADE-9730-A667A8738C4A}"/>
    <dgm:cxn modelId="{988DDB38-5E55-4B84-A505-6F109C7B9C5F}" type="presOf" srcId="{ABEE8221-DE52-422D-9E28-E02D81581A11}" destId="{75F81670-F415-45EF-995A-1FD0AAAF74FA}" srcOrd="0" destOrd="0" presId="urn:microsoft.com/office/officeart/2008/layout/LinedList"/>
    <dgm:cxn modelId="{484C7942-B4F0-4AA9-BB73-786DDD2ED7C2}" srcId="{8B9E66E0-8BB6-4540-BDF0-89E0754C457D}" destId="{B80B5FDA-D9AD-4D26-AC46-37B3D07C2B53}" srcOrd="0" destOrd="0" parTransId="{6C0CAB3D-9639-475C-A3CD-129D8F25EA1E}" sibTransId="{CE4AA0D4-DB20-4ED5-A3CF-2AC1E34B8455}"/>
    <dgm:cxn modelId="{7DA72675-41A2-40F4-93B5-FA36AF7EF382}" type="presOf" srcId="{213986EE-3837-4E09-8A80-02A60630F682}" destId="{60A94515-EBF4-40AC-B888-D27135680794}" srcOrd="0" destOrd="0" presId="urn:microsoft.com/office/officeart/2008/layout/LinedList"/>
    <dgm:cxn modelId="{D42F2892-3F0D-4A15-ABFF-CD27A4DD1493}" srcId="{8B9E66E0-8BB6-4540-BDF0-89E0754C457D}" destId="{213986EE-3837-4E09-8A80-02A60630F682}" srcOrd="2" destOrd="0" parTransId="{86DB9B2B-CDA0-4994-9D18-E4DC25CD8265}" sibTransId="{7D14E46D-2FAF-4624-9222-DFACAD1FDACB}"/>
    <dgm:cxn modelId="{0F1103A0-8AC8-46E6-916F-D7849E5E06F0}" type="presOf" srcId="{2E54E7B9-D8F4-45F4-A169-1A3C8B0B8ACC}" destId="{056FEAF5-0E4E-4043-9B29-C51968C0506B}" srcOrd="0" destOrd="0" presId="urn:microsoft.com/office/officeart/2008/layout/LinedList"/>
    <dgm:cxn modelId="{54F968D6-8738-4218-97E1-C0EEE914EF75}" type="presOf" srcId="{B80B5FDA-D9AD-4D26-AC46-37B3D07C2B53}" destId="{69017E93-DC71-477C-8632-FCE19B9AE0BC}" srcOrd="0" destOrd="0" presId="urn:microsoft.com/office/officeart/2008/layout/LinedList"/>
    <dgm:cxn modelId="{1FBE9DDC-4196-4626-9946-22402208A98C}" type="presOf" srcId="{8B9E66E0-8BB6-4540-BDF0-89E0754C457D}" destId="{2DC9977A-8622-4141-80A6-38D39DFD6CF8}" srcOrd="0" destOrd="0" presId="urn:microsoft.com/office/officeart/2008/layout/LinedList"/>
    <dgm:cxn modelId="{113AF1EE-840B-4B12-B66D-80B7F35F633E}" srcId="{8B9E66E0-8BB6-4540-BDF0-89E0754C457D}" destId="{CCA95D68-F3EC-47DD-9342-4417A9395872}" srcOrd="3" destOrd="0" parTransId="{68EBC0E3-D38D-4770-ABF4-9B9B73811F91}" sibTransId="{EE36556D-6789-442A-B6A7-E23AAC838A89}"/>
    <dgm:cxn modelId="{382175AB-2BCC-4B92-B159-28EE6B20EFCD}" type="presParOf" srcId="{2DC9977A-8622-4141-80A6-38D39DFD6CF8}" destId="{220243B0-12EB-4676-90BA-D289E5355CB9}" srcOrd="0" destOrd="0" presId="urn:microsoft.com/office/officeart/2008/layout/LinedList"/>
    <dgm:cxn modelId="{CF7F3AB4-9E75-4AFD-A21C-3B0B083827DF}" type="presParOf" srcId="{2DC9977A-8622-4141-80A6-38D39DFD6CF8}" destId="{980BEDB1-6FCC-4B41-855D-7272A52767FF}" srcOrd="1" destOrd="0" presId="urn:microsoft.com/office/officeart/2008/layout/LinedList"/>
    <dgm:cxn modelId="{360EAEF0-5ABB-4312-9664-618BC0DB2C08}" type="presParOf" srcId="{980BEDB1-6FCC-4B41-855D-7272A52767FF}" destId="{69017E93-DC71-477C-8632-FCE19B9AE0BC}" srcOrd="0" destOrd="0" presId="urn:microsoft.com/office/officeart/2008/layout/LinedList"/>
    <dgm:cxn modelId="{34FBBF80-AA71-4D48-8A88-E124A272E43A}" type="presParOf" srcId="{980BEDB1-6FCC-4B41-855D-7272A52767FF}" destId="{89F893FC-32A4-41B9-861F-7D8D7B539D1F}" srcOrd="1" destOrd="0" presId="urn:microsoft.com/office/officeart/2008/layout/LinedList"/>
    <dgm:cxn modelId="{BA7C1591-0DF1-4AD1-A226-353BAAA746C2}" type="presParOf" srcId="{2DC9977A-8622-4141-80A6-38D39DFD6CF8}" destId="{946F9CAB-0F77-49B6-A7FC-C08AB41AC179}" srcOrd="2" destOrd="0" presId="urn:microsoft.com/office/officeart/2008/layout/LinedList"/>
    <dgm:cxn modelId="{E189A356-F6A3-4CBD-AA15-4A1B2D2D0867}" type="presParOf" srcId="{2DC9977A-8622-4141-80A6-38D39DFD6CF8}" destId="{47A82AA4-ED00-48DE-9925-1EB5F486CB23}" srcOrd="3" destOrd="0" presId="urn:microsoft.com/office/officeart/2008/layout/LinedList"/>
    <dgm:cxn modelId="{F87A3749-FBCB-44E8-80DF-86AFDA4E7AF5}" type="presParOf" srcId="{47A82AA4-ED00-48DE-9925-1EB5F486CB23}" destId="{75F81670-F415-45EF-995A-1FD0AAAF74FA}" srcOrd="0" destOrd="0" presId="urn:microsoft.com/office/officeart/2008/layout/LinedList"/>
    <dgm:cxn modelId="{F61A7CD5-224B-4D5D-BAC5-EE81912A3B96}" type="presParOf" srcId="{47A82AA4-ED00-48DE-9925-1EB5F486CB23}" destId="{13923B2C-5091-4E66-A4BB-C65CFAA99E70}" srcOrd="1" destOrd="0" presId="urn:microsoft.com/office/officeart/2008/layout/LinedList"/>
    <dgm:cxn modelId="{701C9BB3-CDA7-4274-ABCD-E6C2359CEF4C}" type="presParOf" srcId="{2DC9977A-8622-4141-80A6-38D39DFD6CF8}" destId="{9418C7EA-870B-4EA3-BEEF-3B1C75EF9083}" srcOrd="4" destOrd="0" presId="urn:microsoft.com/office/officeart/2008/layout/LinedList"/>
    <dgm:cxn modelId="{49A4669D-8AB6-4336-B8AB-9821752870A3}" type="presParOf" srcId="{2DC9977A-8622-4141-80A6-38D39DFD6CF8}" destId="{7920103B-7599-475E-8028-EC8094F46D8E}" srcOrd="5" destOrd="0" presId="urn:microsoft.com/office/officeart/2008/layout/LinedList"/>
    <dgm:cxn modelId="{6B1DC4B8-6CA1-48BC-98D3-58446E403D05}" type="presParOf" srcId="{7920103B-7599-475E-8028-EC8094F46D8E}" destId="{60A94515-EBF4-40AC-B888-D27135680794}" srcOrd="0" destOrd="0" presId="urn:microsoft.com/office/officeart/2008/layout/LinedList"/>
    <dgm:cxn modelId="{A57583C4-1D08-47B1-A624-068731B77C87}" type="presParOf" srcId="{7920103B-7599-475E-8028-EC8094F46D8E}" destId="{928C49B9-D993-47AE-889A-C017125C2146}" srcOrd="1" destOrd="0" presId="urn:microsoft.com/office/officeart/2008/layout/LinedList"/>
    <dgm:cxn modelId="{3FAB8FDE-CE07-4DE0-8135-EF47C9B0B0F7}" type="presParOf" srcId="{2DC9977A-8622-4141-80A6-38D39DFD6CF8}" destId="{96FB8363-951D-4369-A154-53D336922BFD}" srcOrd="6" destOrd="0" presId="urn:microsoft.com/office/officeart/2008/layout/LinedList"/>
    <dgm:cxn modelId="{F8F50D58-AD4E-40B5-9EA0-A366FE2C7A0C}" type="presParOf" srcId="{2DC9977A-8622-4141-80A6-38D39DFD6CF8}" destId="{A01C1AF0-D54D-4F6C-AD6F-5BCD5B36920A}" srcOrd="7" destOrd="0" presId="urn:microsoft.com/office/officeart/2008/layout/LinedList"/>
    <dgm:cxn modelId="{ED56B607-3C80-40D1-AE1F-FCB305E41919}" type="presParOf" srcId="{A01C1AF0-D54D-4F6C-AD6F-5BCD5B36920A}" destId="{C49623C7-E639-4561-98D8-2C47310F00AD}" srcOrd="0" destOrd="0" presId="urn:microsoft.com/office/officeart/2008/layout/LinedList"/>
    <dgm:cxn modelId="{A4016748-9BB2-4E50-9A10-ABE5F9C6E5C1}" type="presParOf" srcId="{A01C1AF0-D54D-4F6C-AD6F-5BCD5B36920A}" destId="{717F7EA5-561E-4E87-9882-664F750D6916}" srcOrd="1" destOrd="0" presId="urn:microsoft.com/office/officeart/2008/layout/LinedList"/>
    <dgm:cxn modelId="{101AFF65-F9C3-4A05-A88E-D2280F53165F}" type="presParOf" srcId="{2DC9977A-8622-4141-80A6-38D39DFD6CF8}" destId="{18BDA821-C3ED-4F14-BD0A-4386DBF61046}" srcOrd="8" destOrd="0" presId="urn:microsoft.com/office/officeart/2008/layout/LinedList"/>
    <dgm:cxn modelId="{8A815675-794F-4C5E-B257-30AD902343A6}" type="presParOf" srcId="{2DC9977A-8622-4141-80A6-38D39DFD6CF8}" destId="{0CDBECC1-8108-4D36-B68E-19D2B6BF97EF}" srcOrd="9" destOrd="0" presId="urn:microsoft.com/office/officeart/2008/layout/LinedList"/>
    <dgm:cxn modelId="{EE38839C-A8B7-49D7-B88B-CFB8E98A2C63}" type="presParOf" srcId="{0CDBECC1-8108-4D36-B68E-19D2B6BF97EF}" destId="{056FEAF5-0E4E-4043-9B29-C51968C0506B}" srcOrd="0" destOrd="0" presId="urn:microsoft.com/office/officeart/2008/layout/LinedList"/>
    <dgm:cxn modelId="{1BD1F8B7-D75B-427F-9338-E0EE98B89E4D}" type="presParOf" srcId="{0CDBECC1-8108-4D36-B68E-19D2B6BF97EF}" destId="{AF7F1517-018E-43A1-B7F9-2C0579AF73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55D3EF-B7E3-445A-8E78-8E42B755882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9D0DD4F-1387-4127-B67E-252AA6D79D6E}">
      <dgm:prSet/>
      <dgm:spPr/>
      <dgm:t>
        <a:bodyPr/>
        <a:lstStyle/>
        <a:p>
          <a:r>
            <a:rPr lang="en-US"/>
            <a:t>Stable Internet</a:t>
          </a:r>
        </a:p>
      </dgm:t>
    </dgm:pt>
    <dgm:pt modelId="{B1A5B271-28F3-4D23-BC94-1DC43AF3015E}" type="parTrans" cxnId="{D0218650-256B-4D59-AC49-BEDFFB281538}">
      <dgm:prSet/>
      <dgm:spPr/>
      <dgm:t>
        <a:bodyPr/>
        <a:lstStyle/>
        <a:p>
          <a:endParaRPr lang="en-US"/>
        </a:p>
      </dgm:t>
    </dgm:pt>
    <dgm:pt modelId="{92C3E2B3-36F6-4ACA-ABAC-B404C4F1A38F}" type="sibTrans" cxnId="{D0218650-256B-4D59-AC49-BEDFFB281538}">
      <dgm:prSet/>
      <dgm:spPr/>
      <dgm:t>
        <a:bodyPr/>
        <a:lstStyle/>
        <a:p>
          <a:endParaRPr lang="en-US"/>
        </a:p>
      </dgm:t>
    </dgm:pt>
    <dgm:pt modelId="{CA4EE701-111C-4569-A1CE-B963026A2E2C}">
      <dgm:prSet/>
      <dgm:spPr/>
      <dgm:t>
        <a:bodyPr/>
        <a:lstStyle/>
        <a:p>
          <a:r>
            <a:rPr lang="en-US"/>
            <a:t>Access to Zoom Chat section</a:t>
          </a:r>
        </a:p>
      </dgm:t>
    </dgm:pt>
    <dgm:pt modelId="{430A9A65-BA65-4FC7-BB7F-81C1029BA49B}" type="parTrans" cxnId="{3CAE27CC-FCE3-440A-A5C6-F77D2F3EBE69}">
      <dgm:prSet/>
      <dgm:spPr/>
      <dgm:t>
        <a:bodyPr/>
        <a:lstStyle/>
        <a:p>
          <a:endParaRPr lang="en-US"/>
        </a:p>
      </dgm:t>
    </dgm:pt>
    <dgm:pt modelId="{3C629966-8C51-40D2-876F-55729884CA41}" type="sibTrans" cxnId="{3CAE27CC-FCE3-440A-A5C6-F77D2F3EBE69}">
      <dgm:prSet/>
      <dgm:spPr/>
      <dgm:t>
        <a:bodyPr/>
        <a:lstStyle/>
        <a:p>
          <a:endParaRPr lang="en-US"/>
        </a:p>
      </dgm:t>
    </dgm:pt>
    <dgm:pt modelId="{188FBC5B-0D55-445E-B217-C8E1448009F0}">
      <dgm:prSet/>
      <dgm:spPr/>
      <dgm:t>
        <a:bodyPr/>
        <a:lstStyle/>
        <a:p>
          <a:r>
            <a:rPr lang="en-US"/>
            <a:t>Active participation</a:t>
          </a:r>
        </a:p>
      </dgm:t>
    </dgm:pt>
    <dgm:pt modelId="{A8AA4A74-D531-487F-9E94-DA437FDAD818}" type="parTrans" cxnId="{1CE9CB61-2899-4A98-A162-A228DB35C395}">
      <dgm:prSet/>
      <dgm:spPr/>
      <dgm:t>
        <a:bodyPr/>
        <a:lstStyle/>
        <a:p>
          <a:endParaRPr lang="en-US"/>
        </a:p>
      </dgm:t>
    </dgm:pt>
    <dgm:pt modelId="{EA5C03CF-72EE-4EE8-A58C-107AA55692CA}" type="sibTrans" cxnId="{1CE9CB61-2899-4A98-A162-A228DB35C395}">
      <dgm:prSet/>
      <dgm:spPr/>
      <dgm:t>
        <a:bodyPr/>
        <a:lstStyle/>
        <a:p>
          <a:endParaRPr lang="en-US"/>
        </a:p>
      </dgm:t>
    </dgm:pt>
    <dgm:pt modelId="{EA868881-6FE2-4897-9B71-12655E28E31A}">
      <dgm:prSet/>
      <dgm:spPr/>
      <dgm:t>
        <a:bodyPr/>
        <a:lstStyle/>
        <a:p>
          <a:r>
            <a:rPr lang="en-US"/>
            <a:t>notebook</a:t>
          </a:r>
        </a:p>
      </dgm:t>
    </dgm:pt>
    <dgm:pt modelId="{0AEB76A2-6A9A-404B-AD3B-9B7AB1E9668B}" type="parTrans" cxnId="{A4B0BCBC-2066-4C6E-B223-1349528A943C}">
      <dgm:prSet/>
      <dgm:spPr/>
      <dgm:t>
        <a:bodyPr/>
        <a:lstStyle/>
        <a:p>
          <a:endParaRPr lang="en-US"/>
        </a:p>
      </dgm:t>
    </dgm:pt>
    <dgm:pt modelId="{18395A7C-9C32-448C-B24F-3870C3F4FA49}" type="sibTrans" cxnId="{A4B0BCBC-2066-4C6E-B223-1349528A943C}">
      <dgm:prSet/>
      <dgm:spPr/>
      <dgm:t>
        <a:bodyPr/>
        <a:lstStyle/>
        <a:p>
          <a:endParaRPr lang="en-US"/>
        </a:p>
      </dgm:t>
    </dgm:pt>
    <dgm:pt modelId="{0FA63B67-CD14-402F-9266-F29A1F816F97}">
      <dgm:prSet/>
      <dgm:spPr/>
      <dgm:t>
        <a:bodyPr/>
        <a:lstStyle/>
        <a:p>
          <a:r>
            <a:rPr lang="en-US"/>
            <a:t>pen</a:t>
          </a:r>
        </a:p>
      </dgm:t>
    </dgm:pt>
    <dgm:pt modelId="{146698AA-1105-463F-A73A-582AC2366B44}" type="parTrans" cxnId="{3DFCDE49-27E5-4017-9088-055FEAE20DAE}">
      <dgm:prSet/>
      <dgm:spPr/>
      <dgm:t>
        <a:bodyPr/>
        <a:lstStyle/>
        <a:p>
          <a:endParaRPr lang="en-US"/>
        </a:p>
      </dgm:t>
    </dgm:pt>
    <dgm:pt modelId="{46BDFF4B-EC66-4227-B745-8A5C5AE277EE}" type="sibTrans" cxnId="{3DFCDE49-27E5-4017-9088-055FEAE20DAE}">
      <dgm:prSet/>
      <dgm:spPr/>
      <dgm:t>
        <a:bodyPr/>
        <a:lstStyle/>
        <a:p>
          <a:endParaRPr lang="en-US"/>
        </a:p>
      </dgm:t>
    </dgm:pt>
    <dgm:pt modelId="{86A18A1D-9BC0-4621-BC6F-A2335F15682D}">
      <dgm:prSet/>
      <dgm:spPr/>
      <dgm:t>
        <a:bodyPr/>
        <a:lstStyle/>
        <a:p>
          <a:r>
            <a:rPr lang="en-US"/>
            <a:t>laptop/ Computer</a:t>
          </a:r>
        </a:p>
      </dgm:t>
    </dgm:pt>
    <dgm:pt modelId="{CC1CA452-C71B-407C-A9FE-A2BEA588069F}" type="parTrans" cxnId="{F36F5537-06F5-4679-B045-5281FD9F2F65}">
      <dgm:prSet/>
      <dgm:spPr/>
      <dgm:t>
        <a:bodyPr/>
        <a:lstStyle/>
        <a:p>
          <a:endParaRPr lang="en-US"/>
        </a:p>
      </dgm:t>
    </dgm:pt>
    <dgm:pt modelId="{2A95E4D8-90B9-47A4-98A2-A76ABA90E790}" type="sibTrans" cxnId="{F36F5537-06F5-4679-B045-5281FD9F2F65}">
      <dgm:prSet/>
      <dgm:spPr/>
      <dgm:t>
        <a:bodyPr/>
        <a:lstStyle/>
        <a:p>
          <a:endParaRPr lang="en-US"/>
        </a:p>
      </dgm:t>
    </dgm:pt>
    <dgm:pt modelId="{3CE033E2-3FD3-4F8F-8C3C-029F46E76D25}">
      <dgm:prSet/>
      <dgm:spPr/>
      <dgm:t>
        <a:bodyPr/>
        <a:lstStyle/>
        <a:p>
          <a:r>
            <a:rPr lang="en-US"/>
            <a:t>Meeting management tools such as: </a:t>
          </a:r>
        </a:p>
      </dgm:t>
    </dgm:pt>
    <dgm:pt modelId="{6D9BCF8C-FB3C-48C6-9CA2-06C7F51B1E86}" type="parTrans" cxnId="{0F07DEDF-2D08-4125-9C46-2B7B4887D0AF}">
      <dgm:prSet/>
      <dgm:spPr/>
      <dgm:t>
        <a:bodyPr/>
        <a:lstStyle/>
        <a:p>
          <a:endParaRPr lang="en-US"/>
        </a:p>
      </dgm:t>
    </dgm:pt>
    <dgm:pt modelId="{0C69EFCB-9DB9-415E-8C79-8CBCAAD138E2}" type="sibTrans" cxnId="{0F07DEDF-2D08-4125-9C46-2B7B4887D0AF}">
      <dgm:prSet/>
      <dgm:spPr/>
      <dgm:t>
        <a:bodyPr/>
        <a:lstStyle/>
        <a:p>
          <a:endParaRPr lang="en-US"/>
        </a:p>
      </dgm:t>
    </dgm:pt>
    <dgm:pt modelId="{5DFF0FB4-FAFB-46E8-AF36-AC1F93F3461E}">
      <dgm:prSet/>
      <dgm:spPr/>
      <dgm:t>
        <a:bodyPr/>
        <a:lstStyle/>
        <a:p>
          <a:r>
            <a:rPr lang="en-US"/>
            <a:t>Whiteboard, </a:t>
          </a:r>
        </a:p>
      </dgm:t>
    </dgm:pt>
    <dgm:pt modelId="{B86849EF-770F-4E47-AB43-1D2E07B12DA6}" type="parTrans" cxnId="{4BCC6971-5EA3-432C-A306-F9224E471C59}">
      <dgm:prSet/>
      <dgm:spPr/>
      <dgm:t>
        <a:bodyPr/>
        <a:lstStyle/>
        <a:p>
          <a:endParaRPr lang="en-US"/>
        </a:p>
      </dgm:t>
    </dgm:pt>
    <dgm:pt modelId="{7788DF8C-B26A-4998-AFB0-37020352695D}" type="sibTrans" cxnId="{4BCC6971-5EA3-432C-A306-F9224E471C59}">
      <dgm:prSet/>
      <dgm:spPr/>
      <dgm:t>
        <a:bodyPr/>
        <a:lstStyle/>
        <a:p>
          <a:endParaRPr lang="en-US"/>
        </a:p>
      </dgm:t>
    </dgm:pt>
    <dgm:pt modelId="{7A192678-D976-4F8B-8A5F-7D40E89D1F0C}">
      <dgm:prSet/>
      <dgm:spPr/>
      <dgm:t>
        <a:bodyPr/>
        <a:lstStyle/>
        <a:p>
          <a:r>
            <a:rPr lang="en-US"/>
            <a:t>Content sharing software</a:t>
          </a:r>
        </a:p>
      </dgm:t>
    </dgm:pt>
    <dgm:pt modelId="{B78F1B17-BF1F-4C2C-AED8-DB554CCB1E39}" type="parTrans" cxnId="{06234234-E310-45D3-97E6-99BF616FC5D6}">
      <dgm:prSet/>
      <dgm:spPr/>
      <dgm:t>
        <a:bodyPr/>
        <a:lstStyle/>
        <a:p>
          <a:endParaRPr lang="en-US"/>
        </a:p>
      </dgm:t>
    </dgm:pt>
    <dgm:pt modelId="{AEA3E9C3-7141-438B-B73A-D5F0460EF5EC}" type="sibTrans" cxnId="{06234234-E310-45D3-97E6-99BF616FC5D6}">
      <dgm:prSet/>
      <dgm:spPr/>
      <dgm:t>
        <a:bodyPr/>
        <a:lstStyle/>
        <a:p>
          <a:endParaRPr lang="en-US"/>
        </a:p>
      </dgm:t>
    </dgm:pt>
    <dgm:pt modelId="{898D610E-0C2F-4B11-9FBE-3673F42EE52D}" type="pres">
      <dgm:prSet presAssocID="{0355D3EF-B7E3-445A-8E78-8E42B7558823}" presName="vert0" presStyleCnt="0">
        <dgm:presLayoutVars>
          <dgm:dir/>
          <dgm:animOne val="branch"/>
          <dgm:animLvl val="lvl"/>
        </dgm:presLayoutVars>
      </dgm:prSet>
      <dgm:spPr/>
    </dgm:pt>
    <dgm:pt modelId="{256C824B-6918-4D78-A1A6-182D44887DA0}" type="pres">
      <dgm:prSet presAssocID="{39D0DD4F-1387-4127-B67E-252AA6D79D6E}" presName="thickLine" presStyleLbl="alignNode1" presStyleIdx="0" presStyleCnt="9"/>
      <dgm:spPr/>
    </dgm:pt>
    <dgm:pt modelId="{24F93C69-757C-4B7B-BCE7-4DC1D27A0FFB}" type="pres">
      <dgm:prSet presAssocID="{39D0DD4F-1387-4127-B67E-252AA6D79D6E}" presName="horz1" presStyleCnt="0"/>
      <dgm:spPr/>
    </dgm:pt>
    <dgm:pt modelId="{ECE950D3-DE66-466A-813C-D4388F62F421}" type="pres">
      <dgm:prSet presAssocID="{39D0DD4F-1387-4127-B67E-252AA6D79D6E}" presName="tx1" presStyleLbl="revTx" presStyleIdx="0" presStyleCnt="9"/>
      <dgm:spPr/>
    </dgm:pt>
    <dgm:pt modelId="{85F0CA76-688A-403D-84C9-8408D6017AD1}" type="pres">
      <dgm:prSet presAssocID="{39D0DD4F-1387-4127-B67E-252AA6D79D6E}" presName="vert1" presStyleCnt="0"/>
      <dgm:spPr/>
    </dgm:pt>
    <dgm:pt modelId="{9CC64A43-ED7D-4C8D-87BC-12BE3C65688F}" type="pres">
      <dgm:prSet presAssocID="{CA4EE701-111C-4569-A1CE-B963026A2E2C}" presName="thickLine" presStyleLbl="alignNode1" presStyleIdx="1" presStyleCnt="9"/>
      <dgm:spPr/>
    </dgm:pt>
    <dgm:pt modelId="{A297DDE9-72D8-48EF-8AEA-75877E912524}" type="pres">
      <dgm:prSet presAssocID="{CA4EE701-111C-4569-A1CE-B963026A2E2C}" presName="horz1" presStyleCnt="0"/>
      <dgm:spPr/>
    </dgm:pt>
    <dgm:pt modelId="{96556F39-01AD-437C-8A16-8FA4EAEBFCE8}" type="pres">
      <dgm:prSet presAssocID="{CA4EE701-111C-4569-A1CE-B963026A2E2C}" presName="tx1" presStyleLbl="revTx" presStyleIdx="1" presStyleCnt="9"/>
      <dgm:spPr/>
    </dgm:pt>
    <dgm:pt modelId="{829D4967-11B0-4ADD-A06C-548A298108E6}" type="pres">
      <dgm:prSet presAssocID="{CA4EE701-111C-4569-A1CE-B963026A2E2C}" presName="vert1" presStyleCnt="0"/>
      <dgm:spPr/>
    </dgm:pt>
    <dgm:pt modelId="{9A72B4CA-98ED-4827-918F-99C9F8DDB3E1}" type="pres">
      <dgm:prSet presAssocID="{188FBC5B-0D55-445E-B217-C8E1448009F0}" presName="thickLine" presStyleLbl="alignNode1" presStyleIdx="2" presStyleCnt="9"/>
      <dgm:spPr/>
    </dgm:pt>
    <dgm:pt modelId="{82D765C6-D7C6-48D5-BBBE-2D628C06843C}" type="pres">
      <dgm:prSet presAssocID="{188FBC5B-0D55-445E-B217-C8E1448009F0}" presName="horz1" presStyleCnt="0"/>
      <dgm:spPr/>
    </dgm:pt>
    <dgm:pt modelId="{0C272C11-0F5D-4CF6-9C50-63C8E225D690}" type="pres">
      <dgm:prSet presAssocID="{188FBC5B-0D55-445E-B217-C8E1448009F0}" presName="tx1" presStyleLbl="revTx" presStyleIdx="2" presStyleCnt="9"/>
      <dgm:spPr/>
    </dgm:pt>
    <dgm:pt modelId="{678AB5D5-C0D5-4E0B-90EE-318452602727}" type="pres">
      <dgm:prSet presAssocID="{188FBC5B-0D55-445E-B217-C8E1448009F0}" presName="vert1" presStyleCnt="0"/>
      <dgm:spPr/>
    </dgm:pt>
    <dgm:pt modelId="{FBF1BCB3-F42F-43E1-B106-067D8F797512}" type="pres">
      <dgm:prSet presAssocID="{EA868881-6FE2-4897-9B71-12655E28E31A}" presName="thickLine" presStyleLbl="alignNode1" presStyleIdx="3" presStyleCnt="9"/>
      <dgm:spPr/>
    </dgm:pt>
    <dgm:pt modelId="{815528D4-3278-489E-98CC-2CFDF7C8E825}" type="pres">
      <dgm:prSet presAssocID="{EA868881-6FE2-4897-9B71-12655E28E31A}" presName="horz1" presStyleCnt="0"/>
      <dgm:spPr/>
    </dgm:pt>
    <dgm:pt modelId="{591DF5E1-2D4B-414E-8F28-D5A36C86D0D9}" type="pres">
      <dgm:prSet presAssocID="{EA868881-6FE2-4897-9B71-12655E28E31A}" presName="tx1" presStyleLbl="revTx" presStyleIdx="3" presStyleCnt="9"/>
      <dgm:spPr/>
    </dgm:pt>
    <dgm:pt modelId="{388D26AB-CFBB-4DAA-B5F3-D711DEF58F37}" type="pres">
      <dgm:prSet presAssocID="{EA868881-6FE2-4897-9B71-12655E28E31A}" presName="vert1" presStyleCnt="0"/>
      <dgm:spPr/>
    </dgm:pt>
    <dgm:pt modelId="{94F53B24-9F0A-4523-90BE-11C775636F9D}" type="pres">
      <dgm:prSet presAssocID="{0FA63B67-CD14-402F-9266-F29A1F816F97}" presName="thickLine" presStyleLbl="alignNode1" presStyleIdx="4" presStyleCnt="9"/>
      <dgm:spPr/>
    </dgm:pt>
    <dgm:pt modelId="{01DD375D-B45C-4623-87DB-C9BD778953BD}" type="pres">
      <dgm:prSet presAssocID="{0FA63B67-CD14-402F-9266-F29A1F816F97}" presName="horz1" presStyleCnt="0"/>
      <dgm:spPr/>
    </dgm:pt>
    <dgm:pt modelId="{EA73D74F-BBE0-4D06-8324-0F98100502F6}" type="pres">
      <dgm:prSet presAssocID="{0FA63B67-CD14-402F-9266-F29A1F816F97}" presName="tx1" presStyleLbl="revTx" presStyleIdx="4" presStyleCnt="9"/>
      <dgm:spPr/>
    </dgm:pt>
    <dgm:pt modelId="{0C144894-75B3-4F5A-BE86-808BB17C8443}" type="pres">
      <dgm:prSet presAssocID="{0FA63B67-CD14-402F-9266-F29A1F816F97}" presName="vert1" presStyleCnt="0"/>
      <dgm:spPr/>
    </dgm:pt>
    <dgm:pt modelId="{05808C86-51E2-4020-9298-88212C61DC3B}" type="pres">
      <dgm:prSet presAssocID="{86A18A1D-9BC0-4621-BC6F-A2335F15682D}" presName="thickLine" presStyleLbl="alignNode1" presStyleIdx="5" presStyleCnt="9"/>
      <dgm:spPr/>
    </dgm:pt>
    <dgm:pt modelId="{34411666-BA06-4D06-97D3-CBE69DC1CB34}" type="pres">
      <dgm:prSet presAssocID="{86A18A1D-9BC0-4621-BC6F-A2335F15682D}" presName="horz1" presStyleCnt="0"/>
      <dgm:spPr/>
    </dgm:pt>
    <dgm:pt modelId="{212EB84B-AFCA-4FE1-8D3C-11ED90F5853D}" type="pres">
      <dgm:prSet presAssocID="{86A18A1D-9BC0-4621-BC6F-A2335F15682D}" presName="tx1" presStyleLbl="revTx" presStyleIdx="5" presStyleCnt="9"/>
      <dgm:spPr/>
    </dgm:pt>
    <dgm:pt modelId="{AB5109A9-BDD4-4042-9BEA-D9FBA4B59C8E}" type="pres">
      <dgm:prSet presAssocID="{86A18A1D-9BC0-4621-BC6F-A2335F15682D}" presName="vert1" presStyleCnt="0"/>
      <dgm:spPr/>
    </dgm:pt>
    <dgm:pt modelId="{ED8E1AF0-E503-4863-9113-4C0C3D0A5EDB}" type="pres">
      <dgm:prSet presAssocID="{3CE033E2-3FD3-4F8F-8C3C-029F46E76D25}" presName="thickLine" presStyleLbl="alignNode1" presStyleIdx="6" presStyleCnt="9"/>
      <dgm:spPr/>
    </dgm:pt>
    <dgm:pt modelId="{38D91BDD-9DDD-4846-831C-F616794CB8A5}" type="pres">
      <dgm:prSet presAssocID="{3CE033E2-3FD3-4F8F-8C3C-029F46E76D25}" presName="horz1" presStyleCnt="0"/>
      <dgm:spPr/>
    </dgm:pt>
    <dgm:pt modelId="{4047BFE1-5E98-49FB-906E-FA023929A58B}" type="pres">
      <dgm:prSet presAssocID="{3CE033E2-3FD3-4F8F-8C3C-029F46E76D25}" presName="tx1" presStyleLbl="revTx" presStyleIdx="6" presStyleCnt="9"/>
      <dgm:spPr/>
    </dgm:pt>
    <dgm:pt modelId="{85DA1300-B2FD-4D60-AC8F-0182F11B79FD}" type="pres">
      <dgm:prSet presAssocID="{3CE033E2-3FD3-4F8F-8C3C-029F46E76D25}" presName="vert1" presStyleCnt="0"/>
      <dgm:spPr/>
    </dgm:pt>
    <dgm:pt modelId="{0BAADA53-447D-409D-B31B-5B1413E6CDA5}" type="pres">
      <dgm:prSet presAssocID="{5DFF0FB4-FAFB-46E8-AF36-AC1F93F3461E}" presName="thickLine" presStyleLbl="alignNode1" presStyleIdx="7" presStyleCnt="9"/>
      <dgm:spPr/>
    </dgm:pt>
    <dgm:pt modelId="{2F50E581-7DC8-4381-9873-4232C3293C03}" type="pres">
      <dgm:prSet presAssocID="{5DFF0FB4-FAFB-46E8-AF36-AC1F93F3461E}" presName="horz1" presStyleCnt="0"/>
      <dgm:spPr/>
    </dgm:pt>
    <dgm:pt modelId="{05978344-4C2F-4BBF-B304-6D97CA122D2C}" type="pres">
      <dgm:prSet presAssocID="{5DFF0FB4-FAFB-46E8-AF36-AC1F93F3461E}" presName="tx1" presStyleLbl="revTx" presStyleIdx="7" presStyleCnt="9"/>
      <dgm:spPr/>
    </dgm:pt>
    <dgm:pt modelId="{85ED3644-6DB0-41A4-82C7-39231A4C8CC6}" type="pres">
      <dgm:prSet presAssocID="{5DFF0FB4-FAFB-46E8-AF36-AC1F93F3461E}" presName="vert1" presStyleCnt="0"/>
      <dgm:spPr/>
    </dgm:pt>
    <dgm:pt modelId="{277CB89B-21C7-42BC-A076-0749193CDBEF}" type="pres">
      <dgm:prSet presAssocID="{7A192678-D976-4F8B-8A5F-7D40E89D1F0C}" presName="thickLine" presStyleLbl="alignNode1" presStyleIdx="8" presStyleCnt="9"/>
      <dgm:spPr/>
    </dgm:pt>
    <dgm:pt modelId="{D73C1BDA-1C05-437F-9873-0C1710DCDE66}" type="pres">
      <dgm:prSet presAssocID="{7A192678-D976-4F8B-8A5F-7D40E89D1F0C}" presName="horz1" presStyleCnt="0"/>
      <dgm:spPr/>
    </dgm:pt>
    <dgm:pt modelId="{2B6513B2-D6E9-4F4A-A13B-D7528F3D4E06}" type="pres">
      <dgm:prSet presAssocID="{7A192678-D976-4F8B-8A5F-7D40E89D1F0C}" presName="tx1" presStyleLbl="revTx" presStyleIdx="8" presStyleCnt="9"/>
      <dgm:spPr/>
    </dgm:pt>
    <dgm:pt modelId="{948B6B12-AF3B-4F04-99CF-9F1DC3524F5D}" type="pres">
      <dgm:prSet presAssocID="{7A192678-D976-4F8B-8A5F-7D40E89D1F0C}" presName="vert1" presStyleCnt="0"/>
      <dgm:spPr/>
    </dgm:pt>
  </dgm:ptLst>
  <dgm:cxnLst>
    <dgm:cxn modelId="{04BC9D00-3497-4A07-975E-FFC11FC18F21}" type="presOf" srcId="{0FA63B67-CD14-402F-9266-F29A1F816F97}" destId="{EA73D74F-BBE0-4D06-8324-0F98100502F6}" srcOrd="0" destOrd="0" presId="urn:microsoft.com/office/officeart/2008/layout/LinedList"/>
    <dgm:cxn modelId="{1AA9A103-CBEE-4E08-A3F8-5C97580B3CE7}" type="presOf" srcId="{188FBC5B-0D55-445E-B217-C8E1448009F0}" destId="{0C272C11-0F5D-4CF6-9C50-63C8E225D690}" srcOrd="0" destOrd="0" presId="urn:microsoft.com/office/officeart/2008/layout/LinedList"/>
    <dgm:cxn modelId="{53123208-3C9E-44E0-AD73-DD7ACB28AE45}" type="presOf" srcId="{3CE033E2-3FD3-4F8F-8C3C-029F46E76D25}" destId="{4047BFE1-5E98-49FB-906E-FA023929A58B}" srcOrd="0" destOrd="0" presId="urn:microsoft.com/office/officeart/2008/layout/LinedList"/>
    <dgm:cxn modelId="{D4A0E114-E433-4B78-B2AE-C3E246B95399}" type="presOf" srcId="{5DFF0FB4-FAFB-46E8-AF36-AC1F93F3461E}" destId="{05978344-4C2F-4BBF-B304-6D97CA122D2C}" srcOrd="0" destOrd="0" presId="urn:microsoft.com/office/officeart/2008/layout/LinedList"/>
    <dgm:cxn modelId="{13865F20-E79E-432E-A758-6239FB2CC3E9}" type="presOf" srcId="{86A18A1D-9BC0-4621-BC6F-A2335F15682D}" destId="{212EB84B-AFCA-4FE1-8D3C-11ED90F5853D}" srcOrd="0" destOrd="0" presId="urn:microsoft.com/office/officeart/2008/layout/LinedList"/>
    <dgm:cxn modelId="{06234234-E310-45D3-97E6-99BF616FC5D6}" srcId="{0355D3EF-B7E3-445A-8E78-8E42B7558823}" destId="{7A192678-D976-4F8B-8A5F-7D40E89D1F0C}" srcOrd="8" destOrd="0" parTransId="{B78F1B17-BF1F-4C2C-AED8-DB554CCB1E39}" sibTransId="{AEA3E9C3-7141-438B-B73A-D5F0460EF5EC}"/>
    <dgm:cxn modelId="{F36F5537-06F5-4679-B045-5281FD9F2F65}" srcId="{0355D3EF-B7E3-445A-8E78-8E42B7558823}" destId="{86A18A1D-9BC0-4621-BC6F-A2335F15682D}" srcOrd="5" destOrd="0" parTransId="{CC1CA452-C71B-407C-A9FE-A2BEA588069F}" sibTransId="{2A95E4D8-90B9-47A4-98A2-A76ABA90E790}"/>
    <dgm:cxn modelId="{B2149F38-B1A2-4959-BEF8-7F217F360510}" type="presOf" srcId="{7A192678-D976-4F8B-8A5F-7D40E89D1F0C}" destId="{2B6513B2-D6E9-4F4A-A13B-D7528F3D4E06}" srcOrd="0" destOrd="0" presId="urn:microsoft.com/office/officeart/2008/layout/LinedList"/>
    <dgm:cxn modelId="{1CE9CB61-2899-4A98-A162-A228DB35C395}" srcId="{0355D3EF-B7E3-445A-8E78-8E42B7558823}" destId="{188FBC5B-0D55-445E-B217-C8E1448009F0}" srcOrd="2" destOrd="0" parTransId="{A8AA4A74-D531-487F-9E94-DA437FDAD818}" sibTransId="{EA5C03CF-72EE-4EE8-A58C-107AA55692CA}"/>
    <dgm:cxn modelId="{3DFCDE49-27E5-4017-9088-055FEAE20DAE}" srcId="{0355D3EF-B7E3-445A-8E78-8E42B7558823}" destId="{0FA63B67-CD14-402F-9266-F29A1F816F97}" srcOrd="4" destOrd="0" parTransId="{146698AA-1105-463F-A73A-582AC2366B44}" sibTransId="{46BDFF4B-EC66-4227-B745-8A5C5AE277EE}"/>
    <dgm:cxn modelId="{D0218650-256B-4D59-AC49-BEDFFB281538}" srcId="{0355D3EF-B7E3-445A-8E78-8E42B7558823}" destId="{39D0DD4F-1387-4127-B67E-252AA6D79D6E}" srcOrd="0" destOrd="0" parTransId="{B1A5B271-28F3-4D23-BC94-1DC43AF3015E}" sibTransId="{92C3E2B3-36F6-4ACA-ABAC-B404C4F1A38F}"/>
    <dgm:cxn modelId="{4BCC6971-5EA3-432C-A306-F9224E471C59}" srcId="{0355D3EF-B7E3-445A-8E78-8E42B7558823}" destId="{5DFF0FB4-FAFB-46E8-AF36-AC1F93F3461E}" srcOrd="7" destOrd="0" parTransId="{B86849EF-770F-4E47-AB43-1D2E07B12DA6}" sibTransId="{7788DF8C-B26A-4998-AFB0-37020352695D}"/>
    <dgm:cxn modelId="{6DBEBC8F-CD91-4DE4-9F15-0ED5236D7433}" type="presOf" srcId="{39D0DD4F-1387-4127-B67E-252AA6D79D6E}" destId="{ECE950D3-DE66-466A-813C-D4388F62F421}" srcOrd="0" destOrd="0" presId="urn:microsoft.com/office/officeart/2008/layout/LinedList"/>
    <dgm:cxn modelId="{0A141CA1-BF1D-4963-BF48-5C2BD400DE6E}" type="presOf" srcId="{CA4EE701-111C-4569-A1CE-B963026A2E2C}" destId="{96556F39-01AD-437C-8A16-8FA4EAEBFCE8}" srcOrd="0" destOrd="0" presId="urn:microsoft.com/office/officeart/2008/layout/LinedList"/>
    <dgm:cxn modelId="{A4B0BCBC-2066-4C6E-B223-1349528A943C}" srcId="{0355D3EF-B7E3-445A-8E78-8E42B7558823}" destId="{EA868881-6FE2-4897-9B71-12655E28E31A}" srcOrd="3" destOrd="0" parTransId="{0AEB76A2-6A9A-404B-AD3B-9B7AB1E9668B}" sibTransId="{18395A7C-9C32-448C-B24F-3870C3F4FA49}"/>
    <dgm:cxn modelId="{7DE4FFC7-C8FD-4201-9DF8-EB1D10FFD036}" type="presOf" srcId="{EA868881-6FE2-4897-9B71-12655E28E31A}" destId="{591DF5E1-2D4B-414E-8F28-D5A36C86D0D9}" srcOrd="0" destOrd="0" presId="urn:microsoft.com/office/officeart/2008/layout/LinedList"/>
    <dgm:cxn modelId="{3CAE27CC-FCE3-440A-A5C6-F77D2F3EBE69}" srcId="{0355D3EF-B7E3-445A-8E78-8E42B7558823}" destId="{CA4EE701-111C-4569-A1CE-B963026A2E2C}" srcOrd="1" destOrd="0" parTransId="{430A9A65-BA65-4FC7-BB7F-81C1029BA49B}" sibTransId="{3C629966-8C51-40D2-876F-55729884CA41}"/>
    <dgm:cxn modelId="{0F07DEDF-2D08-4125-9C46-2B7B4887D0AF}" srcId="{0355D3EF-B7E3-445A-8E78-8E42B7558823}" destId="{3CE033E2-3FD3-4F8F-8C3C-029F46E76D25}" srcOrd="6" destOrd="0" parTransId="{6D9BCF8C-FB3C-48C6-9CA2-06C7F51B1E86}" sibTransId="{0C69EFCB-9DB9-415E-8C79-8CBCAAD138E2}"/>
    <dgm:cxn modelId="{CEF7D3F3-EF3C-45C0-802C-DE8E7D4C7CD4}" type="presOf" srcId="{0355D3EF-B7E3-445A-8E78-8E42B7558823}" destId="{898D610E-0C2F-4B11-9FBE-3673F42EE52D}" srcOrd="0" destOrd="0" presId="urn:microsoft.com/office/officeart/2008/layout/LinedList"/>
    <dgm:cxn modelId="{41FF1711-A352-4A59-B16E-E8843632EB34}" type="presParOf" srcId="{898D610E-0C2F-4B11-9FBE-3673F42EE52D}" destId="{256C824B-6918-4D78-A1A6-182D44887DA0}" srcOrd="0" destOrd="0" presId="urn:microsoft.com/office/officeart/2008/layout/LinedList"/>
    <dgm:cxn modelId="{BEE32B9E-A50E-41BB-A701-C6113B9DD6E4}" type="presParOf" srcId="{898D610E-0C2F-4B11-9FBE-3673F42EE52D}" destId="{24F93C69-757C-4B7B-BCE7-4DC1D27A0FFB}" srcOrd="1" destOrd="0" presId="urn:microsoft.com/office/officeart/2008/layout/LinedList"/>
    <dgm:cxn modelId="{2A78BE1B-8ECE-42DC-A672-5F1548209D11}" type="presParOf" srcId="{24F93C69-757C-4B7B-BCE7-4DC1D27A0FFB}" destId="{ECE950D3-DE66-466A-813C-D4388F62F421}" srcOrd="0" destOrd="0" presId="urn:microsoft.com/office/officeart/2008/layout/LinedList"/>
    <dgm:cxn modelId="{9FEB8EF4-571F-4180-A931-1522EAE3692C}" type="presParOf" srcId="{24F93C69-757C-4B7B-BCE7-4DC1D27A0FFB}" destId="{85F0CA76-688A-403D-84C9-8408D6017AD1}" srcOrd="1" destOrd="0" presId="urn:microsoft.com/office/officeart/2008/layout/LinedList"/>
    <dgm:cxn modelId="{AA112558-944E-4E14-94CD-D50E01FAFE26}" type="presParOf" srcId="{898D610E-0C2F-4B11-9FBE-3673F42EE52D}" destId="{9CC64A43-ED7D-4C8D-87BC-12BE3C65688F}" srcOrd="2" destOrd="0" presId="urn:microsoft.com/office/officeart/2008/layout/LinedList"/>
    <dgm:cxn modelId="{F6918DB1-6819-4E4A-A83E-AAAF0D808CB6}" type="presParOf" srcId="{898D610E-0C2F-4B11-9FBE-3673F42EE52D}" destId="{A297DDE9-72D8-48EF-8AEA-75877E912524}" srcOrd="3" destOrd="0" presId="urn:microsoft.com/office/officeart/2008/layout/LinedList"/>
    <dgm:cxn modelId="{EF6F3C18-CF72-42C8-9681-142E25AAAB21}" type="presParOf" srcId="{A297DDE9-72D8-48EF-8AEA-75877E912524}" destId="{96556F39-01AD-437C-8A16-8FA4EAEBFCE8}" srcOrd="0" destOrd="0" presId="urn:microsoft.com/office/officeart/2008/layout/LinedList"/>
    <dgm:cxn modelId="{E70F56E4-147A-4C83-BAC4-27504183ED20}" type="presParOf" srcId="{A297DDE9-72D8-48EF-8AEA-75877E912524}" destId="{829D4967-11B0-4ADD-A06C-548A298108E6}" srcOrd="1" destOrd="0" presId="urn:microsoft.com/office/officeart/2008/layout/LinedList"/>
    <dgm:cxn modelId="{2955F156-3C68-4C16-A664-87F1622ABCFF}" type="presParOf" srcId="{898D610E-0C2F-4B11-9FBE-3673F42EE52D}" destId="{9A72B4CA-98ED-4827-918F-99C9F8DDB3E1}" srcOrd="4" destOrd="0" presId="urn:microsoft.com/office/officeart/2008/layout/LinedList"/>
    <dgm:cxn modelId="{CADF1C3D-7B71-4F65-8AE5-9C8B9303568C}" type="presParOf" srcId="{898D610E-0C2F-4B11-9FBE-3673F42EE52D}" destId="{82D765C6-D7C6-48D5-BBBE-2D628C06843C}" srcOrd="5" destOrd="0" presId="urn:microsoft.com/office/officeart/2008/layout/LinedList"/>
    <dgm:cxn modelId="{055781F0-30A2-4FEA-BDAF-BD2C457947D8}" type="presParOf" srcId="{82D765C6-D7C6-48D5-BBBE-2D628C06843C}" destId="{0C272C11-0F5D-4CF6-9C50-63C8E225D690}" srcOrd="0" destOrd="0" presId="urn:microsoft.com/office/officeart/2008/layout/LinedList"/>
    <dgm:cxn modelId="{6D24AECE-9AD8-4E7C-9A76-9710F22B44B6}" type="presParOf" srcId="{82D765C6-D7C6-48D5-BBBE-2D628C06843C}" destId="{678AB5D5-C0D5-4E0B-90EE-318452602727}" srcOrd="1" destOrd="0" presId="urn:microsoft.com/office/officeart/2008/layout/LinedList"/>
    <dgm:cxn modelId="{2BD60BA9-A5DD-40E1-8DA5-BE4C2F3C44FB}" type="presParOf" srcId="{898D610E-0C2F-4B11-9FBE-3673F42EE52D}" destId="{FBF1BCB3-F42F-43E1-B106-067D8F797512}" srcOrd="6" destOrd="0" presId="urn:microsoft.com/office/officeart/2008/layout/LinedList"/>
    <dgm:cxn modelId="{5C918354-1471-4C89-A39E-D27872D6584D}" type="presParOf" srcId="{898D610E-0C2F-4B11-9FBE-3673F42EE52D}" destId="{815528D4-3278-489E-98CC-2CFDF7C8E825}" srcOrd="7" destOrd="0" presId="urn:microsoft.com/office/officeart/2008/layout/LinedList"/>
    <dgm:cxn modelId="{97F938E9-1983-43E1-9DDB-6E7403CE6BA3}" type="presParOf" srcId="{815528D4-3278-489E-98CC-2CFDF7C8E825}" destId="{591DF5E1-2D4B-414E-8F28-D5A36C86D0D9}" srcOrd="0" destOrd="0" presId="urn:microsoft.com/office/officeart/2008/layout/LinedList"/>
    <dgm:cxn modelId="{3190EFCE-7317-4D1F-9F03-F13110DF2983}" type="presParOf" srcId="{815528D4-3278-489E-98CC-2CFDF7C8E825}" destId="{388D26AB-CFBB-4DAA-B5F3-D711DEF58F37}" srcOrd="1" destOrd="0" presId="urn:microsoft.com/office/officeart/2008/layout/LinedList"/>
    <dgm:cxn modelId="{BEAF6D9D-50B0-4AA5-A96D-8D4AD55CDE53}" type="presParOf" srcId="{898D610E-0C2F-4B11-9FBE-3673F42EE52D}" destId="{94F53B24-9F0A-4523-90BE-11C775636F9D}" srcOrd="8" destOrd="0" presId="urn:microsoft.com/office/officeart/2008/layout/LinedList"/>
    <dgm:cxn modelId="{BFA6DB50-322B-4E7C-9F19-A56A3DFD7D92}" type="presParOf" srcId="{898D610E-0C2F-4B11-9FBE-3673F42EE52D}" destId="{01DD375D-B45C-4623-87DB-C9BD778953BD}" srcOrd="9" destOrd="0" presId="urn:microsoft.com/office/officeart/2008/layout/LinedList"/>
    <dgm:cxn modelId="{8F39A311-0C8F-4EE3-8629-C3EEB29F43CE}" type="presParOf" srcId="{01DD375D-B45C-4623-87DB-C9BD778953BD}" destId="{EA73D74F-BBE0-4D06-8324-0F98100502F6}" srcOrd="0" destOrd="0" presId="urn:microsoft.com/office/officeart/2008/layout/LinedList"/>
    <dgm:cxn modelId="{8602FAE0-FAF3-440B-9594-EE8878EF90FD}" type="presParOf" srcId="{01DD375D-B45C-4623-87DB-C9BD778953BD}" destId="{0C144894-75B3-4F5A-BE86-808BB17C8443}" srcOrd="1" destOrd="0" presId="urn:microsoft.com/office/officeart/2008/layout/LinedList"/>
    <dgm:cxn modelId="{99CFE9A1-E3B7-4475-B154-15D82DE24930}" type="presParOf" srcId="{898D610E-0C2F-4B11-9FBE-3673F42EE52D}" destId="{05808C86-51E2-4020-9298-88212C61DC3B}" srcOrd="10" destOrd="0" presId="urn:microsoft.com/office/officeart/2008/layout/LinedList"/>
    <dgm:cxn modelId="{4FB30F93-D2C3-425F-9BC4-E803853D69A0}" type="presParOf" srcId="{898D610E-0C2F-4B11-9FBE-3673F42EE52D}" destId="{34411666-BA06-4D06-97D3-CBE69DC1CB34}" srcOrd="11" destOrd="0" presId="urn:microsoft.com/office/officeart/2008/layout/LinedList"/>
    <dgm:cxn modelId="{0304BF72-C43F-4915-9D7B-1AB1BE0C9455}" type="presParOf" srcId="{34411666-BA06-4D06-97D3-CBE69DC1CB34}" destId="{212EB84B-AFCA-4FE1-8D3C-11ED90F5853D}" srcOrd="0" destOrd="0" presId="urn:microsoft.com/office/officeart/2008/layout/LinedList"/>
    <dgm:cxn modelId="{C3BA8CDE-485B-4153-9F3C-ACA73FABF687}" type="presParOf" srcId="{34411666-BA06-4D06-97D3-CBE69DC1CB34}" destId="{AB5109A9-BDD4-4042-9BEA-D9FBA4B59C8E}" srcOrd="1" destOrd="0" presId="urn:microsoft.com/office/officeart/2008/layout/LinedList"/>
    <dgm:cxn modelId="{7FC6FD60-9920-46ED-9699-8BCEA8DEFCB9}" type="presParOf" srcId="{898D610E-0C2F-4B11-9FBE-3673F42EE52D}" destId="{ED8E1AF0-E503-4863-9113-4C0C3D0A5EDB}" srcOrd="12" destOrd="0" presId="urn:microsoft.com/office/officeart/2008/layout/LinedList"/>
    <dgm:cxn modelId="{8A4DF72D-B274-4AAD-BC0D-682A0BFB878B}" type="presParOf" srcId="{898D610E-0C2F-4B11-9FBE-3673F42EE52D}" destId="{38D91BDD-9DDD-4846-831C-F616794CB8A5}" srcOrd="13" destOrd="0" presId="urn:microsoft.com/office/officeart/2008/layout/LinedList"/>
    <dgm:cxn modelId="{F46BD1CB-99F6-4163-ABD3-5974A46AA16E}" type="presParOf" srcId="{38D91BDD-9DDD-4846-831C-F616794CB8A5}" destId="{4047BFE1-5E98-49FB-906E-FA023929A58B}" srcOrd="0" destOrd="0" presId="urn:microsoft.com/office/officeart/2008/layout/LinedList"/>
    <dgm:cxn modelId="{469BBA82-5C7E-48D3-9150-07A4940D9C12}" type="presParOf" srcId="{38D91BDD-9DDD-4846-831C-F616794CB8A5}" destId="{85DA1300-B2FD-4D60-AC8F-0182F11B79FD}" srcOrd="1" destOrd="0" presId="urn:microsoft.com/office/officeart/2008/layout/LinedList"/>
    <dgm:cxn modelId="{F162C182-A46A-430E-B07A-B038534874CF}" type="presParOf" srcId="{898D610E-0C2F-4B11-9FBE-3673F42EE52D}" destId="{0BAADA53-447D-409D-B31B-5B1413E6CDA5}" srcOrd="14" destOrd="0" presId="urn:microsoft.com/office/officeart/2008/layout/LinedList"/>
    <dgm:cxn modelId="{D588EA6F-8104-4ED7-B2F6-E1AA11FE00C1}" type="presParOf" srcId="{898D610E-0C2F-4B11-9FBE-3673F42EE52D}" destId="{2F50E581-7DC8-4381-9873-4232C3293C03}" srcOrd="15" destOrd="0" presId="urn:microsoft.com/office/officeart/2008/layout/LinedList"/>
    <dgm:cxn modelId="{6A510261-4D9B-4C3D-9A0C-C82947A4F285}" type="presParOf" srcId="{2F50E581-7DC8-4381-9873-4232C3293C03}" destId="{05978344-4C2F-4BBF-B304-6D97CA122D2C}" srcOrd="0" destOrd="0" presId="urn:microsoft.com/office/officeart/2008/layout/LinedList"/>
    <dgm:cxn modelId="{BD2FEB36-3509-46B3-BC51-899D38D3C43F}" type="presParOf" srcId="{2F50E581-7DC8-4381-9873-4232C3293C03}" destId="{85ED3644-6DB0-41A4-82C7-39231A4C8CC6}" srcOrd="1" destOrd="0" presId="urn:microsoft.com/office/officeart/2008/layout/LinedList"/>
    <dgm:cxn modelId="{8B2A339A-AEA0-44D6-A9FB-519B2B74CC01}" type="presParOf" srcId="{898D610E-0C2F-4B11-9FBE-3673F42EE52D}" destId="{277CB89B-21C7-42BC-A076-0749193CDBEF}" srcOrd="16" destOrd="0" presId="urn:microsoft.com/office/officeart/2008/layout/LinedList"/>
    <dgm:cxn modelId="{9E2A6C4C-2AF7-4D39-AB0D-C9AA8ED7BE8D}" type="presParOf" srcId="{898D610E-0C2F-4B11-9FBE-3673F42EE52D}" destId="{D73C1BDA-1C05-437F-9873-0C1710DCDE66}" srcOrd="17" destOrd="0" presId="urn:microsoft.com/office/officeart/2008/layout/LinedList"/>
    <dgm:cxn modelId="{D9C55DBE-D218-4909-84F4-A4F6357C0F7C}" type="presParOf" srcId="{D73C1BDA-1C05-437F-9873-0C1710DCDE66}" destId="{2B6513B2-D6E9-4F4A-A13B-D7528F3D4E06}" srcOrd="0" destOrd="0" presId="urn:microsoft.com/office/officeart/2008/layout/LinedList"/>
    <dgm:cxn modelId="{87D66675-0DB1-4A73-A038-4AEBC1C43291}" type="presParOf" srcId="{D73C1BDA-1C05-437F-9873-0C1710DCDE66}" destId="{948B6B12-AF3B-4F04-99CF-9F1DC3524F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2C6835-097E-4D5D-9013-0760DBB5350B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AF288A-17AF-422F-B981-5681FAA24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Decide</a:t>
          </a:r>
        </a:p>
      </dgm:t>
    </dgm:pt>
    <dgm:pt modelId="{96A02FC3-3667-4FFC-AD58-5233F7571DEC}" type="parTrans" cxnId="{F2194A03-C196-4A4D-91FC-C3BEA3572D6E}">
      <dgm:prSet/>
      <dgm:spPr/>
      <dgm:t>
        <a:bodyPr/>
        <a:lstStyle/>
        <a:p>
          <a:endParaRPr lang="en-US"/>
        </a:p>
      </dgm:t>
    </dgm:pt>
    <dgm:pt modelId="{FB04F4D9-9864-4332-B543-36ABFADA2F3D}" type="sibTrans" cxnId="{F2194A03-C196-4A4D-91FC-C3BEA3572D6E}">
      <dgm:prSet/>
      <dgm:spPr/>
      <dgm:t>
        <a:bodyPr/>
        <a:lstStyle/>
        <a:p>
          <a:endParaRPr lang="en-US"/>
        </a:p>
      </dgm:t>
    </dgm:pt>
    <dgm:pt modelId="{3832C123-952E-42BF-861D-CC47D67725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Decide goals by following instructions with online lecture method</a:t>
          </a:r>
        </a:p>
      </dgm:t>
    </dgm:pt>
    <dgm:pt modelId="{D2C786F0-AD2A-45E6-B36A-FD2A0E78E776}" type="parTrans" cxnId="{5BF2855B-B928-4897-95A8-FB76AF5C09CD}">
      <dgm:prSet/>
      <dgm:spPr/>
      <dgm:t>
        <a:bodyPr/>
        <a:lstStyle/>
        <a:p>
          <a:endParaRPr lang="en-US"/>
        </a:p>
      </dgm:t>
    </dgm:pt>
    <dgm:pt modelId="{B612E10B-A7C6-49CB-BB0A-C10576600A79}" type="sibTrans" cxnId="{5BF2855B-B928-4897-95A8-FB76AF5C09CD}">
      <dgm:prSet/>
      <dgm:spPr/>
      <dgm:t>
        <a:bodyPr/>
        <a:lstStyle/>
        <a:p>
          <a:endParaRPr lang="en-US"/>
        </a:p>
      </dgm:t>
    </dgm:pt>
    <dgm:pt modelId="{888DDA4B-4A8F-4A0D-8452-42C9E96B9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31AB3C8A-225B-48CC-98E1-9B34FA8D8543}" type="parTrans" cxnId="{A1FA4CBB-2DC4-4D5D-8A1E-C3BCEE8DE8C0}">
      <dgm:prSet/>
      <dgm:spPr/>
      <dgm:t>
        <a:bodyPr/>
        <a:lstStyle/>
        <a:p>
          <a:endParaRPr lang="en-US"/>
        </a:p>
      </dgm:t>
    </dgm:pt>
    <dgm:pt modelId="{20E0C776-897C-441A-8D19-3DD4F743FD71}" type="sibTrans" cxnId="{A1FA4CBB-2DC4-4D5D-8A1E-C3BCEE8DE8C0}">
      <dgm:prSet/>
      <dgm:spPr/>
      <dgm:t>
        <a:bodyPr/>
        <a:lstStyle/>
        <a:p>
          <a:endParaRPr lang="en-US"/>
        </a:p>
      </dgm:t>
    </dgm:pt>
    <dgm:pt modelId="{50EA653F-30AE-4029-9B0B-9FE8A66634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Create balance between work and life by  instructions on measuring achievable goals </a:t>
          </a:r>
        </a:p>
      </dgm:t>
    </dgm:pt>
    <dgm:pt modelId="{81DDFD47-A038-45B2-8193-18C17885E54A}" type="parTrans" cxnId="{38760D3E-3F6E-4BA5-A5D7-10439EBAEB08}">
      <dgm:prSet/>
      <dgm:spPr/>
      <dgm:t>
        <a:bodyPr/>
        <a:lstStyle/>
        <a:p>
          <a:endParaRPr lang="en-US"/>
        </a:p>
      </dgm:t>
    </dgm:pt>
    <dgm:pt modelId="{5AD41B54-E1A6-4FC1-AF71-1BD29C324693}" type="sibTrans" cxnId="{38760D3E-3F6E-4BA5-A5D7-10439EBAEB08}">
      <dgm:prSet/>
      <dgm:spPr/>
      <dgm:t>
        <a:bodyPr/>
        <a:lstStyle/>
        <a:p>
          <a:endParaRPr lang="en-US"/>
        </a:p>
      </dgm:t>
    </dgm:pt>
    <dgm:pt modelId="{9BDACF75-3DEE-4F16-96E9-E0832BC32B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</a:t>
          </a:r>
        </a:p>
      </dgm:t>
    </dgm:pt>
    <dgm:pt modelId="{399DC085-8BB8-4BA5-AC94-03C2D8B628E2}" type="parTrans" cxnId="{AACEA16F-5744-45F9-A2A2-2F221E410BA8}">
      <dgm:prSet/>
      <dgm:spPr/>
      <dgm:t>
        <a:bodyPr/>
        <a:lstStyle/>
        <a:p>
          <a:endParaRPr lang="en-US"/>
        </a:p>
      </dgm:t>
    </dgm:pt>
    <dgm:pt modelId="{336DE6A7-B666-4E02-A0C7-86DB2706E338}" type="sibTrans" cxnId="{AACEA16F-5744-45F9-A2A2-2F221E410BA8}">
      <dgm:prSet/>
      <dgm:spPr/>
      <dgm:t>
        <a:bodyPr/>
        <a:lstStyle/>
        <a:p>
          <a:endParaRPr lang="en-US"/>
        </a:p>
      </dgm:t>
    </dgm:pt>
    <dgm:pt modelId="{7E636090-A1CD-4CF5-8B78-853FCF593F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Enhance productivity at workplace and experience great relationship by spending time in life events by doing real time exercise</a:t>
          </a:r>
        </a:p>
      </dgm:t>
    </dgm:pt>
    <dgm:pt modelId="{5311653E-B037-42AD-931C-5DFEBC48A24B}" type="parTrans" cxnId="{38BA5521-53CD-43A9-8186-A0FE3359BADF}">
      <dgm:prSet/>
      <dgm:spPr/>
      <dgm:t>
        <a:bodyPr/>
        <a:lstStyle/>
        <a:p>
          <a:endParaRPr lang="en-US"/>
        </a:p>
      </dgm:t>
    </dgm:pt>
    <dgm:pt modelId="{C0629922-2842-49DD-815C-3F3C2AEBCDF3}" type="sibTrans" cxnId="{38BA5521-53CD-43A9-8186-A0FE3359BADF}">
      <dgm:prSet/>
      <dgm:spPr/>
      <dgm:t>
        <a:bodyPr/>
        <a:lstStyle/>
        <a:p>
          <a:endParaRPr lang="en-US"/>
        </a:p>
      </dgm:t>
    </dgm:pt>
    <dgm:pt modelId="{E9BEAE1E-8CAE-448A-B442-9E1FF97A7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</a:t>
          </a:r>
        </a:p>
      </dgm:t>
    </dgm:pt>
    <dgm:pt modelId="{9B22F0D4-5818-4970-8BD3-A96FE4CF31A1}" type="parTrans" cxnId="{98DFA5EF-BBEF-4FDA-94B8-3998A94CF230}">
      <dgm:prSet/>
      <dgm:spPr/>
      <dgm:t>
        <a:bodyPr/>
        <a:lstStyle/>
        <a:p>
          <a:endParaRPr lang="en-US"/>
        </a:p>
      </dgm:t>
    </dgm:pt>
    <dgm:pt modelId="{C11E51E3-1A6E-457A-8816-13103C0752B2}" type="sibTrans" cxnId="{98DFA5EF-BBEF-4FDA-94B8-3998A94CF230}">
      <dgm:prSet/>
      <dgm:spPr/>
      <dgm:t>
        <a:bodyPr/>
        <a:lstStyle/>
        <a:p>
          <a:endParaRPr lang="en-US"/>
        </a:p>
      </dgm:t>
    </dgm:pt>
    <dgm:pt modelId="{4AF33038-8926-48B4-BB2B-0D7E533F4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more positive perceptions from employer and increase in grades by prioritizing tasks activity.</a:t>
          </a:r>
        </a:p>
      </dgm:t>
    </dgm:pt>
    <dgm:pt modelId="{7EB55B32-EE92-4EB8-870D-5AA86FBB9E6D}" type="parTrans" cxnId="{D7AE643B-302F-46B9-AA27-AEBFAC88D599}">
      <dgm:prSet/>
      <dgm:spPr/>
      <dgm:t>
        <a:bodyPr/>
        <a:lstStyle/>
        <a:p>
          <a:endParaRPr lang="en-US"/>
        </a:p>
      </dgm:t>
    </dgm:pt>
    <dgm:pt modelId="{BA02D137-95AC-4D32-A310-519C120D8C17}" type="sibTrans" cxnId="{D7AE643B-302F-46B9-AA27-AEBFAC88D599}">
      <dgm:prSet/>
      <dgm:spPr/>
      <dgm:t>
        <a:bodyPr/>
        <a:lstStyle/>
        <a:p>
          <a:endParaRPr lang="en-US"/>
        </a:p>
      </dgm:t>
    </dgm:pt>
    <dgm:pt modelId="{90F6EBA0-FF2E-4FA1-BE59-C16E3F6C91E4}" type="pres">
      <dgm:prSet presAssocID="{252C6835-097E-4D5D-9013-0760DBB5350B}" presName="root" presStyleCnt="0">
        <dgm:presLayoutVars>
          <dgm:dir/>
          <dgm:resizeHandles val="exact"/>
        </dgm:presLayoutVars>
      </dgm:prSet>
      <dgm:spPr/>
    </dgm:pt>
    <dgm:pt modelId="{E9FBA646-497A-4493-AE88-489891AAEB2A}" type="pres">
      <dgm:prSet presAssocID="{27AF288A-17AF-422F-B981-5681FAA240B9}" presName="compNode" presStyleCnt="0"/>
      <dgm:spPr/>
    </dgm:pt>
    <dgm:pt modelId="{DDCA6BD4-2ECB-40F8-AFEA-1AD65F05AF18}" type="pres">
      <dgm:prSet presAssocID="{27AF288A-17AF-422F-B981-5681FAA240B9}" presName="bgRect" presStyleLbl="bgShp" presStyleIdx="0" presStyleCnt="4"/>
      <dgm:spPr/>
    </dgm:pt>
    <dgm:pt modelId="{7FFD5F38-DC67-4D72-86D9-895993B8C4C9}" type="pres">
      <dgm:prSet presAssocID="{27AF288A-17AF-422F-B981-5681FAA240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C84CCB-43D4-45F4-BEA4-ED1092BB6B80}" type="pres">
      <dgm:prSet presAssocID="{27AF288A-17AF-422F-B981-5681FAA240B9}" presName="spaceRect" presStyleCnt="0"/>
      <dgm:spPr/>
    </dgm:pt>
    <dgm:pt modelId="{B6727348-B678-4DC8-9A30-5EDECAF66F35}" type="pres">
      <dgm:prSet presAssocID="{27AF288A-17AF-422F-B981-5681FAA240B9}" presName="parTx" presStyleLbl="revTx" presStyleIdx="0" presStyleCnt="8">
        <dgm:presLayoutVars>
          <dgm:chMax val="0"/>
          <dgm:chPref val="0"/>
        </dgm:presLayoutVars>
      </dgm:prSet>
      <dgm:spPr/>
    </dgm:pt>
    <dgm:pt modelId="{38883B3D-36F9-45ED-BAC9-59B0E225BF46}" type="pres">
      <dgm:prSet presAssocID="{27AF288A-17AF-422F-B981-5681FAA240B9}" presName="desTx" presStyleLbl="revTx" presStyleIdx="1" presStyleCnt="8" custScaleX="130832" custLinFactNeighborX="-46085">
        <dgm:presLayoutVars/>
      </dgm:prSet>
      <dgm:spPr/>
    </dgm:pt>
    <dgm:pt modelId="{742F848B-3EF6-4C64-97E5-A2A05D0AC447}" type="pres">
      <dgm:prSet presAssocID="{FB04F4D9-9864-4332-B543-36ABFADA2F3D}" presName="sibTrans" presStyleCnt="0"/>
      <dgm:spPr/>
    </dgm:pt>
    <dgm:pt modelId="{319FDE29-811E-4790-A304-D601DF6345A3}" type="pres">
      <dgm:prSet presAssocID="{888DDA4B-4A8F-4A0D-8452-42C9E96B9E9E}" presName="compNode" presStyleCnt="0"/>
      <dgm:spPr/>
    </dgm:pt>
    <dgm:pt modelId="{17BB042B-376E-4C5A-8673-E6DD54374912}" type="pres">
      <dgm:prSet presAssocID="{888DDA4B-4A8F-4A0D-8452-42C9E96B9E9E}" presName="bgRect" presStyleLbl="bgShp" presStyleIdx="1" presStyleCnt="4"/>
      <dgm:spPr/>
    </dgm:pt>
    <dgm:pt modelId="{495CD943-CCBE-4ECC-A9BC-6FB1D34BB6CA}" type="pres">
      <dgm:prSet presAssocID="{888DDA4B-4A8F-4A0D-8452-42C9E96B9E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8715F2-071F-423C-B727-43BF0F4F6A13}" type="pres">
      <dgm:prSet presAssocID="{888DDA4B-4A8F-4A0D-8452-42C9E96B9E9E}" presName="spaceRect" presStyleCnt="0"/>
      <dgm:spPr/>
    </dgm:pt>
    <dgm:pt modelId="{40215EAE-9DBE-473D-B9FB-2D71B3245DA2}" type="pres">
      <dgm:prSet presAssocID="{888DDA4B-4A8F-4A0D-8452-42C9E96B9E9E}" presName="parTx" presStyleLbl="revTx" presStyleIdx="2" presStyleCnt="8">
        <dgm:presLayoutVars>
          <dgm:chMax val="0"/>
          <dgm:chPref val="0"/>
        </dgm:presLayoutVars>
      </dgm:prSet>
      <dgm:spPr/>
    </dgm:pt>
    <dgm:pt modelId="{170D1B17-8E28-4831-B6CF-FE4F4A0CFE10}" type="pres">
      <dgm:prSet presAssocID="{888DDA4B-4A8F-4A0D-8452-42C9E96B9E9E}" presName="desTx" presStyleLbl="revTx" presStyleIdx="3" presStyleCnt="8" custScaleX="153691" custLinFactNeighborX="-32083">
        <dgm:presLayoutVars/>
      </dgm:prSet>
      <dgm:spPr/>
    </dgm:pt>
    <dgm:pt modelId="{425427A3-6E93-498C-AB95-8FAF6A1A0016}" type="pres">
      <dgm:prSet presAssocID="{20E0C776-897C-441A-8D19-3DD4F743FD71}" presName="sibTrans" presStyleCnt="0"/>
      <dgm:spPr/>
    </dgm:pt>
    <dgm:pt modelId="{854B9E36-8DFF-4B22-B0F8-175621BD350A}" type="pres">
      <dgm:prSet presAssocID="{9BDACF75-3DEE-4F16-96E9-E0832BC32BFB}" presName="compNode" presStyleCnt="0"/>
      <dgm:spPr/>
    </dgm:pt>
    <dgm:pt modelId="{28615A42-EC2A-4DE0-859B-F60BF140177A}" type="pres">
      <dgm:prSet presAssocID="{9BDACF75-3DEE-4F16-96E9-E0832BC32BFB}" presName="bgRect" presStyleLbl="bgShp" presStyleIdx="2" presStyleCnt="4"/>
      <dgm:spPr/>
    </dgm:pt>
    <dgm:pt modelId="{00DDA4F4-2181-4CC9-B55B-0CEAD509A719}" type="pres">
      <dgm:prSet presAssocID="{9BDACF75-3DEE-4F16-96E9-E0832BC32B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40FCD26-9237-4C93-9BC6-9ABF42D208D5}" type="pres">
      <dgm:prSet presAssocID="{9BDACF75-3DEE-4F16-96E9-E0832BC32BFB}" presName="spaceRect" presStyleCnt="0"/>
      <dgm:spPr/>
    </dgm:pt>
    <dgm:pt modelId="{3F1F300D-E66A-4C81-8E29-A380EBB6EF83}" type="pres">
      <dgm:prSet presAssocID="{9BDACF75-3DEE-4F16-96E9-E0832BC32BFB}" presName="parTx" presStyleLbl="revTx" presStyleIdx="4" presStyleCnt="8">
        <dgm:presLayoutVars>
          <dgm:chMax val="0"/>
          <dgm:chPref val="0"/>
        </dgm:presLayoutVars>
      </dgm:prSet>
      <dgm:spPr/>
    </dgm:pt>
    <dgm:pt modelId="{3ADF3AC5-26D4-43FA-8631-D0814ADAF733}" type="pres">
      <dgm:prSet presAssocID="{9BDACF75-3DEE-4F16-96E9-E0832BC32BFB}" presName="desTx" presStyleLbl="revTx" presStyleIdx="5" presStyleCnt="8" custScaleX="143799" custLinFactNeighborX="-34852">
        <dgm:presLayoutVars/>
      </dgm:prSet>
      <dgm:spPr/>
    </dgm:pt>
    <dgm:pt modelId="{667C5671-AD86-4420-9160-DF0545B7B4A2}" type="pres">
      <dgm:prSet presAssocID="{336DE6A7-B666-4E02-A0C7-86DB2706E338}" presName="sibTrans" presStyleCnt="0"/>
      <dgm:spPr/>
    </dgm:pt>
    <dgm:pt modelId="{6C5FDF11-3E6E-475A-B8E6-88169347E340}" type="pres">
      <dgm:prSet presAssocID="{E9BEAE1E-8CAE-448A-B442-9E1FF97A7E51}" presName="compNode" presStyleCnt="0"/>
      <dgm:spPr/>
    </dgm:pt>
    <dgm:pt modelId="{73C26243-9E34-4D87-A5A9-CA5B28470F49}" type="pres">
      <dgm:prSet presAssocID="{E9BEAE1E-8CAE-448A-B442-9E1FF97A7E51}" presName="bgRect" presStyleLbl="bgShp" presStyleIdx="3" presStyleCnt="4"/>
      <dgm:spPr/>
    </dgm:pt>
    <dgm:pt modelId="{40813A0B-3B02-4A5B-925D-1C6B6BDCBA3C}" type="pres">
      <dgm:prSet presAssocID="{E9BEAE1E-8CAE-448A-B442-9E1FF97A7E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A8CF5D8-E207-423B-B687-AB92C6EAF207}" type="pres">
      <dgm:prSet presAssocID="{E9BEAE1E-8CAE-448A-B442-9E1FF97A7E51}" presName="spaceRect" presStyleCnt="0"/>
      <dgm:spPr/>
    </dgm:pt>
    <dgm:pt modelId="{25B690C1-15B2-477A-A2DC-2BE67B525AF3}" type="pres">
      <dgm:prSet presAssocID="{E9BEAE1E-8CAE-448A-B442-9E1FF97A7E51}" presName="parTx" presStyleLbl="revTx" presStyleIdx="6" presStyleCnt="8">
        <dgm:presLayoutVars>
          <dgm:chMax val="0"/>
          <dgm:chPref val="0"/>
        </dgm:presLayoutVars>
      </dgm:prSet>
      <dgm:spPr/>
    </dgm:pt>
    <dgm:pt modelId="{948658C5-CE03-4822-B1C2-EEACF0FF1590}" type="pres">
      <dgm:prSet presAssocID="{E9BEAE1E-8CAE-448A-B442-9E1FF97A7E51}" presName="desTx" presStyleLbl="revTx" presStyleIdx="7" presStyleCnt="8" custScaleX="105777" custLinFactNeighborX="-52861">
        <dgm:presLayoutVars/>
      </dgm:prSet>
      <dgm:spPr/>
    </dgm:pt>
  </dgm:ptLst>
  <dgm:cxnLst>
    <dgm:cxn modelId="{F2194A03-C196-4A4D-91FC-C3BEA3572D6E}" srcId="{252C6835-097E-4D5D-9013-0760DBB5350B}" destId="{27AF288A-17AF-422F-B981-5681FAA240B9}" srcOrd="0" destOrd="0" parTransId="{96A02FC3-3667-4FFC-AD58-5233F7571DEC}" sibTransId="{FB04F4D9-9864-4332-B543-36ABFADA2F3D}"/>
    <dgm:cxn modelId="{7DF5F615-6179-49C4-8C02-0D1B8F079C92}" type="presOf" srcId="{4AF33038-8926-48B4-BB2B-0D7E533F472E}" destId="{948658C5-CE03-4822-B1C2-EEACF0FF1590}" srcOrd="0" destOrd="0" presId="urn:microsoft.com/office/officeart/2018/2/layout/IconVerticalSolidList"/>
    <dgm:cxn modelId="{38BA5521-53CD-43A9-8186-A0FE3359BADF}" srcId="{9BDACF75-3DEE-4F16-96E9-E0832BC32BFB}" destId="{7E636090-A1CD-4CF5-8B78-853FCF593F89}" srcOrd="0" destOrd="0" parTransId="{5311653E-B037-42AD-931C-5DFEBC48A24B}" sibTransId="{C0629922-2842-49DD-815C-3F3C2AEBCDF3}"/>
    <dgm:cxn modelId="{EE8D4D2F-500A-4E14-B80D-EC11EA529DA5}" type="presOf" srcId="{50EA653F-30AE-4029-9B0B-9FE8A666342D}" destId="{170D1B17-8E28-4831-B6CF-FE4F4A0CFE10}" srcOrd="0" destOrd="0" presId="urn:microsoft.com/office/officeart/2018/2/layout/IconVerticalSolidList"/>
    <dgm:cxn modelId="{D7AE643B-302F-46B9-AA27-AEBFAC88D599}" srcId="{E9BEAE1E-8CAE-448A-B442-9E1FF97A7E51}" destId="{4AF33038-8926-48B4-BB2B-0D7E533F472E}" srcOrd="0" destOrd="0" parTransId="{7EB55B32-EE92-4EB8-870D-5AA86FBB9E6D}" sibTransId="{BA02D137-95AC-4D32-A310-519C120D8C17}"/>
    <dgm:cxn modelId="{38760D3E-3F6E-4BA5-A5D7-10439EBAEB08}" srcId="{888DDA4B-4A8F-4A0D-8452-42C9E96B9E9E}" destId="{50EA653F-30AE-4029-9B0B-9FE8A666342D}" srcOrd="0" destOrd="0" parTransId="{81DDFD47-A038-45B2-8193-18C17885E54A}" sibTransId="{5AD41B54-E1A6-4FC1-AF71-1BD29C324693}"/>
    <dgm:cxn modelId="{5BF2855B-B928-4897-95A8-FB76AF5C09CD}" srcId="{27AF288A-17AF-422F-B981-5681FAA240B9}" destId="{3832C123-952E-42BF-861D-CC47D67725B8}" srcOrd="0" destOrd="0" parTransId="{D2C786F0-AD2A-45E6-B36A-FD2A0E78E776}" sibTransId="{B612E10B-A7C6-49CB-BB0A-C10576600A79}"/>
    <dgm:cxn modelId="{6B30B06C-F11C-47A3-9F07-5526855C0195}" type="presOf" srcId="{E9BEAE1E-8CAE-448A-B442-9E1FF97A7E51}" destId="{25B690C1-15B2-477A-A2DC-2BE67B525AF3}" srcOrd="0" destOrd="0" presId="urn:microsoft.com/office/officeart/2018/2/layout/IconVerticalSolidList"/>
    <dgm:cxn modelId="{AACEA16F-5744-45F9-A2A2-2F221E410BA8}" srcId="{252C6835-097E-4D5D-9013-0760DBB5350B}" destId="{9BDACF75-3DEE-4F16-96E9-E0832BC32BFB}" srcOrd="2" destOrd="0" parTransId="{399DC085-8BB8-4BA5-AC94-03C2D8B628E2}" sibTransId="{336DE6A7-B666-4E02-A0C7-86DB2706E338}"/>
    <dgm:cxn modelId="{3312B793-1420-415C-81EC-DBE6D26667F0}" type="presOf" srcId="{252C6835-097E-4D5D-9013-0760DBB5350B}" destId="{90F6EBA0-FF2E-4FA1-BE59-C16E3F6C91E4}" srcOrd="0" destOrd="0" presId="urn:microsoft.com/office/officeart/2018/2/layout/IconVerticalSolidList"/>
    <dgm:cxn modelId="{47877799-419A-40E4-8E31-AF4273727478}" type="presOf" srcId="{7E636090-A1CD-4CF5-8B78-853FCF593F89}" destId="{3ADF3AC5-26D4-43FA-8631-D0814ADAF733}" srcOrd="0" destOrd="0" presId="urn:microsoft.com/office/officeart/2018/2/layout/IconVerticalSolidList"/>
    <dgm:cxn modelId="{ACED2DA8-9B02-4D04-9987-53D55E9B9766}" type="presOf" srcId="{3832C123-952E-42BF-861D-CC47D67725B8}" destId="{38883B3D-36F9-45ED-BAC9-59B0E225BF46}" srcOrd="0" destOrd="0" presId="urn:microsoft.com/office/officeart/2018/2/layout/IconVerticalSolidList"/>
    <dgm:cxn modelId="{A1FA4CBB-2DC4-4D5D-8A1E-C3BCEE8DE8C0}" srcId="{252C6835-097E-4D5D-9013-0760DBB5350B}" destId="{888DDA4B-4A8F-4A0D-8452-42C9E96B9E9E}" srcOrd="1" destOrd="0" parTransId="{31AB3C8A-225B-48CC-98E1-9B34FA8D8543}" sibTransId="{20E0C776-897C-441A-8D19-3DD4F743FD71}"/>
    <dgm:cxn modelId="{F4D684D5-BA8C-4FF3-A721-501803A9D7B9}" type="presOf" srcId="{27AF288A-17AF-422F-B981-5681FAA240B9}" destId="{B6727348-B678-4DC8-9A30-5EDECAF66F35}" srcOrd="0" destOrd="0" presId="urn:microsoft.com/office/officeart/2018/2/layout/IconVerticalSolidList"/>
    <dgm:cxn modelId="{C0F9ABDB-DDC7-4420-BF0C-B5F37E522048}" type="presOf" srcId="{9BDACF75-3DEE-4F16-96E9-E0832BC32BFB}" destId="{3F1F300D-E66A-4C81-8E29-A380EBB6EF83}" srcOrd="0" destOrd="0" presId="urn:microsoft.com/office/officeart/2018/2/layout/IconVerticalSolidList"/>
    <dgm:cxn modelId="{D8FCADE5-8270-4F1A-AA34-2FB67365B340}" type="presOf" srcId="{888DDA4B-4A8F-4A0D-8452-42C9E96B9E9E}" destId="{40215EAE-9DBE-473D-B9FB-2D71B3245DA2}" srcOrd="0" destOrd="0" presId="urn:microsoft.com/office/officeart/2018/2/layout/IconVerticalSolidList"/>
    <dgm:cxn modelId="{98DFA5EF-BBEF-4FDA-94B8-3998A94CF230}" srcId="{252C6835-097E-4D5D-9013-0760DBB5350B}" destId="{E9BEAE1E-8CAE-448A-B442-9E1FF97A7E51}" srcOrd="3" destOrd="0" parTransId="{9B22F0D4-5818-4970-8BD3-A96FE4CF31A1}" sibTransId="{C11E51E3-1A6E-457A-8816-13103C0752B2}"/>
    <dgm:cxn modelId="{16DE3AFF-1221-477E-BDA0-D773D9BD5334}" type="presParOf" srcId="{90F6EBA0-FF2E-4FA1-BE59-C16E3F6C91E4}" destId="{E9FBA646-497A-4493-AE88-489891AAEB2A}" srcOrd="0" destOrd="0" presId="urn:microsoft.com/office/officeart/2018/2/layout/IconVerticalSolidList"/>
    <dgm:cxn modelId="{4C67A472-1C68-467A-83FF-311DA1E71BD3}" type="presParOf" srcId="{E9FBA646-497A-4493-AE88-489891AAEB2A}" destId="{DDCA6BD4-2ECB-40F8-AFEA-1AD65F05AF18}" srcOrd="0" destOrd="0" presId="urn:microsoft.com/office/officeart/2018/2/layout/IconVerticalSolidList"/>
    <dgm:cxn modelId="{CBDC720D-D3F4-40BF-AF26-0EA704BC0A32}" type="presParOf" srcId="{E9FBA646-497A-4493-AE88-489891AAEB2A}" destId="{7FFD5F38-DC67-4D72-86D9-895993B8C4C9}" srcOrd="1" destOrd="0" presId="urn:microsoft.com/office/officeart/2018/2/layout/IconVerticalSolidList"/>
    <dgm:cxn modelId="{8BA9EF6E-B23C-43EA-8FEF-C8A863C72D25}" type="presParOf" srcId="{E9FBA646-497A-4493-AE88-489891AAEB2A}" destId="{B1C84CCB-43D4-45F4-BEA4-ED1092BB6B80}" srcOrd="2" destOrd="0" presId="urn:microsoft.com/office/officeart/2018/2/layout/IconVerticalSolidList"/>
    <dgm:cxn modelId="{101A07C0-175B-4362-9B9E-3AD126DA9F40}" type="presParOf" srcId="{E9FBA646-497A-4493-AE88-489891AAEB2A}" destId="{B6727348-B678-4DC8-9A30-5EDECAF66F35}" srcOrd="3" destOrd="0" presId="urn:microsoft.com/office/officeart/2018/2/layout/IconVerticalSolidList"/>
    <dgm:cxn modelId="{E8BD74A9-55E8-4EB6-9D56-F6BABDE90F7E}" type="presParOf" srcId="{E9FBA646-497A-4493-AE88-489891AAEB2A}" destId="{38883B3D-36F9-45ED-BAC9-59B0E225BF46}" srcOrd="4" destOrd="0" presId="urn:microsoft.com/office/officeart/2018/2/layout/IconVerticalSolidList"/>
    <dgm:cxn modelId="{F836368C-4223-46FC-BBF0-207BD06C5A81}" type="presParOf" srcId="{90F6EBA0-FF2E-4FA1-BE59-C16E3F6C91E4}" destId="{742F848B-3EF6-4C64-97E5-A2A05D0AC447}" srcOrd="1" destOrd="0" presId="urn:microsoft.com/office/officeart/2018/2/layout/IconVerticalSolidList"/>
    <dgm:cxn modelId="{38C80AF2-B63E-4403-805A-A47E4F5C1A0B}" type="presParOf" srcId="{90F6EBA0-FF2E-4FA1-BE59-C16E3F6C91E4}" destId="{319FDE29-811E-4790-A304-D601DF6345A3}" srcOrd="2" destOrd="0" presId="urn:microsoft.com/office/officeart/2018/2/layout/IconVerticalSolidList"/>
    <dgm:cxn modelId="{5D1243CB-005B-4767-859D-DFBA0FAC3412}" type="presParOf" srcId="{319FDE29-811E-4790-A304-D601DF6345A3}" destId="{17BB042B-376E-4C5A-8673-E6DD54374912}" srcOrd="0" destOrd="0" presId="urn:microsoft.com/office/officeart/2018/2/layout/IconVerticalSolidList"/>
    <dgm:cxn modelId="{0032E688-8DD4-4057-AF0E-D7F1B8703726}" type="presParOf" srcId="{319FDE29-811E-4790-A304-D601DF6345A3}" destId="{495CD943-CCBE-4ECC-A9BC-6FB1D34BB6CA}" srcOrd="1" destOrd="0" presId="urn:microsoft.com/office/officeart/2018/2/layout/IconVerticalSolidList"/>
    <dgm:cxn modelId="{D0DBB3AB-0652-4D4A-972A-6A0EF0D0D86D}" type="presParOf" srcId="{319FDE29-811E-4790-A304-D601DF6345A3}" destId="{C78715F2-071F-423C-B727-43BF0F4F6A13}" srcOrd="2" destOrd="0" presId="urn:microsoft.com/office/officeart/2018/2/layout/IconVerticalSolidList"/>
    <dgm:cxn modelId="{1F95AF65-2B2C-41FD-9933-79C3E2D94F1B}" type="presParOf" srcId="{319FDE29-811E-4790-A304-D601DF6345A3}" destId="{40215EAE-9DBE-473D-B9FB-2D71B3245DA2}" srcOrd="3" destOrd="0" presId="urn:microsoft.com/office/officeart/2018/2/layout/IconVerticalSolidList"/>
    <dgm:cxn modelId="{444345D4-891C-431D-8DFB-67EB9D5381BF}" type="presParOf" srcId="{319FDE29-811E-4790-A304-D601DF6345A3}" destId="{170D1B17-8E28-4831-B6CF-FE4F4A0CFE10}" srcOrd="4" destOrd="0" presId="urn:microsoft.com/office/officeart/2018/2/layout/IconVerticalSolidList"/>
    <dgm:cxn modelId="{D33B2AF7-B7E2-4FE1-A90D-9AE9DD27AFB0}" type="presParOf" srcId="{90F6EBA0-FF2E-4FA1-BE59-C16E3F6C91E4}" destId="{425427A3-6E93-498C-AB95-8FAF6A1A0016}" srcOrd="3" destOrd="0" presId="urn:microsoft.com/office/officeart/2018/2/layout/IconVerticalSolidList"/>
    <dgm:cxn modelId="{E94DEB70-B5A9-4A46-8E71-3101A9A1D982}" type="presParOf" srcId="{90F6EBA0-FF2E-4FA1-BE59-C16E3F6C91E4}" destId="{854B9E36-8DFF-4B22-B0F8-175621BD350A}" srcOrd="4" destOrd="0" presId="urn:microsoft.com/office/officeart/2018/2/layout/IconVerticalSolidList"/>
    <dgm:cxn modelId="{A03107BB-87E8-4646-8083-B0E7E11DC5AC}" type="presParOf" srcId="{854B9E36-8DFF-4B22-B0F8-175621BD350A}" destId="{28615A42-EC2A-4DE0-859B-F60BF140177A}" srcOrd="0" destOrd="0" presId="urn:microsoft.com/office/officeart/2018/2/layout/IconVerticalSolidList"/>
    <dgm:cxn modelId="{8F94CF3B-1463-4FD6-A275-5F45A0DA47BF}" type="presParOf" srcId="{854B9E36-8DFF-4B22-B0F8-175621BD350A}" destId="{00DDA4F4-2181-4CC9-B55B-0CEAD509A719}" srcOrd="1" destOrd="0" presId="urn:microsoft.com/office/officeart/2018/2/layout/IconVerticalSolidList"/>
    <dgm:cxn modelId="{89B6C79B-780C-43DD-A8E4-1E09A4E6A682}" type="presParOf" srcId="{854B9E36-8DFF-4B22-B0F8-175621BD350A}" destId="{340FCD26-9237-4C93-9BC6-9ABF42D208D5}" srcOrd="2" destOrd="0" presId="urn:microsoft.com/office/officeart/2018/2/layout/IconVerticalSolidList"/>
    <dgm:cxn modelId="{C39D2EAB-1596-4502-8E00-E03AA8FF241D}" type="presParOf" srcId="{854B9E36-8DFF-4B22-B0F8-175621BD350A}" destId="{3F1F300D-E66A-4C81-8E29-A380EBB6EF83}" srcOrd="3" destOrd="0" presId="urn:microsoft.com/office/officeart/2018/2/layout/IconVerticalSolidList"/>
    <dgm:cxn modelId="{5AB68769-AF4E-4B38-B19A-ED0E4D1FD286}" type="presParOf" srcId="{854B9E36-8DFF-4B22-B0F8-175621BD350A}" destId="{3ADF3AC5-26D4-43FA-8631-D0814ADAF733}" srcOrd="4" destOrd="0" presId="urn:microsoft.com/office/officeart/2018/2/layout/IconVerticalSolidList"/>
    <dgm:cxn modelId="{B2F9467C-B441-4A61-B637-47F9652810E5}" type="presParOf" srcId="{90F6EBA0-FF2E-4FA1-BE59-C16E3F6C91E4}" destId="{667C5671-AD86-4420-9160-DF0545B7B4A2}" srcOrd="5" destOrd="0" presId="urn:microsoft.com/office/officeart/2018/2/layout/IconVerticalSolidList"/>
    <dgm:cxn modelId="{8CF48DE4-B0ED-43A4-8A93-B140174FFC56}" type="presParOf" srcId="{90F6EBA0-FF2E-4FA1-BE59-C16E3F6C91E4}" destId="{6C5FDF11-3E6E-475A-B8E6-88169347E340}" srcOrd="6" destOrd="0" presId="urn:microsoft.com/office/officeart/2018/2/layout/IconVerticalSolidList"/>
    <dgm:cxn modelId="{E05561F1-8B34-4ECA-818C-0DA02F0394E7}" type="presParOf" srcId="{6C5FDF11-3E6E-475A-B8E6-88169347E340}" destId="{73C26243-9E34-4D87-A5A9-CA5B28470F49}" srcOrd="0" destOrd="0" presId="urn:microsoft.com/office/officeart/2018/2/layout/IconVerticalSolidList"/>
    <dgm:cxn modelId="{22E4813E-D845-4253-B13A-F34EEEEE2365}" type="presParOf" srcId="{6C5FDF11-3E6E-475A-B8E6-88169347E340}" destId="{40813A0B-3B02-4A5B-925D-1C6B6BDCBA3C}" srcOrd="1" destOrd="0" presId="urn:microsoft.com/office/officeart/2018/2/layout/IconVerticalSolidList"/>
    <dgm:cxn modelId="{80E14CF3-A78A-4B6C-834A-48AA2464CC97}" type="presParOf" srcId="{6C5FDF11-3E6E-475A-B8E6-88169347E340}" destId="{1A8CF5D8-E207-423B-B687-AB92C6EAF207}" srcOrd="2" destOrd="0" presId="urn:microsoft.com/office/officeart/2018/2/layout/IconVerticalSolidList"/>
    <dgm:cxn modelId="{93FE3669-EC15-450F-A012-4F2D7F273024}" type="presParOf" srcId="{6C5FDF11-3E6E-475A-B8E6-88169347E340}" destId="{25B690C1-15B2-477A-A2DC-2BE67B525AF3}" srcOrd="3" destOrd="0" presId="urn:microsoft.com/office/officeart/2018/2/layout/IconVerticalSolidList"/>
    <dgm:cxn modelId="{E27FCAD6-1BE3-41CF-83B8-4DD23D33CEFA}" type="presParOf" srcId="{6C5FDF11-3E6E-475A-B8E6-88169347E340}" destId="{948658C5-CE03-4822-B1C2-EEACF0FF159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6C9D06-078C-4B5A-9C0F-DC3A667F87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E30138-6787-45CD-A943-3A503A7E9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Set the Table – In this we follow some steps which helps to  make proper use of time by setting goals and 	achievements criteria. </a:t>
          </a:r>
        </a:p>
      </dgm:t>
    </dgm:pt>
    <dgm:pt modelId="{3F7F5C32-CA07-40D6-BA5A-F9AA4FF97911}" type="parTrans" cxnId="{E4B98086-078D-4DFE-A6EC-0D1B3D8D77DF}">
      <dgm:prSet/>
      <dgm:spPr/>
      <dgm:t>
        <a:bodyPr/>
        <a:lstStyle/>
        <a:p>
          <a:endParaRPr lang="en-US"/>
        </a:p>
      </dgm:t>
    </dgm:pt>
    <dgm:pt modelId="{934C9416-C9B4-4164-A329-6BACB2322C46}" type="sibTrans" cxnId="{E4B98086-078D-4DFE-A6EC-0D1B3D8D77DF}">
      <dgm:prSet/>
      <dgm:spPr/>
      <dgm:t>
        <a:bodyPr/>
        <a:lstStyle/>
        <a:p>
          <a:endParaRPr lang="en-US"/>
        </a:p>
      </dgm:t>
    </dgm:pt>
    <dgm:pt modelId="{693F51CD-0A06-40E2-9F87-A9481EB1E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Make Four Lists –we will create four different list to achieve your lifetime goals and separate them in daily task </a:t>
          </a:r>
        </a:p>
      </dgm:t>
    </dgm:pt>
    <dgm:pt modelId="{5EBBBCB8-9229-4113-BED0-4E50BAD7307F}" type="parTrans" cxnId="{2FAA6260-3A97-4148-88A2-B9921E2F53D0}">
      <dgm:prSet/>
      <dgm:spPr/>
      <dgm:t>
        <a:bodyPr/>
        <a:lstStyle/>
        <a:p>
          <a:endParaRPr lang="en-US"/>
        </a:p>
      </dgm:t>
    </dgm:pt>
    <dgm:pt modelId="{2EDFC521-0C40-44C8-9BD7-8833B98F7EC2}" type="sibTrans" cxnId="{2FAA6260-3A97-4148-88A2-B9921E2F53D0}">
      <dgm:prSet/>
      <dgm:spPr/>
      <dgm:t>
        <a:bodyPr/>
        <a:lstStyle/>
        <a:p>
          <a:endParaRPr lang="en-US"/>
        </a:p>
      </dgm:t>
    </dgm:pt>
    <dgm:pt modelId="{09D7BD73-59A1-4ECD-9AF3-1D916C00D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ABCDE technique – This technique will help you to prioritize your work according to its importance in your life. </a:t>
          </a:r>
        </a:p>
      </dgm:t>
    </dgm:pt>
    <dgm:pt modelId="{E6BB7BA4-0205-43C9-B86C-76862E4C9244}" type="parTrans" cxnId="{1885EB16-EBD4-44EA-9C2E-97D58B1252AB}">
      <dgm:prSet/>
      <dgm:spPr/>
      <dgm:t>
        <a:bodyPr/>
        <a:lstStyle/>
        <a:p>
          <a:endParaRPr lang="en-US"/>
        </a:p>
      </dgm:t>
    </dgm:pt>
    <dgm:pt modelId="{9FAC24CD-539A-4523-9D9F-98B4A1A97681}" type="sibTrans" cxnId="{1885EB16-EBD4-44EA-9C2E-97D58B1252AB}">
      <dgm:prSet/>
      <dgm:spPr/>
      <dgm:t>
        <a:bodyPr/>
        <a:lstStyle/>
        <a:p>
          <a:endParaRPr lang="en-US"/>
        </a:p>
      </dgm:t>
    </dgm:pt>
    <dgm:pt modelId="{38477993-CD0D-4870-A6E5-B4AE2A8B5D0D}" type="pres">
      <dgm:prSet presAssocID="{D36C9D06-078C-4B5A-9C0F-DC3A667F871B}" presName="root" presStyleCnt="0">
        <dgm:presLayoutVars>
          <dgm:dir/>
          <dgm:resizeHandles val="exact"/>
        </dgm:presLayoutVars>
      </dgm:prSet>
      <dgm:spPr/>
    </dgm:pt>
    <dgm:pt modelId="{2C4DE85F-7BED-49BF-822E-F907526862CE}" type="pres">
      <dgm:prSet presAssocID="{EFE30138-6787-45CD-A943-3A503A7E9EEC}" presName="compNode" presStyleCnt="0"/>
      <dgm:spPr/>
    </dgm:pt>
    <dgm:pt modelId="{6B90B742-CAB4-427A-9235-D0B27947BB6B}" type="pres">
      <dgm:prSet presAssocID="{EFE30138-6787-45CD-A943-3A503A7E9EEC}" presName="bgRect" presStyleLbl="bgShp" presStyleIdx="0" presStyleCnt="3"/>
      <dgm:spPr/>
    </dgm:pt>
    <dgm:pt modelId="{9EA32CA2-83C2-45F4-8289-50A751BB6F38}" type="pres">
      <dgm:prSet presAssocID="{EFE30138-6787-45CD-A943-3A503A7E9E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0B6ED94-E975-4AFC-9505-B1C5E1300A2F}" type="pres">
      <dgm:prSet presAssocID="{EFE30138-6787-45CD-A943-3A503A7E9EEC}" presName="spaceRect" presStyleCnt="0"/>
      <dgm:spPr/>
    </dgm:pt>
    <dgm:pt modelId="{2E0B1E7B-C746-45E8-842B-7B70DB42F15D}" type="pres">
      <dgm:prSet presAssocID="{EFE30138-6787-45CD-A943-3A503A7E9EEC}" presName="parTx" presStyleLbl="revTx" presStyleIdx="0" presStyleCnt="3">
        <dgm:presLayoutVars>
          <dgm:chMax val="0"/>
          <dgm:chPref val="0"/>
        </dgm:presLayoutVars>
      </dgm:prSet>
      <dgm:spPr/>
    </dgm:pt>
    <dgm:pt modelId="{F334CA9B-DE97-46AD-B2C9-F4F04F27FF3F}" type="pres">
      <dgm:prSet presAssocID="{934C9416-C9B4-4164-A329-6BACB2322C46}" presName="sibTrans" presStyleCnt="0"/>
      <dgm:spPr/>
    </dgm:pt>
    <dgm:pt modelId="{4D4AE070-11DB-4EA5-B162-B46B213F9B59}" type="pres">
      <dgm:prSet presAssocID="{693F51CD-0A06-40E2-9F87-A9481EB1ED95}" presName="compNode" presStyleCnt="0"/>
      <dgm:spPr/>
    </dgm:pt>
    <dgm:pt modelId="{90F131EF-E865-404A-B93D-E37E1837CA32}" type="pres">
      <dgm:prSet presAssocID="{693F51CD-0A06-40E2-9F87-A9481EB1ED95}" presName="bgRect" presStyleLbl="bgShp" presStyleIdx="1" presStyleCnt="3"/>
      <dgm:spPr/>
    </dgm:pt>
    <dgm:pt modelId="{B19653B5-539B-4687-BD6D-9785ED71C952}" type="pres">
      <dgm:prSet presAssocID="{693F51CD-0A06-40E2-9F87-A9481EB1E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69FAA04-7DBD-403B-B9AB-4A8131E7BCEB}" type="pres">
      <dgm:prSet presAssocID="{693F51CD-0A06-40E2-9F87-A9481EB1ED95}" presName="spaceRect" presStyleCnt="0"/>
      <dgm:spPr/>
    </dgm:pt>
    <dgm:pt modelId="{521C961F-BBBD-44C1-AC5D-F201AC14C852}" type="pres">
      <dgm:prSet presAssocID="{693F51CD-0A06-40E2-9F87-A9481EB1ED95}" presName="parTx" presStyleLbl="revTx" presStyleIdx="1" presStyleCnt="3">
        <dgm:presLayoutVars>
          <dgm:chMax val="0"/>
          <dgm:chPref val="0"/>
        </dgm:presLayoutVars>
      </dgm:prSet>
      <dgm:spPr/>
    </dgm:pt>
    <dgm:pt modelId="{3C376979-628A-46CF-B124-EF63A48CF4E7}" type="pres">
      <dgm:prSet presAssocID="{2EDFC521-0C40-44C8-9BD7-8833B98F7EC2}" presName="sibTrans" presStyleCnt="0"/>
      <dgm:spPr/>
    </dgm:pt>
    <dgm:pt modelId="{EAEDBB12-E5C8-4719-B4F5-D3CF46B27555}" type="pres">
      <dgm:prSet presAssocID="{09D7BD73-59A1-4ECD-9AF3-1D916C00DCFA}" presName="compNode" presStyleCnt="0"/>
      <dgm:spPr/>
    </dgm:pt>
    <dgm:pt modelId="{1EF30346-C21A-4843-9761-58D1B1C30388}" type="pres">
      <dgm:prSet presAssocID="{09D7BD73-59A1-4ECD-9AF3-1D916C00DCFA}" presName="bgRect" presStyleLbl="bgShp" presStyleIdx="2" presStyleCnt="3"/>
      <dgm:spPr/>
    </dgm:pt>
    <dgm:pt modelId="{3C499BA1-64BE-43EF-8894-2F513EBC0AEF}" type="pres">
      <dgm:prSet presAssocID="{09D7BD73-59A1-4ECD-9AF3-1D916C00DC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517116-B094-4DFA-B725-CE687D03851D}" type="pres">
      <dgm:prSet presAssocID="{09D7BD73-59A1-4ECD-9AF3-1D916C00DCFA}" presName="spaceRect" presStyleCnt="0"/>
      <dgm:spPr/>
    </dgm:pt>
    <dgm:pt modelId="{1F7C3C97-5312-41AF-BEB5-07DCDDAF2EB1}" type="pres">
      <dgm:prSet presAssocID="{09D7BD73-59A1-4ECD-9AF3-1D916C00DC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FD5D11-2093-404A-B956-97605A3AD123}" type="presOf" srcId="{EFE30138-6787-45CD-A943-3A503A7E9EEC}" destId="{2E0B1E7B-C746-45E8-842B-7B70DB42F15D}" srcOrd="0" destOrd="0" presId="urn:microsoft.com/office/officeart/2018/2/layout/IconVerticalSolidList"/>
    <dgm:cxn modelId="{1885EB16-EBD4-44EA-9C2E-97D58B1252AB}" srcId="{D36C9D06-078C-4B5A-9C0F-DC3A667F871B}" destId="{09D7BD73-59A1-4ECD-9AF3-1D916C00DCFA}" srcOrd="2" destOrd="0" parTransId="{E6BB7BA4-0205-43C9-B86C-76862E4C9244}" sibTransId="{9FAC24CD-539A-4523-9D9F-98B4A1A97681}"/>
    <dgm:cxn modelId="{77257617-7DC6-4BBD-95C3-B6DA2F7B9C31}" type="presOf" srcId="{D36C9D06-078C-4B5A-9C0F-DC3A667F871B}" destId="{38477993-CD0D-4870-A6E5-B4AE2A8B5D0D}" srcOrd="0" destOrd="0" presId="urn:microsoft.com/office/officeart/2018/2/layout/IconVerticalSolidList"/>
    <dgm:cxn modelId="{2FAA6260-3A97-4148-88A2-B9921E2F53D0}" srcId="{D36C9D06-078C-4B5A-9C0F-DC3A667F871B}" destId="{693F51CD-0A06-40E2-9F87-A9481EB1ED95}" srcOrd="1" destOrd="0" parTransId="{5EBBBCB8-9229-4113-BED0-4E50BAD7307F}" sibTransId="{2EDFC521-0C40-44C8-9BD7-8833B98F7EC2}"/>
    <dgm:cxn modelId="{52BF1B7C-911A-4A9F-91C7-0F3BA27DB9C2}" type="presOf" srcId="{09D7BD73-59A1-4ECD-9AF3-1D916C00DCFA}" destId="{1F7C3C97-5312-41AF-BEB5-07DCDDAF2EB1}" srcOrd="0" destOrd="0" presId="urn:microsoft.com/office/officeart/2018/2/layout/IconVerticalSolidList"/>
    <dgm:cxn modelId="{E4B98086-078D-4DFE-A6EC-0D1B3D8D77DF}" srcId="{D36C9D06-078C-4B5A-9C0F-DC3A667F871B}" destId="{EFE30138-6787-45CD-A943-3A503A7E9EEC}" srcOrd="0" destOrd="0" parTransId="{3F7F5C32-CA07-40D6-BA5A-F9AA4FF97911}" sibTransId="{934C9416-C9B4-4164-A329-6BACB2322C46}"/>
    <dgm:cxn modelId="{4717B3B0-5DCB-4FD0-9815-7E47C70099EB}" type="presOf" srcId="{693F51CD-0A06-40E2-9F87-A9481EB1ED95}" destId="{521C961F-BBBD-44C1-AC5D-F201AC14C852}" srcOrd="0" destOrd="0" presId="urn:microsoft.com/office/officeart/2018/2/layout/IconVerticalSolidList"/>
    <dgm:cxn modelId="{484EC232-126F-425F-99FE-33D601D9A83E}" type="presParOf" srcId="{38477993-CD0D-4870-A6E5-B4AE2A8B5D0D}" destId="{2C4DE85F-7BED-49BF-822E-F907526862CE}" srcOrd="0" destOrd="0" presId="urn:microsoft.com/office/officeart/2018/2/layout/IconVerticalSolidList"/>
    <dgm:cxn modelId="{DC2C251C-3E97-4DBA-A27C-F177D9DCF744}" type="presParOf" srcId="{2C4DE85F-7BED-49BF-822E-F907526862CE}" destId="{6B90B742-CAB4-427A-9235-D0B27947BB6B}" srcOrd="0" destOrd="0" presId="urn:microsoft.com/office/officeart/2018/2/layout/IconVerticalSolidList"/>
    <dgm:cxn modelId="{DD433105-7772-43CD-9707-1A11F0623826}" type="presParOf" srcId="{2C4DE85F-7BED-49BF-822E-F907526862CE}" destId="{9EA32CA2-83C2-45F4-8289-50A751BB6F38}" srcOrd="1" destOrd="0" presId="urn:microsoft.com/office/officeart/2018/2/layout/IconVerticalSolidList"/>
    <dgm:cxn modelId="{145FD746-C15A-4EDF-99E4-39C12E2F1158}" type="presParOf" srcId="{2C4DE85F-7BED-49BF-822E-F907526862CE}" destId="{20B6ED94-E975-4AFC-9505-B1C5E1300A2F}" srcOrd="2" destOrd="0" presId="urn:microsoft.com/office/officeart/2018/2/layout/IconVerticalSolidList"/>
    <dgm:cxn modelId="{EF28F79F-227C-4B70-ADD3-D3F205E49EB3}" type="presParOf" srcId="{2C4DE85F-7BED-49BF-822E-F907526862CE}" destId="{2E0B1E7B-C746-45E8-842B-7B70DB42F15D}" srcOrd="3" destOrd="0" presId="urn:microsoft.com/office/officeart/2018/2/layout/IconVerticalSolidList"/>
    <dgm:cxn modelId="{72C1D34A-0C34-4081-9BF4-DDD24CB6B9D2}" type="presParOf" srcId="{38477993-CD0D-4870-A6E5-B4AE2A8B5D0D}" destId="{F334CA9B-DE97-46AD-B2C9-F4F04F27FF3F}" srcOrd="1" destOrd="0" presId="urn:microsoft.com/office/officeart/2018/2/layout/IconVerticalSolidList"/>
    <dgm:cxn modelId="{A2C4B973-CABE-49B3-B1DC-5E52E575ABCD}" type="presParOf" srcId="{38477993-CD0D-4870-A6E5-B4AE2A8B5D0D}" destId="{4D4AE070-11DB-4EA5-B162-B46B213F9B59}" srcOrd="2" destOrd="0" presId="urn:microsoft.com/office/officeart/2018/2/layout/IconVerticalSolidList"/>
    <dgm:cxn modelId="{1EF07198-A402-4D35-BDBD-8BA47E3F1A1E}" type="presParOf" srcId="{4D4AE070-11DB-4EA5-B162-B46B213F9B59}" destId="{90F131EF-E865-404A-B93D-E37E1837CA32}" srcOrd="0" destOrd="0" presId="urn:microsoft.com/office/officeart/2018/2/layout/IconVerticalSolidList"/>
    <dgm:cxn modelId="{D0DEF980-6B95-4FDE-AF57-C6671D9846B2}" type="presParOf" srcId="{4D4AE070-11DB-4EA5-B162-B46B213F9B59}" destId="{B19653B5-539B-4687-BD6D-9785ED71C952}" srcOrd="1" destOrd="0" presId="urn:microsoft.com/office/officeart/2018/2/layout/IconVerticalSolidList"/>
    <dgm:cxn modelId="{C652B559-1DCB-4986-839C-AC6B4629AC6A}" type="presParOf" srcId="{4D4AE070-11DB-4EA5-B162-B46B213F9B59}" destId="{C69FAA04-7DBD-403B-B9AB-4A8131E7BCEB}" srcOrd="2" destOrd="0" presId="urn:microsoft.com/office/officeart/2018/2/layout/IconVerticalSolidList"/>
    <dgm:cxn modelId="{A8A06A41-3F71-4ADB-B239-AF84B489DD9E}" type="presParOf" srcId="{4D4AE070-11DB-4EA5-B162-B46B213F9B59}" destId="{521C961F-BBBD-44C1-AC5D-F201AC14C852}" srcOrd="3" destOrd="0" presId="urn:microsoft.com/office/officeart/2018/2/layout/IconVerticalSolidList"/>
    <dgm:cxn modelId="{367C2E85-4D33-4147-AB50-DEBD51B42856}" type="presParOf" srcId="{38477993-CD0D-4870-A6E5-B4AE2A8B5D0D}" destId="{3C376979-628A-46CF-B124-EF63A48CF4E7}" srcOrd="3" destOrd="0" presId="urn:microsoft.com/office/officeart/2018/2/layout/IconVerticalSolidList"/>
    <dgm:cxn modelId="{8A493240-971F-440C-B890-59E4A7E73DE2}" type="presParOf" srcId="{38477993-CD0D-4870-A6E5-B4AE2A8B5D0D}" destId="{EAEDBB12-E5C8-4719-B4F5-D3CF46B27555}" srcOrd="4" destOrd="0" presId="urn:microsoft.com/office/officeart/2018/2/layout/IconVerticalSolidList"/>
    <dgm:cxn modelId="{907749CE-C664-4E88-A890-A94381E98CC3}" type="presParOf" srcId="{EAEDBB12-E5C8-4719-B4F5-D3CF46B27555}" destId="{1EF30346-C21A-4843-9761-58D1B1C30388}" srcOrd="0" destOrd="0" presId="urn:microsoft.com/office/officeart/2018/2/layout/IconVerticalSolidList"/>
    <dgm:cxn modelId="{1D465CD7-485B-4092-BFA6-3999F52FC568}" type="presParOf" srcId="{EAEDBB12-E5C8-4719-B4F5-D3CF46B27555}" destId="{3C499BA1-64BE-43EF-8894-2F513EBC0AEF}" srcOrd="1" destOrd="0" presId="urn:microsoft.com/office/officeart/2018/2/layout/IconVerticalSolidList"/>
    <dgm:cxn modelId="{3711C8CD-EFF9-4005-8CB1-A18C6B427769}" type="presParOf" srcId="{EAEDBB12-E5C8-4719-B4F5-D3CF46B27555}" destId="{8B517116-B094-4DFA-B725-CE687D03851D}" srcOrd="2" destOrd="0" presId="urn:microsoft.com/office/officeart/2018/2/layout/IconVerticalSolidList"/>
    <dgm:cxn modelId="{84CB81E1-6C5B-4DB7-8371-0ACD34DB304A}" type="presParOf" srcId="{EAEDBB12-E5C8-4719-B4F5-D3CF46B27555}" destId="{1F7C3C97-5312-41AF-BEB5-07DCDDAF2E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34F3AC-33A0-4A06-A713-CD25BBFCB0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F4F12A-DE4E-47B0-866D-54BD0A21D4E9}">
      <dgm:prSet custT="1"/>
      <dgm:spPr/>
      <dgm:t>
        <a:bodyPr/>
        <a:lstStyle/>
        <a:p>
          <a:r>
            <a:rPr lang="en-US" sz="2000"/>
            <a:t>In this method, you will follow seven steps that will clear up your confusion and lack of clarity to use your time properly by setting goal and achievement.</a:t>
          </a:r>
          <a:endParaRPr lang="en-US" sz="1800" dirty="0"/>
        </a:p>
      </dgm:t>
    </dgm:pt>
    <dgm:pt modelId="{64DF72A1-C582-4B61-9D90-52FFFB2E0193}" type="parTrans" cxnId="{AE90B0B3-E122-4B70-B293-9C3DC4E0DF1D}">
      <dgm:prSet/>
      <dgm:spPr/>
      <dgm:t>
        <a:bodyPr/>
        <a:lstStyle/>
        <a:p>
          <a:endParaRPr lang="en-US"/>
        </a:p>
      </dgm:t>
    </dgm:pt>
    <dgm:pt modelId="{C1C98673-7EF8-4587-A254-1EC337496296}" type="sibTrans" cxnId="{AE90B0B3-E122-4B70-B293-9C3DC4E0DF1D}">
      <dgm:prSet/>
      <dgm:spPr/>
      <dgm:t>
        <a:bodyPr/>
        <a:lstStyle/>
        <a:p>
          <a:endParaRPr lang="en-US"/>
        </a:p>
      </dgm:t>
    </dgm:pt>
    <dgm:pt modelId="{852DA12F-3AEA-49E2-9BC1-5BAC2A993F8B}">
      <dgm:prSet/>
      <dgm:spPr/>
      <dgm:t>
        <a:bodyPr/>
        <a:lstStyle/>
        <a:p>
          <a:r>
            <a:rPr lang="en-US"/>
            <a:t>Decide</a:t>
          </a:r>
        </a:p>
      </dgm:t>
    </dgm:pt>
    <dgm:pt modelId="{30F10F9C-11A1-4443-AD49-B8809AE3E286}" type="parTrans" cxnId="{26BDD37E-9E36-4D41-9352-92AB701B08CD}">
      <dgm:prSet/>
      <dgm:spPr/>
      <dgm:t>
        <a:bodyPr/>
        <a:lstStyle/>
        <a:p>
          <a:endParaRPr lang="en-US"/>
        </a:p>
      </dgm:t>
    </dgm:pt>
    <dgm:pt modelId="{0BDCD129-46F8-4488-B90C-4A2073C3BD28}" type="sibTrans" cxnId="{26BDD37E-9E36-4D41-9352-92AB701B08CD}">
      <dgm:prSet/>
      <dgm:spPr/>
      <dgm:t>
        <a:bodyPr/>
        <a:lstStyle/>
        <a:p>
          <a:endParaRPr lang="en-US"/>
        </a:p>
      </dgm:t>
    </dgm:pt>
    <dgm:pt modelId="{A01B8EEE-BAB1-490D-A4AB-E85743FCFEB9}">
      <dgm:prSet/>
      <dgm:spPr/>
      <dgm:t>
        <a:bodyPr/>
        <a:lstStyle/>
        <a:p>
          <a:r>
            <a:rPr lang="en-US"/>
            <a:t>1-Decide exactly what to do (Think based on your strength)</a:t>
          </a:r>
        </a:p>
      </dgm:t>
    </dgm:pt>
    <dgm:pt modelId="{F9D6455F-C516-4E98-9577-8864B0FF8B7D}" type="parTrans" cxnId="{77C9F3B7-2ECE-4E69-9884-6C5E50D4B391}">
      <dgm:prSet/>
      <dgm:spPr/>
      <dgm:t>
        <a:bodyPr/>
        <a:lstStyle/>
        <a:p>
          <a:endParaRPr lang="en-US"/>
        </a:p>
      </dgm:t>
    </dgm:pt>
    <dgm:pt modelId="{BF73A82D-7111-4CFD-A370-1750978FEB41}" type="sibTrans" cxnId="{77C9F3B7-2ECE-4E69-9884-6C5E50D4B391}">
      <dgm:prSet/>
      <dgm:spPr/>
      <dgm:t>
        <a:bodyPr/>
        <a:lstStyle/>
        <a:p>
          <a:endParaRPr lang="en-US"/>
        </a:p>
      </dgm:t>
    </dgm:pt>
    <dgm:pt modelId="{D5A7289C-25F4-4033-AF99-D828B058AD64}">
      <dgm:prSet/>
      <dgm:spPr/>
      <dgm:t>
        <a:bodyPr/>
        <a:lstStyle/>
        <a:p>
          <a:r>
            <a:rPr lang="en-US" dirty="0"/>
            <a:t>Write</a:t>
          </a:r>
        </a:p>
      </dgm:t>
    </dgm:pt>
    <dgm:pt modelId="{74D4DDA7-7E66-4C00-98AA-A07F034B34DC}" type="parTrans" cxnId="{E8CF03ED-5867-47F8-9DEB-490A5684103C}">
      <dgm:prSet/>
      <dgm:spPr/>
      <dgm:t>
        <a:bodyPr/>
        <a:lstStyle/>
        <a:p>
          <a:endParaRPr lang="en-US"/>
        </a:p>
      </dgm:t>
    </dgm:pt>
    <dgm:pt modelId="{BAD80B11-2452-490A-9154-4DAF7582955F}" type="sibTrans" cxnId="{E8CF03ED-5867-47F8-9DEB-490A5684103C}">
      <dgm:prSet/>
      <dgm:spPr/>
      <dgm:t>
        <a:bodyPr/>
        <a:lstStyle/>
        <a:p>
          <a:endParaRPr lang="en-US"/>
        </a:p>
      </dgm:t>
    </dgm:pt>
    <dgm:pt modelId="{595B8EAF-843E-4470-ACA1-75599F81E163}">
      <dgm:prSet/>
      <dgm:spPr/>
      <dgm:t>
        <a:bodyPr/>
        <a:lstStyle/>
        <a:p>
          <a:r>
            <a:rPr lang="en-US"/>
            <a:t>2-Write it on paper</a:t>
          </a:r>
        </a:p>
      </dgm:t>
    </dgm:pt>
    <dgm:pt modelId="{5F722C2B-92F2-4273-A895-8D05E2A6199C}" type="parTrans" cxnId="{A0F5C458-0201-4D54-8F9D-134E3E257573}">
      <dgm:prSet/>
      <dgm:spPr/>
      <dgm:t>
        <a:bodyPr/>
        <a:lstStyle/>
        <a:p>
          <a:endParaRPr lang="en-US"/>
        </a:p>
      </dgm:t>
    </dgm:pt>
    <dgm:pt modelId="{27225C57-C47B-4618-8A73-67A3F0EDE181}" type="sibTrans" cxnId="{A0F5C458-0201-4D54-8F9D-134E3E257573}">
      <dgm:prSet/>
      <dgm:spPr/>
      <dgm:t>
        <a:bodyPr/>
        <a:lstStyle/>
        <a:p>
          <a:endParaRPr lang="en-US"/>
        </a:p>
      </dgm:t>
    </dgm:pt>
    <dgm:pt modelId="{99D492C6-9EBE-4329-8BB6-F3138949378E}">
      <dgm:prSet/>
      <dgm:spPr/>
      <dgm:t>
        <a:bodyPr/>
        <a:lstStyle/>
        <a:p>
          <a:r>
            <a:rPr lang="en-US"/>
            <a:t>Make</a:t>
          </a:r>
        </a:p>
      </dgm:t>
    </dgm:pt>
    <dgm:pt modelId="{1A532EE7-94B1-4C3A-9C7B-3A2361A2CEFE}" type="parTrans" cxnId="{0AC093B2-2D68-46B3-B16A-B6F13D5100ED}">
      <dgm:prSet/>
      <dgm:spPr/>
      <dgm:t>
        <a:bodyPr/>
        <a:lstStyle/>
        <a:p>
          <a:endParaRPr lang="en-US"/>
        </a:p>
      </dgm:t>
    </dgm:pt>
    <dgm:pt modelId="{10907F01-2539-46CD-B68D-CA8E60EEDD6F}" type="sibTrans" cxnId="{0AC093B2-2D68-46B3-B16A-B6F13D5100ED}">
      <dgm:prSet/>
      <dgm:spPr/>
      <dgm:t>
        <a:bodyPr/>
        <a:lstStyle/>
        <a:p>
          <a:endParaRPr lang="en-US"/>
        </a:p>
      </dgm:t>
    </dgm:pt>
    <dgm:pt modelId="{0CE61784-E78E-40CF-B4E1-F9D836D0726D}">
      <dgm:prSet/>
      <dgm:spPr/>
      <dgm:t>
        <a:bodyPr/>
        <a:lstStyle/>
        <a:p>
          <a:r>
            <a:rPr lang="en-US"/>
            <a:t>3-Make deadlines </a:t>
          </a:r>
        </a:p>
      </dgm:t>
    </dgm:pt>
    <dgm:pt modelId="{E6EE6A7B-1161-491B-BA1A-89FBCCC09FEC}" type="parTrans" cxnId="{82970115-F43F-4FF3-B643-5AFC4C2F9B43}">
      <dgm:prSet/>
      <dgm:spPr/>
      <dgm:t>
        <a:bodyPr/>
        <a:lstStyle/>
        <a:p>
          <a:endParaRPr lang="en-US"/>
        </a:p>
      </dgm:t>
    </dgm:pt>
    <dgm:pt modelId="{257F2417-1DAF-471E-95AA-5073B676B948}" type="sibTrans" cxnId="{82970115-F43F-4FF3-B643-5AFC4C2F9B43}">
      <dgm:prSet/>
      <dgm:spPr/>
      <dgm:t>
        <a:bodyPr/>
        <a:lstStyle/>
        <a:p>
          <a:endParaRPr lang="en-US"/>
        </a:p>
      </dgm:t>
    </dgm:pt>
    <dgm:pt modelId="{29E44DA1-B4FF-4D47-8AF0-E146D1B74EAA}">
      <dgm:prSet/>
      <dgm:spPr/>
      <dgm:t>
        <a:bodyPr/>
        <a:lstStyle/>
        <a:p>
          <a:r>
            <a:rPr lang="en-US"/>
            <a:t>Make</a:t>
          </a:r>
        </a:p>
      </dgm:t>
    </dgm:pt>
    <dgm:pt modelId="{FF2BAE55-4484-446E-B652-4CBA80298ACA}" type="parTrans" cxnId="{626A4C67-D17B-4F2A-B625-C10B323178EF}">
      <dgm:prSet/>
      <dgm:spPr/>
      <dgm:t>
        <a:bodyPr/>
        <a:lstStyle/>
        <a:p>
          <a:endParaRPr lang="en-US"/>
        </a:p>
      </dgm:t>
    </dgm:pt>
    <dgm:pt modelId="{C889101D-EC4A-4E3D-8657-C1300DCCC905}" type="sibTrans" cxnId="{626A4C67-D17B-4F2A-B625-C10B323178EF}">
      <dgm:prSet/>
      <dgm:spPr/>
      <dgm:t>
        <a:bodyPr/>
        <a:lstStyle/>
        <a:p>
          <a:endParaRPr lang="en-US"/>
        </a:p>
      </dgm:t>
    </dgm:pt>
    <dgm:pt modelId="{FAC57B18-82BA-4447-B6DF-9DFCA36DB263}">
      <dgm:prSet/>
      <dgm:spPr/>
      <dgm:t>
        <a:bodyPr/>
        <a:lstStyle/>
        <a:p>
          <a:r>
            <a:rPr lang="en-US"/>
            <a:t>4-Make a list</a:t>
          </a:r>
        </a:p>
      </dgm:t>
    </dgm:pt>
    <dgm:pt modelId="{0274EE7C-5084-448D-8123-50800CE97578}" type="parTrans" cxnId="{C26C22BD-E740-4AA1-85CD-ACD4003E2A8D}">
      <dgm:prSet/>
      <dgm:spPr/>
      <dgm:t>
        <a:bodyPr/>
        <a:lstStyle/>
        <a:p>
          <a:endParaRPr lang="en-US"/>
        </a:p>
      </dgm:t>
    </dgm:pt>
    <dgm:pt modelId="{25A49A87-BC73-4329-A4BA-D01EF30A0CA6}" type="sibTrans" cxnId="{C26C22BD-E740-4AA1-85CD-ACD4003E2A8D}">
      <dgm:prSet/>
      <dgm:spPr/>
      <dgm:t>
        <a:bodyPr/>
        <a:lstStyle/>
        <a:p>
          <a:endParaRPr lang="en-US"/>
        </a:p>
      </dgm:t>
    </dgm:pt>
    <dgm:pt modelId="{6888E44D-E409-4F0B-A995-153E7BEFA783}">
      <dgm:prSet/>
      <dgm:spPr/>
      <dgm:t>
        <a:bodyPr/>
        <a:lstStyle/>
        <a:p>
          <a:r>
            <a:rPr lang="en-US"/>
            <a:t>Organize</a:t>
          </a:r>
        </a:p>
      </dgm:t>
    </dgm:pt>
    <dgm:pt modelId="{B492092F-6F4D-468C-ACB2-7B4FAA3DC0A3}" type="parTrans" cxnId="{3FA2D5F1-BCAD-4C23-9007-4DF3DDEACAE6}">
      <dgm:prSet/>
      <dgm:spPr/>
      <dgm:t>
        <a:bodyPr/>
        <a:lstStyle/>
        <a:p>
          <a:endParaRPr lang="en-US"/>
        </a:p>
      </dgm:t>
    </dgm:pt>
    <dgm:pt modelId="{DF331593-95F1-48FC-BC5B-1AE94F7D076D}" type="sibTrans" cxnId="{3FA2D5F1-BCAD-4C23-9007-4DF3DDEACAE6}">
      <dgm:prSet/>
      <dgm:spPr/>
      <dgm:t>
        <a:bodyPr/>
        <a:lstStyle/>
        <a:p>
          <a:endParaRPr lang="en-US"/>
        </a:p>
      </dgm:t>
    </dgm:pt>
    <dgm:pt modelId="{3AFC8DDE-37EA-45BF-BB8C-21B39837D2F7}">
      <dgm:prSet/>
      <dgm:spPr/>
      <dgm:t>
        <a:bodyPr/>
        <a:lstStyle/>
        <a:p>
          <a:r>
            <a:rPr lang="en-US"/>
            <a:t>5-Organize your timing</a:t>
          </a:r>
        </a:p>
      </dgm:t>
    </dgm:pt>
    <dgm:pt modelId="{82B85B44-70C6-4D0E-9C10-FFE582E28FB5}" type="parTrans" cxnId="{0518ADBA-4BA0-4032-9586-0907BBEF6385}">
      <dgm:prSet/>
      <dgm:spPr/>
      <dgm:t>
        <a:bodyPr/>
        <a:lstStyle/>
        <a:p>
          <a:endParaRPr lang="en-US"/>
        </a:p>
      </dgm:t>
    </dgm:pt>
    <dgm:pt modelId="{C46B7F36-790F-49B8-8575-ABDC57ECAC4E}" type="sibTrans" cxnId="{0518ADBA-4BA0-4032-9586-0907BBEF6385}">
      <dgm:prSet/>
      <dgm:spPr/>
      <dgm:t>
        <a:bodyPr/>
        <a:lstStyle/>
        <a:p>
          <a:endParaRPr lang="en-US"/>
        </a:p>
      </dgm:t>
    </dgm:pt>
    <dgm:pt modelId="{1AE3BEAB-CA60-44CE-892D-F0D0AC3F8283}">
      <dgm:prSet/>
      <dgm:spPr/>
      <dgm:t>
        <a:bodyPr/>
        <a:lstStyle/>
        <a:p>
          <a:r>
            <a:rPr lang="en-US" dirty="0"/>
            <a:t>Take</a:t>
          </a:r>
        </a:p>
      </dgm:t>
    </dgm:pt>
    <dgm:pt modelId="{25C4174E-E25B-4CEC-A71F-74C66BED263A}" type="parTrans" cxnId="{95B29F6D-F508-438D-8F3C-60794C35B9A4}">
      <dgm:prSet/>
      <dgm:spPr/>
      <dgm:t>
        <a:bodyPr/>
        <a:lstStyle/>
        <a:p>
          <a:endParaRPr lang="en-US"/>
        </a:p>
      </dgm:t>
    </dgm:pt>
    <dgm:pt modelId="{0A395A83-15D6-429B-89CC-D63E8BAF5A8A}" type="sibTrans" cxnId="{95B29F6D-F508-438D-8F3C-60794C35B9A4}">
      <dgm:prSet/>
      <dgm:spPr/>
      <dgm:t>
        <a:bodyPr/>
        <a:lstStyle/>
        <a:p>
          <a:endParaRPr lang="en-US"/>
        </a:p>
      </dgm:t>
    </dgm:pt>
    <dgm:pt modelId="{E8F40C68-B4E2-4704-A4AE-99FFFF279A52}">
      <dgm:prSet/>
      <dgm:spPr/>
      <dgm:t>
        <a:bodyPr/>
        <a:lstStyle/>
        <a:p>
          <a:r>
            <a:rPr lang="en-US"/>
            <a:t>6-Take action on your plan</a:t>
          </a:r>
        </a:p>
      </dgm:t>
    </dgm:pt>
    <dgm:pt modelId="{60095EEC-9B6B-4947-A748-F8830BDE73DC}" type="parTrans" cxnId="{00A67394-9CF1-4F10-8767-3708D5658E18}">
      <dgm:prSet/>
      <dgm:spPr/>
      <dgm:t>
        <a:bodyPr/>
        <a:lstStyle/>
        <a:p>
          <a:endParaRPr lang="en-US"/>
        </a:p>
      </dgm:t>
    </dgm:pt>
    <dgm:pt modelId="{BC16FF70-B8F1-4E4A-8E3A-21540E833FA4}" type="sibTrans" cxnId="{00A67394-9CF1-4F10-8767-3708D5658E18}">
      <dgm:prSet/>
      <dgm:spPr/>
      <dgm:t>
        <a:bodyPr/>
        <a:lstStyle/>
        <a:p>
          <a:endParaRPr lang="en-US"/>
        </a:p>
      </dgm:t>
    </dgm:pt>
    <dgm:pt modelId="{0CB890DF-7856-45DE-B6F4-8C497B54811A}">
      <dgm:prSet/>
      <dgm:spPr/>
      <dgm:t>
        <a:bodyPr/>
        <a:lstStyle/>
        <a:p>
          <a:r>
            <a:rPr lang="en-US"/>
            <a:t>Reserve</a:t>
          </a:r>
        </a:p>
      </dgm:t>
    </dgm:pt>
    <dgm:pt modelId="{07ABBBA3-2F84-4775-95AD-D3F0E7246FEE}" type="parTrans" cxnId="{31C03EEC-2301-4EB5-90A9-A3B5FE959423}">
      <dgm:prSet/>
      <dgm:spPr/>
      <dgm:t>
        <a:bodyPr/>
        <a:lstStyle/>
        <a:p>
          <a:endParaRPr lang="en-US"/>
        </a:p>
      </dgm:t>
    </dgm:pt>
    <dgm:pt modelId="{21A639DD-7E81-4823-9B28-BAC19A62F3CB}" type="sibTrans" cxnId="{31C03EEC-2301-4EB5-90A9-A3B5FE959423}">
      <dgm:prSet/>
      <dgm:spPr/>
      <dgm:t>
        <a:bodyPr/>
        <a:lstStyle/>
        <a:p>
          <a:endParaRPr lang="en-US"/>
        </a:p>
      </dgm:t>
    </dgm:pt>
    <dgm:pt modelId="{0789390A-17D0-4448-91F4-56F490D8E2AB}">
      <dgm:prSet/>
      <dgm:spPr/>
      <dgm:t>
        <a:bodyPr/>
        <a:lstStyle/>
        <a:p>
          <a:r>
            <a:rPr lang="en-US"/>
            <a:t>7-Reserve your self to do things everyday.</a:t>
          </a:r>
        </a:p>
      </dgm:t>
    </dgm:pt>
    <dgm:pt modelId="{DCE6960D-0079-4617-94FD-B244A8A8DE47}" type="parTrans" cxnId="{BCD3736B-1F07-4548-A2F8-49280728F17F}">
      <dgm:prSet/>
      <dgm:spPr/>
      <dgm:t>
        <a:bodyPr/>
        <a:lstStyle/>
        <a:p>
          <a:endParaRPr lang="en-US"/>
        </a:p>
      </dgm:t>
    </dgm:pt>
    <dgm:pt modelId="{7820EB3A-8C8D-433F-B27D-C14315EDB5DA}" type="sibTrans" cxnId="{BCD3736B-1F07-4548-A2F8-49280728F17F}">
      <dgm:prSet/>
      <dgm:spPr/>
      <dgm:t>
        <a:bodyPr/>
        <a:lstStyle/>
        <a:p>
          <a:endParaRPr lang="en-US"/>
        </a:p>
      </dgm:t>
    </dgm:pt>
    <dgm:pt modelId="{1F92F40C-BADE-442D-B5B7-F38260B6511D}" type="pres">
      <dgm:prSet presAssocID="{3E34F3AC-33A0-4A06-A713-CD25BBFCB0DA}" presName="vert0" presStyleCnt="0">
        <dgm:presLayoutVars>
          <dgm:dir/>
          <dgm:animOne val="branch"/>
          <dgm:animLvl val="lvl"/>
        </dgm:presLayoutVars>
      </dgm:prSet>
      <dgm:spPr/>
    </dgm:pt>
    <dgm:pt modelId="{111EA99A-B8DE-4384-8369-90229EC9CFCA}" type="pres">
      <dgm:prSet presAssocID="{A7F4F12A-DE4E-47B0-866D-54BD0A21D4E9}" presName="thickLine" presStyleLbl="alignNode1" presStyleIdx="0" presStyleCnt="8"/>
      <dgm:spPr/>
    </dgm:pt>
    <dgm:pt modelId="{E5ABDCF1-A85C-485D-90E6-BE5D4B75C83F}" type="pres">
      <dgm:prSet presAssocID="{A7F4F12A-DE4E-47B0-866D-54BD0A21D4E9}" presName="horz1" presStyleCnt="0"/>
      <dgm:spPr/>
    </dgm:pt>
    <dgm:pt modelId="{D369AEE1-1026-4167-BD03-62264D67A63E}" type="pres">
      <dgm:prSet presAssocID="{A7F4F12A-DE4E-47B0-866D-54BD0A21D4E9}" presName="tx1" presStyleLbl="revTx" presStyleIdx="0" presStyleCnt="15" custScaleX="500000" custScaleY="145264"/>
      <dgm:spPr/>
    </dgm:pt>
    <dgm:pt modelId="{0C6314A0-A0D4-413C-A516-1B90CF8826B9}" type="pres">
      <dgm:prSet presAssocID="{A7F4F12A-DE4E-47B0-866D-54BD0A21D4E9}" presName="vert1" presStyleCnt="0"/>
      <dgm:spPr/>
    </dgm:pt>
    <dgm:pt modelId="{75D659A0-6F10-4A4D-B482-90F76C3E6125}" type="pres">
      <dgm:prSet presAssocID="{852DA12F-3AEA-49E2-9BC1-5BAC2A993F8B}" presName="thickLine" presStyleLbl="alignNode1" presStyleIdx="1" presStyleCnt="8"/>
      <dgm:spPr/>
    </dgm:pt>
    <dgm:pt modelId="{FC27C18B-9A18-4D97-8E04-94E8F26193C9}" type="pres">
      <dgm:prSet presAssocID="{852DA12F-3AEA-49E2-9BC1-5BAC2A993F8B}" presName="horz1" presStyleCnt="0"/>
      <dgm:spPr/>
    </dgm:pt>
    <dgm:pt modelId="{C6BC126A-C0D5-4599-81EF-E149FC80EC1D}" type="pres">
      <dgm:prSet presAssocID="{852DA12F-3AEA-49E2-9BC1-5BAC2A993F8B}" presName="tx1" presStyleLbl="revTx" presStyleIdx="1" presStyleCnt="15"/>
      <dgm:spPr/>
    </dgm:pt>
    <dgm:pt modelId="{A7B14CF2-C6F8-45FC-8A0B-5D4170D7DCFE}" type="pres">
      <dgm:prSet presAssocID="{852DA12F-3AEA-49E2-9BC1-5BAC2A993F8B}" presName="vert1" presStyleCnt="0"/>
      <dgm:spPr/>
    </dgm:pt>
    <dgm:pt modelId="{4EA96F6B-7771-403F-A49E-63733887F2E7}" type="pres">
      <dgm:prSet presAssocID="{A01B8EEE-BAB1-490D-A4AB-E85743FCFEB9}" presName="vertSpace2a" presStyleCnt="0"/>
      <dgm:spPr/>
    </dgm:pt>
    <dgm:pt modelId="{95E37D6A-FB1E-4039-8ABB-2FDB4ED58F76}" type="pres">
      <dgm:prSet presAssocID="{A01B8EEE-BAB1-490D-A4AB-E85743FCFEB9}" presName="horz2" presStyleCnt="0"/>
      <dgm:spPr/>
    </dgm:pt>
    <dgm:pt modelId="{5278ADEE-2AEE-4031-850F-FB00DFDD0F0B}" type="pres">
      <dgm:prSet presAssocID="{A01B8EEE-BAB1-490D-A4AB-E85743FCFEB9}" presName="horzSpace2" presStyleCnt="0"/>
      <dgm:spPr/>
    </dgm:pt>
    <dgm:pt modelId="{2B4E1CC3-BFF0-4B3C-B9C3-3733CC57B911}" type="pres">
      <dgm:prSet presAssocID="{A01B8EEE-BAB1-490D-A4AB-E85743FCFEB9}" presName="tx2" presStyleLbl="revTx" presStyleIdx="2" presStyleCnt="15"/>
      <dgm:spPr/>
    </dgm:pt>
    <dgm:pt modelId="{CD3BA94B-7443-442C-B1E5-D4C95D16E5A8}" type="pres">
      <dgm:prSet presAssocID="{A01B8EEE-BAB1-490D-A4AB-E85743FCFEB9}" presName="vert2" presStyleCnt="0"/>
      <dgm:spPr/>
    </dgm:pt>
    <dgm:pt modelId="{E4DFA686-DBDE-4D59-9E2E-6B58447534C4}" type="pres">
      <dgm:prSet presAssocID="{A01B8EEE-BAB1-490D-A4AB-E85743FCFEB9}" presName="thinLine2b" presStyleLbl="callout" presStyleIdx="0" presStyleCnt="7"/>
      <dgm:spPr/>
    </dgm:pt>
    <dgm:pt modelId="{AE2AF97E-9EB5-4BD4-B325-7AAFA3460E8E}" type="pres">
      <dgm:prSet presAssocID="{A01B8EEE-BAB1-490D-A4AB-E85743FCFEB9}" presName="vertSpace2b" presStyleCnt="0"/>
      <dgm:spPr/>
    </dgm:pt>
    <dgm:pt modelId="{57A00C1A-BA5C-4D5D-9C27-701D6DF3A7D2}" type="pres">
      <dgm:prSet presAssocID="{D5A7289C-25F4-4033-AF99-D828B058AD64}" presName="thickLine" presStyleLbl="alignNode1" presStyleIdx="2" presStyleCnt="8"/>
      <dgm:spPr/>
    </dgm:pt>
    <dgm:pt modelId="{4C7E48E4-7065-457C-85D1-80D17DFADFE7}" type="pres">
      <dgm:prSet presAssocID="{D5A7289C-25F4-4033-AF99-D828B058AD64}" presName="horz1" presStyleCnt="0"/>
      <dgm:spPr/>
    </dgm:pt>
    <dgm:pt modelId="{B30A9910-ED39-4893-80D6-D9A20C33161A}" type="pres">
      <dgm:prSet presAssocID="{D5A7289C-25F4-4033-AF99-D828B058AD64}" presName="tx1" presStyleLbl="revTx" presStyleIdx="3" presStyleCnt="15"/>
      <dgm:spPr/>
    </dgm:pt>
    <dgm:pt modelId="{D2565A7D-7DA2-43C1-B0C4-EA08EB9065FB}" type="pres">
      <dgm:prSet presAssocID="{D5A7289C-25F4-4033-AF99-D828B058AD64}" presName="vert1" presStyleCnt="0"/>
      <dgm:spPr/>
    </dgm:pt>
    <dgm:pt modelId="{85E1A1D6-05C7-4454-BBF1-C6E197694D16}" type="pres">
      <dgm:prSet presAssocID="{595B8EAF-843E-4470-ACA1-75599F81E163}" presName="vertSpace2a" presStyleCnt="0"/>
      <dgm:spPr/>
    </dgm:pt>
    <dgm:pt modelId="{5BF27D53-BC32-407F-A43A-EED01120AA41}" type="pres">
      <dgm:prSet presAssocID="{595B8EAF-843E-4470-ACA1-75599F81E163}" presName="horz2" presStyleCnt="0"/>
      <dgm:spPr/>
    </dgm:pt>
    <dgm:pt modelId="{C655F242-511D-4F29-8B8A-281556921F19}" type="pres">
      <dgm:prSet presAssocID="{595B8EAF-843E-4470-ACA1-75599F81E163}" presName="horzSpace2" presStyleCnt="0"/>
      <dgm:spPr/>
    </dgm:pt>
    <dgm:pt modelId="{BC497FBB-484D-4764-8654-1ACCF2556D26}" type="pres">
      <dgm:prSet presAssocID="{595B8EAF-843E-4470-ACA1-75599F81E163}" presName="tx2" presStyleLbl="revTx" presStyleIdx="4" presStyleCnt="15"/>
      <dgm:spPr/>
    </dgm:pt>
    <dgm:pt modelId="{677655FD-68B9-4B07-BACE-57BAEB66EE92}" type="pres">
      <dgm:prSet presAssocID="{595B8EAF-843E-4470-ACA1-75599F81E163}" presName="vert2" presStyleCnt="0"/>
      <dgm:spPr/>
    </dgm:pt>
    <dgm:pt modelId="{D771D75C-07E7-4BDB-91F6-6F6AE65DAA9B}" type="pres">
      <dgm:prSet presAssocID="{595B8EAF-843E-4470-ACA1-75599F81E163}" presName="thinLine2b" presStyleLbl="callout" presStyleIdx="1" presStyleCnt="7"/>
      <dgm:spPr/>
    </dgm:pt>
    <dgm:pt modelId="{A43F7CA6-ED99-46DE-8D1B-A08FC141558A}" type="pres">
      <dgm:prSet presAssocID="{595B8EAF-843E-4470-ACA1-75599F81E163}" presName="vertSpace2b" presStyleCnt="0"/>
      <dgm:spPr/>
    </dgm:pt>
    <dgm:pt modelId="{156B8AE6-0149-40F2-AFFD-CE2727EEF422}" type="pres">
      <dgm:prSet presAssocID="{99D492C6-9EBE-4329-8BB6-F3138949378E}" presName="thickLine" presStyleLbl="alignNode1" presStyleIdx="3" presStyleCnt="8"/>
      <dgm:spPr/>
    </dgm:pt>
    <dgm:pt modelId="{32260EA9-9B98-4285-AD4A-1DB575B7A99B}" type="pres">
      <dgm:prSet presAssocID="{99D492C6-9EBE-4329-8BB6-F3138949378E}" presName="horz1" presStyleCnt="0"/>
      <dgm:spPr/>
    </dgm:pt>
    <dgm:pt modelId="{C29BADD4-0008-4F05-88F6-BBF299D7F214}" type="pres">
      <dgm:prSet presAssocID="{99D492C6-9EBE-4329-8BB6-F3138949378E}" presName="tx1" presStyleLbl="revTx" presStyleIdx="5" presStyleCnt="15"/>
      <dgm:spPr/>
    </dgm:pt>
    <dgm:pt modelId="{253505C0-A6D4-40FF-B5CC-B824A217C77E}" type="pres">
      <dgm:prSet presAssocID="{99D492C6-9EBE-4329-8BB6-F3138949378E}" presName="vert1" presStyleCnt="0"/>
      <dgm:spPr/>
    </dgm:pt>
    <dgm:pt modelId="{1A5C0B8C-6172-474F-BA83-BC81C7D6820A}" type="pres">
      <dgm:prSet presAssocID="{0CE61784-E78E-40CF-B4E1-F9D836D0726D}" presName="vertSpace2a" presStyleCnt="0"/>
      <dgm:spPr/>
    </dgm:pt>
    <dgm:pt modelId="{02DA062B-82D8-4AF4-B388-63C9BE7D3956}" type="pres">
      <dgm:prSet presAssocID="{0CE61784-E78E-40CF-B4E1-F9D836D0726D}" presName="horz2" presStyleCnt="0"/>
      <dgm:spPr/>
    </dgm:pt>
    <dgm:pt modelId="{55203185-BB2A-4867-BA5B-32EE6E515DE1}" type="pres">
      <dgm:prSet presAssocID="{0CE61784-E78E-40CF-B4E1-F9D836D0726D}" presName="horzSpace2" presStyleCnt="0"/>
      <dgm:spPr/>
    </dgm:pt>
    <dgm:pt modelId="{E8E12EC4-DE90-42A6-B5B1-A5E79261D64D}" type="pres">
      <dgm:prSet presAssocID="{0CE61784-E78E-40CF-B4E1-F9D836D0726D}" presName="tx2" presStyleLbl="revTx" presStyleIdx="6" presStyleCnt="15"/>
      <dgm:spPr/>
    </dgm:pt>
    <dgm:pt modelId="{64276EE0-50F2-4CAC-A590-583C0BF21A86}" type="pres">
      <dgm:prSet presAssocID="{0CE61784-E78E-40CF-B4E1-F9D836D0726D}" presName="vert2" presStyleCnt="0"/>
      <dgm:spPr/>
    </dgm:pt>
    <dgm:pt modelId="{1E31B3F5-62F8-4C19-88A9-A69EAF39BE02}" type="pres">
      <dgm:prSet presAssocID="{0CE61784-E78E-40CF-B4E1-F9D836D0726D}" presName="thinLine2b" presStyleLbl="callout" presStyleIdx="2" presStyleCnt="7"/>
      <dgm:spPr/>
    </dgm:pt>
    <dgm:pt modelId="{8F8220F3-C02F-467B-A113-C01F85F22BDF}" type="pres">
      <dgm:prSet presAssocID="{0CE61784-E78E-40CF-B4E1-F9D836D0726D}" presName="vertSpace2b" presStyleCnt="0"/>
      <dgm:spPr/>
    </dgm:pt>
    <dgm:pt modelId="{EA7B1CAF-1D95-4F6B-B1A2-2623A51694FA}" type="pres">
      <dgm:prSet presAssocID="{29E44DA1-B4FF-4D47-8AF0-E146D1B74EAA}" presName="thickLine" presStyleLbl="alignNode1" presStyleIdx="4" presStyleCnt="8"/>
      <dgm:spPr/>
    </dgm:pt>
    <dgm:pt modelId="{43E20B4B-A67B-4C4E-AD3C-83C4F4DA4204}" type="pres">
      <dgm:prSet presAssocID="{29E44DA1-B4FF-4D47-8AF0-E146D1B74EAA}" presName="horz1" presStyleCnt="0"/>
      <dgm:spPr/>
    </dgm:pt>
    <dgm:pt modelId="{9716A998-0DB6-47B2-8140-BF1773F52B08}" type="pres">
      <dgm:prSet presAssocID="{29E44DA1-B4FF-4D47-8AF0-E146D1B74EAA}" presName="tx1" presStyleLbl="revTx" presStyleIdx="7" presStyleCnt="15"/>
      <dgm:spPr/>
    </dgm:pt>
    <dgm:pt modelId="{59C95D9F-D8FF-4325-B2AD-56FD4E26CB1F}" type="pres">
      <dgm:prSet presAssocID="{29E44DA1-B4FF-4D47-8AF0-E146D1B74EAA}" presName="vert1" presStyleCnt="0"/>
      <dgm:spPr/>
    </dgm:pt>
    <dgm:pt modelId="{482AEF4D-0F49-4E66-AA81-77F4BE1F1AF7}" type="pres">
      <dgm:prSet presAssocID="{FAC57B18-82BA-4447-B6DF-9DFCA36DB263}" presName="vertSpace2a" presStyleCnt="0"/>
      <dgm:spPr/>
    </dgm:pt>
    <dgm:pt modelId="{5A105948-235A-4283-B534-5B1195DEA2E7}" type="pres">
      <dgm:prSet presAssocID="{FAC57B18-82BA-4447-B6DF-9DFCA36DB263}" presName="horz2" presStyleCnt="0"/>
      <dgm:spPr/>
    </dgm:pt>
    <dgm:pt modelId="{1958ED9A-839C-4B1E-8849-A5CB9C632623}" type="pres">
      <dgm:prSet presAssocID="{FAC57B18-82BA-4447-B6DF-9DFCA36DB263}" presName="horzSpace2" presStyleCnt="0"/>
      <dgm:spPr/>
    </dgm:pt>
    <dgm:pt modelId="{793DCC39-8FDB-4D18-9AE8-3D1BF89DF118}" type="pres">
      <dgm:prSet presAssocID="{FAC57B18-82BA-4447-B6DF-9DFCA36DB263}" presName="tx2" presStyleLbl="revTx" presStyleIdx="8" presStyleCnt="15"/>
      <dgm:spPr/>
    </dgm:pt>
    <dgm:pt modelId="{CFE4DB17-8010-4B60-87BD-548624F02884}" type="pres">
      <dgm:prSet presAssocID="{FAC57B18-82BA-4447-B6DF-9DFCA36DB263}" presName="vert2" presStyleCnt="0"/>
      <dgm:spPr/>
    </dgm:pt>
    <dgm:pt modelId="{41D916CE-94BE-46E4-B33D-4C0347C0C71B}" type="pres">
      <dgm:prSet presAssocID="{FAC57B18-82BA-4447-B6DF-9DFCA36DB263}" presName="thinLine2b" presStyleLbl="callout" presStyleIdx="3" presStyleCnt="7"/>
      <dgm:spPr/>
    </dgm:pt>
    <dgm:pt modelId="{A4B05D00-ED1D-4703-8DC6-3971AF25B914}" type="pres">
      <dgm:prSet presAssocID="{FAC57B18-82BA-4447-B6DF-9DFCA36DB263}" presName="vertSpace2b" presStyleCnt="0"/>
      <dgm:spPr/>
    </dgm:pt>
    <dgm:pt modelId="{B521CC6D-9B8E-4189-89E5-6632D39DAB57}" type="pres">
      <dgm:prSet presAssocID="{6888E44D-E409-4F0B-A995-153E7BEFA783}" presName="thickLine" presStyleLbl="alignNode1" presStyleIdx="5" presStyleCnt="8"/>
      <dgm:spPr/>
    </dgm:pt>
    <dgm:pt modelId="{AE687DE2-C149-410F-B600-68A79E6CB3C5}" type="pres">
      <dgm:prSet presAssocID="{6888E44D-E409-4F0B-A995-153E7BEFA783}" presName="horz1" presStyleCnt="0"/>
      <dgm:spPr/>
    </dgm:pt>
    <dgm:pt modelId="{369A14B2-E3F1-442B-B9C3-E2B9B2B658FD}" type="pres">
      <dgm:prSet presAssocID="{6888E44D-E409-4F0B-A995-153E7BEFA783}" presName="tx1" presStyleLbl="revTx" presStyleIdx="9" presStyleCnt="15"/>
      <dgm:spPr/>
    </dgm:pt>
    <dgm:pt modelId="{00FD8656-2C57-46BD-96C6-DFA1AD70DEFC}" type="pres">
      <dgm:prSet presAssocID="{6888E44D-E409-4F0B-A995-153E7BEFA783}" presName="vert1" presStyleCnt="0"/>
      <dgm:spPr/>
    </dgm:pt>
    <dgm:pt modelId="{1B28E0D6-A9A2-47AB-BF49-ADF206AA57EB}" type="pres">
      <dgm:prSet presAssocID="{3AFC8DDE-37EA-45BF-BB8C-21B39837D2F7}" presName="vertSpace2a" presStyleCnt="0"/>
      <dgm:spPr/>
    </dgm:pt>
    <dgm:pt modelId="{952A53FF-CE4F-4F4B-8EB8-E4FAAE068B8E}" type="pres">
      <dgm:prSet presAssocID="{3AFC8DDE-37EA-45BF-BB8C-21B39837D2F7}" presName="horz2" presStyleCnt="0"/>
      <dgm:spPr/>
    </dgm:pt>
    <dgm:pt modelId="{440C98B4-1E9C-413D-A6AC-851ED10B85B6}" type="pres">
      <dgm:prSet presAssocID="{3AFC8DDE-37EA-45BF-BB8C-21B39837D2F7}" presName="horzSpace2" presStyleCnt="0"/>
      <dgm:spPr/>
    </dgm:pt>
    <dgm:pt modelId="{8B96CF8D-05E0-4AB5-9A6B-6F188C65B9B4}" type="pres">
      <dgm:prSet presAssocID="{3AFC8DDE-37EA-45BF-BB8C-21B39837D2F7}" presName="tx2" presStyleLbl="revTx" presStyleIdx="10" presStyleCnt="15"/>
      <dgm:spPr/>
    </dgm:pt>
    <dgm:pt modelId="{55B548EC-75FC-4A56-9BC6-64CADD7DF0FE}" type="pres">
      <dgm:prSet presAssocID="{3AFC8DDE-37EA-45BF-BB8C-21B39837D2F7}" presName="vert2" presStyleCnt="0"/>
      <dgm:spPr/>
    </dgm:pt>
    <dgm:pt modelId="{833B61B6-FF32-40B1-8571-755E63D024ED}" type="pres">
      <dgm:prSet presAssocID="{3AFC8DDE-37EA-45BF-BB8C-21B39837D2F7}" presName="thinLine2b" presStyleLbl="callout" presStyleIdx="4" presStyleCnt="7"/>
      <dgm:spPr/>
    </dgm:pt>
    <dgm:pt modelId="{12A83F46-2341-4C28-AFE2-C8B3F9670796}" type="pres">
      <dgm:prSet presAssocID="{3AFC8DDE-37EA-45BF-BB8C-21B39837D2F7}" presName="vertSpace2b" presStyleCnt="0"/>
      <dgm:spPr/>
    </dgm:pt>
    <dgm:pt modelId="{21CC8BC8-3BFF-4233-B984-49F007173A04}" type="pres">
      <dgm:prSet presAssocID="{1AE3BEAB-CA60-44CE-892D-F0D0AC3F8283}" presName="thickLine" presStyleLbl="alignNode1" presStyleIdx="6" presStyleCnt="8"/>
      <dgm:spPr/>
    </dgm:pt>
    <dgm:pt modelId="{DDAB51CA-D950-4F60-A2F2-32BC4F2F573F}" type="pres">
      <dgm:prSet presAssocID="{1AE3BEAB-CA60-44CE-892D-F0D0AC3F8283}" presName="horz1" presStyleCnt="0"/>
      <dgm:spPr/>
    </dgm:pt>
    <dgm:pt modelId="{26CBAFF6-405E-42C3-AC56-CB83B5CDEF9E}" type="pres">
      <dgm:prSet presAssocID="{1AE3BEAB-CA60-44CE-892D-F0D0AC3F8283}" presName="tx1" presStyleLbl="revTx" presStyleIdx="11" presStyleCnt="15"/>
      <dgm:spPr/>
    </dgm:pt>
    <dgm:pt modelId="{E057DEE6-467E-44DC-A2FB-2D7536AFBDC2}" type="pres">
      <dgm:prSet presAssocID="{1AE3BEAB-CA60-44CE-892D-F0D0AC3F8283}" presName="vert1" presStyleCnt="0"/>
      <dgm:spPr/>
    </dgm:pt>
    <dgm:pt modelId="{51A58EE2-D1FA-4078-A7E7-169C702A157B}" type="pres">
      <dgm:prSet presAssocID="{E8F40C68-B4E2-4704-A4AE-99FFFF279A52}" presName="vertSpace2a" presStyleCnt="0"/>
      <dgm:spPr/>
    </dgm:pt>
    <dgm:pt modelId="{EB6B6BC7-3ED1-4B89-9BB4-B055AACBCD45}" type="pres">
      <dgm:prSet presAssocID="{E8F40C68-B4E2-4704-A4AE-99FFFF279A52}" presName="horz2" presStyleCnt="0"/>
      <dgm:spPr/>
    </dgm:pt>
    <dgm:pt modelId="{10A7C8DD-8421-4326-B4E5-04AAB023CBA3}" type="pres">
      <dgm:prSet presAssocID="{E8F40C68-B4E2-4704-A4AE-99FFFF279A52}" presName="horzSpace2" presStyleCnt="0"/>
      <dgm:spPr/>
    </dgm:pt>
    <dgm:pt modelId="{61CA8B14-109A-4FF4-99EC-441ED472A2ED}" type="pres">
      <dgm:prSet presAssocID="{E8F40C68-B4E2-4704-A4AE-99FFFF279A52}" presName="tx2" presStyleLbl="revTx" presStyleIdx="12" presStyleCnt="15"/>
      <dgm:spPr/>
    </dgm:pt>
    <dgm:pt modelId="{0A5CE812-84F7-48A1-9AF0-E094442DA91A}" type="pres">
      <dgm:prSet presAssocID="{E8F40C68-B4E2-4704-A4AE-99FFFF279A52}" presName="vert2" presStyleCnt="0"/>
      <dgm:spPr/>
    </dgm:pt>
    <dgm:pt modelId="{1D1EDA2C-D9DC-439F-A692-81DC34C97AC4}" type="pres">
      <dgm:prSet presAssocID="{E8F40C68-B4E2-4704-A4AE-99FFFF279A52}" presName="thinLine2b" presStyleLbl="callout" presStyleIdx="5" presStyleCnt="7"/>
      <dgm:spPr/>
    </dgm:pt>
    <dgm:pt modelId="{9000CED1-05BA-4CDD-9224-D3B6964AC523}" type="pres">
      <dgm:prSet presAssocID="{E8F40C68-B4E2-4704-A4AE-99FFFF279A52}" presName="vertSpace2b" presStyleCnt="0"/>
      <dgm:spPr/>
    </dgm:pt>
    <dgm:pt modelId="{F0A745F5-AA97-4145-AA1F-5E0B68C497D1}" type="pres">
      <dgm:prSet presAssocID="{0CB890DF-7856-45DE-B6F4-8C497B54811A}" presName="thickLine" presStyleLbl="alignNode1" presStyleIdx="7" presStyleCnt="8"/>
      <dgm:spPr/>
    </dgm:pt>
    <dgm:pt modelId="{C4DAABEB-C77D-40CF-8AE7-689D07582774}" type="pres">
      <dgm:prSet presAssocID="{0CB890DF-7856-45DE-B6F4-8C497B54811A}" presName="horz1" presStyleCnt="0"/>
      <dgm:spPr/>
    </dgm:pt>
    <dgm:pt modelId="{4D2F2296-6310-4F42-95F9-4F5B8F5DC7B8}" type="pres">
      <dgm:prSet presAssocID="{0CB890DF-7856-45DE-B6F4-8C497B54811A}" presName="tx1" presStyleLbl="revTx" presStyleIdx="13" presStyleCnt="15"/>
      <dgm:spPr/>
    </dgm:pt>
    <dgm:pt modelId="{35EAAF94-E018-43DD-9CA8-1AFB10D69114}" type="pres">
      <dgm:prSet presAssocID="{0CB890DF-7856-45DE-B6F4-8C497B54811A}" presName="vert1" presStyleCnt="0"/>
      <dgm:spPr/>
    </dgm:pt>
    <dgm:pt modelId="{D742E78D-D4F7-4EF9-A78D-5F8A209A8A61}" type="pres">
      <dgm:prSet presAssocID="{0789390A-17D0-4448-91F4-56F490D8E2AB}" presName="vertSpace2a" presStyleCnt="0"/>
      <dgm:spPr/>
    </dgm:pt>
    <dgm:pt modelId="{51AB2B4F-0491-4E12-B678-2C9EFA34969F}" type="pres">
      <dgm:prSet presAssocID="{0789390A-17D0-4448-91F4-56F490D8E2AB}" presName="horz2" presStyleCnt="0"/>
      <dgm:spPr/>
    </dgm:pt>
    <dgm:pt modelId="{1CA3B1E5-0661-4950-A08F-021C7C82B7C1}" type="pres">
      <dgm:prSet presAssocID="{0789390A-17D0-4448-91F4-56F490D8E2AB}" presName="horzSpace2" presStyleCnt="0"/>
      <dgm:spPr/>
    </dgm:pt>
    <dgm:pt modelId="{0C78C23D-4FBE-42E9-9EAA-6994760E9B5F}" type="pres">
      <dgm:prSet presAssocID="{0789390A-17D0-4448-91F4-56F490D8E2AB}" presName="tx2" presStyleLbl="revTx" presStyleIdx="14" presStyleCnt="15"/>
      <dgm:spPr/>
    </dgm:pt>
    <dgm:pt modelId="{3A25246D-1CC4-48FC-8444-550511AC96D9}" type="pres">
      <dgm:prSet presAssocID="{0789390A-17D0-4448-91F4-56F490D8E2AB}" presName="vert2" presStyleCnt="0"/>
      <dgm:spPr/>
    </dgm:pt>
    <dgm:pt modelId="{38DFB35A-3BDF-4697-B405-CF37EA2776EC}" type="pres">
      <dgm:prSet presAssocID="{0789390A-17D0-4448-91F4-56F490D8E2AB}" presName="thinLine2b" presStyleLbl="callout" presStyleIdx="6" presStyleCnt="7"/>
      <dgm:spPr/>
    </dgm:pt>
    <dgm:pt modelId="{6055A816-A46A-488A-A11B-2AB764BDD918}" type="pres">
      <dgm:prSet presAssocID="{0789390A-17D0-4448-91F4-56F490D8E2AB}" presName="vertSpace2b" presStyleCnt="0"/>
      <dgm:spPr/>
    </dgm:pt>
  </dgm:ptLst>
  <dgm:cxnLst>
    <dgm:cxn modelId="{6B977900-35C3-4F31-A19E-C21E53B561B9}" type="presOf" srcId="{3AFC8DDE-37EA-45BF-BB8C-21B39837D2F7}" destId="{8B96CF8D-05E0-4AB5-9A6B-6F188C65B9B4}" srcOrd="0" destOrd="0" presId="urn:microsoft.com/office/officeart/2008/layout/LinedList"/>
    <dgm:cxn modelId="{A43F0401-7082-4FFB-B96E-92FCA5D4FE0E}" type="presOf" srcId="{0CB890DF-7856-45DE-B6F4-8C497B54811A}" destId="{4D2F2296-6310-4F42-95F9-4F5B8F5DC7B8}" srcOrd="0" destOrd="0" presId="urn:microsoft.com/office/officeart/2008/layout/LinedList"/>
    <dgm:cxn modelId="{F2FFB608-EEF1-4926-9C70-D8FD68295FE3}" type="presOf" srcId="{6888E44D-E409-4F0B-A995-153E7BEFA783}" destId="{369A14B2-E3F1-442B-B9C3-E2B9B2B658FD}" srcOrd="0" destOrd="0" presId="urn:microsoft.com/office/officeart/2008/layout/LinedList"/>
    <dgm:cxn modelId="{07036A0A-4996-4655-B2AC-0F67A9DBF1DE}" type="presOf" srcId="{0789390A-17D0-4448-91F4-56F490D8E2AB}" destId="{0C78C23D-4FBE-42E9-9EAA-6994760E9B5F}" srcOrd="0" destOrd="0" presId="urn:microsoft.com/office/officeart/2008/layout/LinedList"/>
    <dgm:cxn modelId="{735C1F11-946F-4D99-8523-E1874DF4965C}" type="presOf" srcId="{595B8EAF-843E-4470-ACA1-75599F81E163}" destId="{BC497FBB-484D-4764-8654-1ACCF2556D26}" srcOrd="0" destOrd="0" presId="urn:microsoft.com/office/officeart/2008/layout/LinedList"/>
    <dgm:cxn modelId="{82970115-F43F-4FF3-B643-5AFC4C2F9B43}" srcId="{99D492C6-9EBE-4329-8BB6-F3138949378E}" destId="{0CE61784-E78E-40CF-B4E1-F9D836D0726D}" srcOrd="0" destOrd="0" parTransId="{E6EE6A7B-1161-491B-BA1A-89FBCCC09FEC}" sibTransId="{257F2417-1DAF-471E-95AA-5073B676B948}"/>
    <dgm:cxn modelId="{5D63873A-D4DC-4101-869C-9FE3DFA0F025}" type="presOf" srcId="{1AE3BEAB-CA60-44CE-892D-F0D0AC3F8283}" destId="{26CBAFF6-405E-42C3-AC56-CB83B5CDEF9E}" srcOrd="0" destOrd="0" presId="urn:microsoft.com/office/officeart/2008/layout/LinedList"/>
    <dgm:cxn modelId="{CF1EF73F-191D-4F50-9C72-28591989F45B}" type="presOf" srcId="{FAC57B18-82BA-4447-B6DF-9DFCA36DB263}" destId="{793DCC39-8FDB-4D18-9AE8-3D1BF89DF118}" srcOrd="0" destOrd="0" presId="urn:microsoft.com/office/officeart/2008/layout/LinedList"/>
    <dgm:cxn modelId="{68B35766-05C8-4BB0-AAF5-DF8CFFDFB0E3}" type="presOf" srcId="{29E44DA1-B4FF-4D47-8AF0-E146D1B74EAA}" destId="{9716A998-0DB6-47B2-8140-BF1773F52B08}" srcOrd="0" destOrd="0" presId="urn:microsoft.com/office/officeart/2008/layout/LinedList"/>
    <dgm:cxn modelId="{626A4C67-D17B-4F2A-B625-C10B323178EF}" srcId="{3E34F3AC-33A0-4A06-A713-CD25BBFCB0DA}" destId="{29E44DA1-B4FF-4D47-8AF0-E146D1B74EAA}" srcOrd="4" destOrd="0" parTransId="{FF2BAE55-4484-446E-B652-4CBA80298ACA}" sibTransId="{C889101D-EC4A-4E3D-8657-C1300DCCC905}"/>
    <dgm:cxn modelId="{BCD3736B-1F07-4548-A2F8-49280728F17F}" srcId="{0CB890DF-7856-45DE-B6F4-8C497B54811A}" destId="{0789390A-17D0-4448-91F4-56F490D8E2AB}" srcOrd="0" destOrd="0" parTransId="{DCE6960D-0079-4617-94FD-B244A8A8DE47}" sibTransId="{7820EB3A-8C8D-433F-B27D-C14315EDB5DA}"/>
    <dgm:cxn modelId="{95B29F6D-F508-438D-8F3C-60794C35B9A4}" srcId="{3E34F3AC-33A0-4A06-A713-CD25BBFCB0DA}" destId="{1AE3BEAB-CA60-44CE-892D-F0D0AC3F8283}" srcOrd="6" destOrd="0" parTransId="{25C4174E-E25B-4CEC-A71F-74C66BED263A}" sibTransId="{0A395A83-15D6-429B-89CC-D63E8BAF5A8A}"/>
    <dgm:cxn modelId="{E086984E-AC06-4AAA-8862-5C0B031E86F4}" type="presOf" srcId="{99D492C6-9EBE-4329-8BB6-F3138949378E}" destId="{C29BADD4-0008-4F05-88F6-BBF299D7F214}" srcOrd="0" destOrd="0" presId="urn:microsoft.com/office/officeart/2008/layout/LinedList"/>
    <dgm:cxn modelId="{7B62B16E-EA49-4E6E-ABA8-8A4328CF6306}" type="presOf" srcId="{A7F4F12A-DE4E-47B0-866D-54BD0A21D4E9}" destId="{D369AEE1-1026-4167-BD03-62264D67A63E}" srcOrd="0" destOrd="0" presId="urn:microsoft.com/office/officeart/2008/layout/LinedList"/>
    <dgm:cxn modelId="{941FFA73-93AA-4756-9087-A8A836FBBD53}" type="presOf" srcId="{852DA12F-3AEA-49E2-9BC1-5BAC2A993F8B}" destId="{C6BC126A-C0D5-4599-81EF-E149FC80EC1D}" srcOrd="0" destOrd="0" presId="urn:microsoft.com/office/officeart/2008/layout/LinedList"/>
    <dgm:cxn modelId="{CC09F576-E8CA-4201-8DD6-1736FE064224}" type="presOf" srcId="{A01B8EEE-BAB1-490D-A4AB-E85743FCFEB9}" destId="{2B4E1CC3-BFF0-4B3C-B9C3-3733CC57B911}" srcOrd="0" destOrd="0" presId="urn:microsoft.com/office/officeart/2008/layout/LinedList"/>
    <dgm:cxn modelId="{A0F5C458-0201-4D54-8F9D-134E3E257573}" srcId="{D5A7289C-25F4-4033-AF99-D828B058AD64}" destId="{595B8EAF-843E-4470-ACA1-75599F81E163}" srcOrd="0" destOrd="0" parTransId="{5F722C2B-92F2-4273-A895-8D05E2A6199C}" sibTransId="{27225C57-C47B-4618-8A73-67A3F0EDE181}"/>
    <dgm:cxn modelId="{26BDD37E-9E36-4D41-9352-92AB701B08CD}" srcId="{3E34F3AC-33A0-4A06-A713-CD25BBFCB0DA}" destId="{852DA12F-3AEA-49E2-9BC1-5BAC2A993F8B}" srcOrd="1" destOrd="0" parTransId="{30F10F9C-11A1-4443-AD49-B8809AE3E286}" sibTransId="{0BDCD129-46F8-4488-B90C-4A2073C3BD28}"/>
    <dgm:cxn modelId="{00A67394-9CF1-4F10-8767-3708D5658E18}" srcId="{1AE3BEAB-CA60-44CE-892D-F0D0AC3F8283}" destId="{E8F40C68-B4E2-4704-A4AE-99FFFF279A52}" srcOrd="0" destOrd="0" parTransId="{60095EEC-9B6B-4947-A748-F8830BDE73DC}" sibTransId="{BC16FF70-B8F1-4E4A-8E3A-21540E833FA4}"/>
    <dgm:cxn modelId="{0AC093B2-2D68-46B3-B16A-B6F13D5100ED}" srcId="{3E34F3AC-33A0-4A06-A713-CD25BBFCB0DA}" destId="{99D492C6-9EBE-4329-8BB6-F3138949378E}" srcOrd="3" destOrd="0" parTransId="{1A532EE7-94B1-4C3A-9C7B-3A2361A2CEFE}" sibTransId="{10907F01-2539-46CD-B68D-CA8E60EEDD6F}"/>
    <dgm:cxn modelId="{AE90B0B3-E122-4B70-B293-9C3DC4E0DF1D}" srcId="{3E34F3AC-33A0-4A06-A713-CD25BBFCB0DA}" destId="{A7F4F12A-DE4E-47B0-866D-54BD0A21D4E9}" srcOrd="0" destOrd="0" parTransId="{64DF72A1-C582-4B61-9D90-52FFFB2E0193}" sibTransId="{C1C98673-7EF8-4587-A254-1EC337496296}"/>
    <dgm:cxn modelId="{77C9F3B7-2ECE-4E69-9884-6C5E50D4B391}" srcId="{852DA12F-3AEA-49E2-9BC1-5BAC2A993F8B}" destId="{A01B8EEE-BAB1-490D-A4AB-E85743FCFEB9}" srcOrd="0" destOrd="0" parTransId="{F9D6455F-C516-4E98-9577-8864B0FF8B7D}" sibTransId="{BF73A82D-7111-4CFD-A370-1750978FEB41}"/>
    <dgm:cxn modelId="{0518ADBA-4BA0-4032-9586-0907BBEF6385}" srcId="{6888E44D-E409-4F0B-A995-153E7BEFA783}" destId="{3AFC8DDE-37EA-45BF-BB8C-21B39837D2F7}" srcOrd="0" destOrd="0" parTransId="{82B85B44-70C6-4D0E-9C10-FFE582E28FB5}" sibTransId="{C46B7F36-790F-49B8-8575-ABDC57ECAC4E}"/>
    <dgm:cxn modelId="{C26C22BD-E740-4AA1-85CD-ACD4003E2A8D}" srcId="{29E44DA1-B4FF-4D47-8AF0-E146D1B74EAA}" destId="{FAC57B18-82BA-4447-B6DF-9DFCA36DB263}" srcOrd="0" destOrd="0" parTransId="{0274EE7C-5084-448D-8123-50800CE97578}" sibTransId="{25A49A87-BC73-4329-A4BA-D01EF30A0CA6}"/>
    <dgm:cxn modelId="{75EC51D4-435E-4651-B785-70436C6FA6C2}" type="presOf" srcId="{3E34F3AC-33A0-4A06-A713-CD25BBFCB0DA}" destId="{1F92F40C-BADE-442D-B5B7-F38260B6511D}" srcOrd="0" destOrd="0" presId="urn:microsoft.com/office/officeart/2008/layout/LinedList"/>
    <dgm:cxn modelId="{47248BDF-AB42-4BA8-AACA-01442F595A69}" type="presOf" srcId="{0CE61784-E78E-40CF-B4E1-F9D836D0726D}" destId="{E8E12EC4-DE90-42A6-B5B1-A5E79261D64D}" srcOrd="0" destOrd="0" presId="urn:microsoft.com/office/officeart/2008/layout/LinedList"/>
    <dgm:cxn modelId="{31C03EEC-2301-4EB5-90A9-A3B5FE959423}" srcId="{3E34F3AC-33A0-4A06-A713-CD25BBFCB0DA}" destId="{0CB890DF-7856-45DE-B6F4-8C497B54811A}" srcOrd="7" destOrd="0" parTransId="{07ABBBA3-2F84-4775-95AD-D3F0E7246FEE}" sibTransId="{21A639DD-7E81-4823-9B28-BAC19A62F3CB}"/>
    <dgm:cxn modelId="{E8CF03ED-5867-47F8-9DEB-490A5684103C}" srcId="{3E34F3AC-33A0-4A06-A713-CD25BBFCB0DA}" destId="{D5A7289C-25F4-4033-AF99-D828B058AD64}" srcOrd="2" destOrd="0" parTransId="{74D4DDA7-7E66-4C00-98AA-A07F034B34DC}" sibTransId="{BAD80B11-2452-490A-9154-4DAF7582955F}"/>
    <dgm:cxn modelId="{D6BCB3EE-B977-4200-81E5-5C9EC2C8C62D}" type="presOf" srcId="{D5A7289C-25F4-4033-AF99-D828B058AD64}" destId="{B30A9910-ED39-4893-80D6-D9A20C33161A}" srcOrd="0" destOrd="0" presId="urn:microsoft.com/office/officeart/2008/layout/LinedList"/>
    <dgm:cxn modelId="{3FA2D5F1-BCAD-4C23-9007-4DF3DDEACAE6}" srcId="{3E34F3AC-33A0-4A06-A713-CD25BBFCB0DA}" destId="{6888E44D-E409-4F0B-A995-153E7BEFA783}" srcOrd="5" destOrd="0" parTransId="{B492092F-6F4D-468C-ACB2-7B4FAA3DC0A3}" sibTransId="{DF331593-95F1-48FC-BC5B-1AE94F7D076D}"/>
    <dgm:cxn modelId="{9D7C26FF-DD52-4903-8F32-3C138E97192E}" type="presOf" srcId="{E8F40C68-B4E2-4704-A4AE-99FFFF279A52}" destId="{61CA8B14-109A-4FF4-99EC-441ED472A2ED}" srcOrd="0" destOrd="0" presId="urn:microsoft.com/office/officeart/2008/layout/LinedList"/>
    <dgm:cxn modelId="{2F35B24A-BA4C-4727-B753-A277265F2362}" type="presParOf" srcId="{1F92F40C-BADE-442D-B5B7-F38260B6511D}" destId="{111EA99A-B8DE-4384-8369-90229EC9CFCA}" srcOrd="0" destOrd="0" presId="urn:microsoft.com/office/officeart/2008/layout/LinedList"/>
    <dgm:cxn modelId="{411AEF97-889A-4A8C-80BD-4EBE19CBF61E}" type="presParOf" srcId="{1F92F40C-BADE-442D-B5B7-F38260B6511D}" destId="{E5ABDCF1-A85C-485D-90E6-BE5D4B75C83F}" srcOrd="1" destOrd="0" presId="urn:microsoft.com/office/officeart/2008/layout/LinedList"/>
    <dgm:cxn modelId="{6CB47B22-F835-4445-AE28-E5931DF8F323}" type="presParOf" srcId="{E5ABDCF1-A85C-485D-90E6-BE5D4B75C83F}" destId="{D369AEE1-1026-4167-BD03-62264D67A63E}" srcOrd="0" destOrd="0" presId="urn:microsoft.com/office/officeart/2008/layout/LinedList"/>
    <dgm:cxn modelId="{357C78A5-BD35-4770-B6DF-33A773D55435}" type="presParOf" srcId="{E5ABDCF1-A85C-485D-90E6-BE5D4B75C83F}" destId="{0C6314A0-A0D4-413C-A516-1B90CF8826B9}" srcOrd="1" destOrd="0" presId="urn:microsoft.com/office/officeart/2008/layout/LinedList"/>
    <dgm:cxn modelId="{7F91B898-FE04-4D61-862C-50AA485BC835}" type="presParOf" srcId="{1F92F40C-BADE-442D-B5B7-F38260B6511D}" destId="{75D659A0-6F10-4A4D-B482-90F76C3E6125}" srcOrd="2" destOrd="0" presId="urn:microsoft.com/office/officeart/2008/layout/LinedList"/>
    <dgm:cxn modelId="{1F51A79E-7116-46A0-80BF-BC4EE5808367}" type="presParOf" srcId="{1F92F40C-BADE-442D-B5B7-F38260B6511D}" destId="{FC27C18B-9A18-4D97-8E04-94E8F26193C9}" srcOrd="3" destOrd="0" presId="urn:microsoft.com/office/officeart/2008/layout/LinedList"/>
    <dgm:cxn modelId="{01128626-2D4E-469D-B25C-FA931BADB804}" type="presParOf" srcId="{FC27C18B-9A18-4D97-8E04-94E8F26193C9}" destId="{C6BC126A-C0D5-4599-81EF-E149FC80EC1D}" srcOrd="0" destOrd="0" presId="urn:microsoft.com/office/officeart/2008/layout/LinedList"/>
    <dgm:cxn modelId="{CF70DC4D-281C-4867-9A14-18EC2A2ED744}" type="presParOf" srcId="{FC27C18B-9A18-4D97-8E04-94E8F26193C9}" destId="{A7B14CF2-C6F8-45FC-8A0B-5D4170D7DCFE}" srcOrd="1" destOrd="0" presId="urn:microsoft.com/office/officeart/2008/layout/LinedList"/>
    <dgm:cxn modelId="{F9B91150-2DF2-4062-90DB-9B48C4D22097}" type="presParOf" srcId="{A7B14CF2-C6F8-45FC-8A0B-5D4170D7DCFE}" destId="{4EA96F6B-7771-403F-A49E-63733887F2E7}" srcOrd="0" destOrd="0" presId="urn:microsoft.com/office/officeart/2008/layout/LinedList"/>
    <dgm:cxn modelId="{8BA9F409-98AA-4842-B41D-91FF78BBBD03}" type="presParOf" srcId="{A7B14CF2-C6F8-45FC-8A0B-5D4170D7DCFE}" destId="{95E37D6A-FB1E-4039-8ABB-2FDB4ED58F76}" srcOrd="1" destOrd="0" presId="urn:microsoft.com/office/officeart/2008/layout/LinedList"/>
    <dgm:cxn modelId="{7CA34C67-E007-4753-A0B2-1764B7902B16}" type="presParOf" srcId="{95E37D6A-FB1E-4039-8ABB-2FDB4ED58F76}" destId="{5278ADEE-2AEE-4031-850F-FB00DFDD0F0B}" srcOrd="0" destOrd="0" presId="urn:microsoft.com/office/officeart/2008/layout/LinedList"/>
    <dgm:cxn modelId="{C87DD479-F417-4ADC-83E9-616DA300E122}" type="presParOf" srcId="{95E37D6A-FB1E-4039-8ABB-2FDB4ED58F76}" destId="{2B4E1CC3-BFF0-4B3C-B9C3-3733CC57B911}" srcOrd="1" destOrd="0" presId="urn:microsoft.com/office/officeart/2008/layout/LinedList"/>
    <dgm:cxn modelId="{2CB37643-14FD-4DDE-97A4-7DEC42F5E924}" type="presParOf" srcId="{95E37D6A-FB1E-4039-8ABB-2FDB4ED58F76}" destId="{CD3BA94B-7443-442C-B1E5-D4C95D16E5A8}" srcOrd="2" destOrd="0" presId="urn:microsoft.com/office/officeart/2008/layout/LinedList"/>
    <dgm:cxn modelId="{AA521F76-B1CC-4665-A272-AA6A5D0F97AF}" type="presParOf" srcId="{A7B14CF2-C6F8-45FC-8A0B-5D4170D7DCFE}" destId="{E4DFA686-DBDE-4D59-9E2E-6B58447534C4}" srcOrd="2" destOrd="0" presId="urn:microsoft.com/office/officeart/2008/layout/LinedList"/>
    <dgm:cxn modelId="{934FB7A1-1467-4E87-9F9C-EC98923A45A3}" type="presParOf" srcId="{A7B14CF2-C6F8-45FC-8A0B-5D4170D7DCFE}" destId="{AE2AF97E-9EB5-4BD4-B325-7AAFA3460E8E}" srcOrd="3" destOrd="0" presId="urn:microsoft.com/office/officeart/2008/layout/LinedList"/>
    <dgm:cxn modelId="{032D0DD3-80B1-4498-BBBC-B3B3A1767FDC}" type="presParOf" srcId="{1F92F40C-BADE-442D-B5B7-F38260B6511D}" destId="{57A00C1A-BA5C-4D5D-9C27-701D6DF3A7D2}" srcOrd="4" destOrd="0" presId="urn:microsoft.com/office/officeart/2008/layout/LinedList"/>
    <dgm:cxn modelId="{357F4654-6F34-42B4-842E-DB8E7A1B0C65}" type="presParOf" srcId="{1F92F40C-BADE-442D-B5B7-F38260B6511D}" destId="{4C7E48E4-7065-457C-85D1-80D17DFADFE7}" srcOrd="5" destOrd="0" presId="urn:microsoft.com/office/officeart/2008/layout/LinedList"/>
    <dgm:cxn modelId="{12B0A6C6-CB27-41EE-B19B-119200243700}" type="presParOf" srcId="{4C7E48E4-7065-457C-85D1-80D17DFADFE7}" destId="{B30A9910-ED39-4893-80D6-D9A20C33161A}" srcOrd="0" destOrd="0" presId="urn:microsoft.com/office/officeart/2008/layout/LinedList"/>
    <dgm:cxn modelId="{E95B07C4-8E10-40C7-A562-6EACD42C7B23}" type="presParOf" srcId="{4C7E48E4-7065-457C-85D1-80D17DFADFE7}" destId="{D2565A7D-7DA2-43C1-B0C4-EA08EB9065FB}" srcOrd="1" destOrd="0" presId="urn:microsoft.com/office/officeart/2008/layout/LinedList"/>
    <dgm:cxn modelId="{99858F4A-5708-4023-B865-F58FC624D1E4}" type="presParOf" srcId="{D2565A7D-7DA2-43C1-B0C4-EA08EB9065FB}" destId="{85E1A1D6-05C7-4454-BBF1-C6E197694D16}" srcOrd="0" destOrd="0" presId="urn:microsoft.com/office/officeart/2008/layout/LinedList"/>
    <dgm:cxn modelId="{3F8987E1-3713-4DB9-987D-E48A762C5761}" type="presParOf" srcId="{D2565A7D-7DA2-43C1-B0C4-EA08EB9065FB}" destId="{5BF27D53-BC32-407F-A43A-EED01120AA41}" srcOrd="1" destOrd="0" presId="urn:microsoft.com/office/officeart/2008/layout/LinedList"/>
    <dgm:cxn modelId="{25C4777E-AFFB-4957-B2BD-31C14BAF4B74}" type="presParOf" srcId="{5BF27D53-BC32-407F-A43A-EED01120AA41}" destId="{C655F242-511D-4F29-8B8A-281556921F19}" srcOrd="0" destOrd="0" presId="urn:microsoft.com/office/officeart/2008/layout/LinedList"/>
    <dgm:cxn modelId="{485D34D7-88D4-4724-8D0B-39D520C0D21E}" type="presParOf" srcId="{5BF27D53-BC32-407F-A43A-EED01120AA41}" destId="{BC497FBB-484D-4764-8654-1ACCF2556D26}" srcOrd="1" destOrd="0" presId="urn:microsoft.com/office/officeart/2008/layout/LinedList"/>
    <dgm:cxn modelId="{BDF79E19-9BF0-4D34-913F-3F35ABA2C61A}" type="presParOf" srcId="{5BF27D53-BC32-407F-A43A-EED01120AA41}" destId="{677655FD-68B9-4B07-BACE-57BAEB66EE92}" srcOrd="2" destOrd="0" presId="urn:microsoft.com/office/officeart/2008/layout/LinedList"/>
    <dgm:cxn modelId="{78631F15-9CE9-44C1-A688-29B395B0BB64}" type="presParOf" srcId="{D2565A7D-7DA2-43C1-B0C4-EA08EB9065FB}" destId="{D771D75C-07E7-4BDB-91F6-6F6AE65DAA9B}" srcOrd="2" destOrd="0" presId="urn:microsoft.com/office/officeart/2008/layout/LinedList"/>
    <dgm:cxn modelId="{9A01F870-9C1C-48DC-A703-A37BE3398DDD}" type="presParOf" srcId="{D2565A7D-7DA2-43C1-B0C4-EA08EB9065FB}" destId="{A43F7CA6-ED99-46DE-8D1B-A08FC141558A}" srcOrd="3" destOrd="0" presId="urn:microsoft.com/office/officeart/2008/layout/LinedList"/>
    <dgm:cxn modelId="{E608C1DA-BAE3-4B42-939F-6689B4251DD6}" type="presParOf" srcId="{1F92F40C-BADE-442D-B5B7-F38260B6511D}" destId="{156B8AE6-0149-40F2-AFFD-CE2727EEF422}" srcOrd="6" destOrd="0" presId="urn:microsoft.com/office/officeart/2008/layout/LinedList"/>
    <dgm:cxn modelId="{97AD97C5-3BA8-4DB5-A3D7-DEC2D8342F4F}" type="presParOf" srcId="{1F92F40C-BADE-442D-B5B7-F38260B6511D}" destId="{32260EA9-9B98-4285-AD4A-1DB575B7A99B}" srcOrd="7" destOrd="0" presId="urn:microsoft.com/office/officeart/2008/layout/LinedList"/>
    <dgm:cxn modelId="{1C71CFD4-DC5D-484F-8F86-2C6B481D2264}" type="presParOf" srcId="{32260EA9-9B98-4285-AD4A-1DB575B7A99B}" destId="{C29BADD4-0008-4F05-88F6-BBF299D7F214}" srcOrd="0" destOrd="0" presId="urn:microsoft.com/office/officeart/2008/layout/LinedList"/>
    <dgm:cxn modelId="{2048A203-D913-44C3-8FD3-AB4B3055F8D1}" type="presParOf" srcId="{32260EA9-9B98-4285-AD4A-1DB575B7A99B}" destId="{253505C0-A6D4-40FF-B5CC-B824A217C77E}" srcOrd="1" destOrd="0" presId="urn:microsoft.com/office/officeart/2008/layout/LinedList"/>
    <dgm:cxn modelId="{E4E9E4FD-6FFB-4F58-A4B9-1099006664BB}" type="presParOf" srcId="{253505C0-A6D4-40FF-B5CC-B824A217C77E}" destId="{1A5C0B8C-6172-474F-BA83-BC81C7D6820A}" srcOrd="0" destOrd="0" presId="urn:microsoft.com/office/officeart/2008/layout/LinedList"/>
    <dgm:cxn modelId="{BB4EF0A0-A8CB-44C7-98A2-BBCD44108738}" type="presParOf" srcId="{253505C0-A6D4-40FF-B5CC-B824A217C77E}" destId="{02DA062B-82D8-4AF4-B388-63C9BE7D3956}" srcOrd="1" destOrd="0" presId="urn:microsoft.com/office/officeart/2008/layout/LinedList"/>
    <dgm:cxn modelId="{74593DD3-07FA-4B4B-B7F8-A6D0013B6BA8}" type="presParOf" srcId="{02DA062B-82D8-4AF4-B388-63C9BE7D3956}" destId="{55203185-BB2A-4867-BA5B-32EE6E515DE1}" srcOrd="0" destOrd="0" presId="urn:microsoft.com/office/officeart/2008/layout/LinedList"/>
    <dgm:cxn modelId="{245530AE-89FB-4E1E-9E0F-F804670336EF}" type="presParOf" srcId="{02DA062B-82D8-4AF4-B388-63C9BE7D3956}" destId="{E8E12EC4-DE90-42A6-B5B1-A5E79261D64D}" srcOrd="1" destOrd="0" presId="urn:microsoft.com/office/officeart/2008/layout/LinedList"/>
    <dgm:cxn modelId="{1A43EE7F-018C-4CC9-A4C5-F7530D9D1684}" type="presParOf" srcId="{02DA062B-82D8-4AF4-B388-63C9BE7D3956}" destId="{64276EE0-50F2-4CAC-A590-583C0BF21A86}" srcOrd="2" destOrd="0" presId="urn:microsoft.com/office/officeart/2008/layout/LinedList"/>
    <dgm:cxn modelId="{60515810-D775-41F8-9EB1-7AA360CFDA34}" type="presParOf" srcId="{253505C0-A6D4-40FF-B5CC-B824A217C77E}" destId="{1E31B3F5-62F8-4C19-88A9-A69EAF39BE02}" srcOrd="2" destOrd="0" presId="urn:microsoft.com/office/officeart/2008/layout/LinedList"/>
    <dgm:cxn modelId="{529D4B03-0491-4088-A6FF-5859A2C60FBE}" type="presParOf" srcId="{253505C0-A6D4-40FF-B5CC-B824A217C77E}" destId="{8F8220F3-C02F-467B-A113-C01F85F22BDF}" srcOrd="3" destOrd="0" presId="urn:microsoft.com/office/officeart/2008/layout/LinedList"/>
    <dgm:cxn modelId="{07711E6A-4C0F-4B36-B1C6-71727C9E3A38}" type="presParOf" srcId="{1F92F40C-BADE-442D-B5B7-F38260B6511D}" destId="{EA7B1CAF-1D95-4F6B-B1A2-2623A51694FA}" srcOrd="8" destOrd="0" presId="urn:microsoft.com/office/officeart/2008/layout/LinedList"/>
    <dgm:cxn modelId="{239D7D8B-2A89-4E8A-85C7-026E8B80BE5F}" type="presParOf" srcId="{1F92F40C-BADE-442D-B5B7-F38260B6511D}" destId="{43E20B4B-A67B-4C4E-AD3C-83C4F4DA4204}" srcOrd="9" destOrd="0" presId="urn:microsoft.com/office/officeart/2008/layout/LinedList"/>
    <dgm:cxn modelId="{C3B3A886-A5A5-4390-99A9-CD84026ECAA2}" type="presParOf" srcId="{43E20B4B-A67B-4C4E-AD3C-83C4F4DA4204}" destId="{9716A998-0DB6-47B2-8140-BF1773F52B08}" srcOrd="0" destOrd="0" presId="urn:microsoft.com/office/officeart/2008/layout/LinedList"/>
    <dgm:cxn modelId="{4E55D118-341B-4F71-9394-8923A25B1B81}" type="presParOf" srcId="{43E20B4B-A67B-4C4E-AD3C-83C4F4DA4204}" destId="{59C95D9F-D8FF-4325-B2AD-56FD4E26CB1F}" srcOrd="1" destOrd="0" presId="urn:microsoft.com/office/officeart/2008/layout/LinedList"/>
    <dgm:cxn modelId="{D50E4C6D-1090-4169-8D14-12FBBF798D38}" type="presParOf" srcId="{59C95D9F-D8FF-4325-B2AD-56FD4E26CB1F}" destId="{482AEF4D-0F49-4E66-AA81-77F4BE1F1AF7}" srcOrd="0" destOrd="0" presId="urn:microsoft.com/office/officeart/2008/layout/LinedList"/>
    <dgm:cxn modelId="{92075F2D-F6F7-490B-A79B-79D1CBF0B0E5}" type="presParOf" srcId="{59C95D9F-D8FF-4325-B2AD-56FD4E26CB1F}" destId="{5A105948-235A-4283-B534-5B1195DEA2E7}" srcOrd="1" destOrd="0" presId="urn:microsoft.com/office/officeart/2008/layout/LinedList"/>
    <dgm:cxn modelId="{F838722B-3BCC-46BB-8953-76D1CDE9FDCF}" type="presParOf" srcId="{5A105948-235A-4283-B534-5B1195DEA2E7}" destId="{1958ED9A-839C-4B1E-8849-A5CB9C632623}" srcOrd="0" destOrd="0" presId="urn:microsoft.com/office/officeart/2008/layout/LinedList"/>
    <dgm:cxn modelId="{69D79560-391F-4E23-B755-1A1E1EDA69A1}" type="presParOf" srcId="{5A105948-235A-4283-B534-5B1195DEA2E7}" destId="{793DCC39-8FDB-4D18-9AE8-3D1BF89DF118}" srcOrd="1" destOrd="0" presId="urn:microsoft.com/office/officeart/2008/layout/LinedList"/>
    <dgm:cxn modelId="{454FA92E-6007-43E5-B6BD-AC3AE0F74524}" type="presParOf" srcId="{5A105948-235A-4283-B534-5B1195DEA2E7}" destId="{CFE4DB17-8010-4B60-87BD-548624F02884}" srcOrd="2" destOrd="0" presId="urn:microsoft.com/office/officeart/2008/layout/LinedList"/>
    <dgm:cxn modelId="{E599FC14-2C28-43BB-81F7-B7C3BD5E70D7}" type="presParOf" srcId="{59C95D9F-D8FF-4325-B2AD-56FD4E26CB1F}" destId="{41D916CE-94BE-46E4-B33D-4C0347C0C71B}" srcOrd="2" destOrd="0" presId="urn:microsoft.com/office/officeart/2008/layout/LinedList"/>
    <dgm:cxn modelId="{8549889D-164F-439D-AE18-56878F008D61}" type="presParOf" srcId="{59C95D9F-D8FF-4325-B2AD-56FD4E26CB1F}" destId="{A4B05D00-ED1D-4703-8DC6-3971AF25B914}" srcOrd="3" destOrd="0" presId="urn:microsoft.com/office/officeart/2008/layout/LinedList"/>
    <dgm:cxn modelId="{37138452-3A61-409D-B6C5-51CA99F66E25}" type="presParOf" srcId="{1F92F40C-BADE-442D-B5B7-F38260B6511D}" destId="{B521CC6D-9B8E-4189-89E5-6632D39DAB57}" srcOrd="10" destOrd="0" presId="urn:microsoft.com/office/officeart/2008/layout/LinedList"/>
    <dgm:cxn modelId="{0C302BA7-0377-4E75-AAB6-4F6CF7EEF747}" type="presParOf" srcId="{1F92F40C-BADE-442D-B5B7-F38260B6511D}" destId="{AE687DE2-C149-410F-B600-68A79E6CB3C5}" srcOrd="11" destOrd="0" presId="urn:microsoft.com/office/officeart/2008/layout/LinedList"/>
    <dgm:cxn modelId="{4E345C69-CC94-4288-AB30-46C1AA42E1B1}" type="presParOf" srcId="{AE687DE2-C149-410F-B600-68A79E6CB3C5}" destId="{369A14B2-E3F1-442B-B9C3-E2B9B2B658FD}" srcOrd="0" destOrd="0" presId="urn:microsoft.com/office/officeart/2008/layout/LinedList"/>
    <dgm:cxn modelId="{0338E077-D7B5-48A4-883F-A2B66F00603C}" type="presParOf" srcId="{AE687DE2-C149-410F-B600-68A79E6CB3C5}" destId="{00FD8656-2C57-46BD-96C6-DFA1AD70DEFC}" srcOrd="1" destOrd="0" presId="urn:microsoft.com/office/officeart/2008/layout/LinedList"/>
    <dgm:cxn modelId="{19FAC987-FA56-4D14-9DE1-55EC4FA1F254}" type="presParOf" srcId="{00FD8656-2C57-46BD-96C6-DFA1AD70DEFC}" destId="{1B28E0D6-A9A2-47AB-BF49-ADF206AA57EB}" srcOrd="0" destOrd="0" presId="urn:microsoft.com/office/officeart/2008/layout/LinedList"/>
    <dgm:cxn modelId="{8ADFC7C4-8769-4D54-9DF7-2467424BD680}" type="presParOf" srcId="{00FD8656-2C57-46BD-96C6-DFA1AD70DEFC}" destId="{952A53FF-CE4F-4F4B-8EB8-E4FAAE068B8E}" srcOrd="1" destOrd="0" presId="urn:microsoft.com/office/officeart/2008/layout/LinedList"/>
    <dgm:cxn modelId="{48F8311C-F981-4BA2-9071-602C45A79E17}" type="presParOf" srcId="{952A53FF-CE4F-4F4B-8EB8-E4FAAE068B8E}" destId="{440C98B4-1E9C-413D-A6AC-851ED10B85B6}" srcOrd="0" destOrd="0" presId="urn:microsoft.com/office/officeart/2008/layout/LinedList"/>
    <dgm:cxn modelId="{531DECCA-434C-4273-87B9-9441AB89BDA9}" type="presParOf" srcId="{952A53FF-CE4F-4F4B-8EB8-E4FAAE068B8E}" destId="{8B96CF8D-05E0-4AB5-9A6B-6F188C65B9B4}" srcOrd="1" destOrd="0" presId="urn:microsoft.com/office/officeart/2008/layout/LinedList"/>
    <dgm:cxn modelId="{68D4F7AA-C961-46DD-A12C-B7DC595983C2}" type="presParOf" srcId="{952A53FF-CE4F-4F4B-8EB8-E4FAAE068B8E}" destId="{55B548EC-75FC-4A56-9BC6-64CADD7DF0FE}" srcOrd="2" destOrd="0" presId="urn:microsoft.com/office/officeart/2008/layout/LinedList"/>
    <dgm:cxn modelId="{8958C483-C68F-4C51-9C3C-CA56AEFD2125}" type="presParOf" srcId="{00FD8656-2C57-46BD-96C6-DFA1AD70DEFC}" destId="{833B61B6-FF32-40B1-8571-755E63D024ED}" srcOrd="2" destOrd="0" presId="urn:microsoft.com/office/officeart/2008/layout/LinedList"/>
    <dgm:cxn modelId="{693C3B04-88D0-44DF-99E4-9D246386602C}" type="presParOf" srcId="{00FD8656-2C57-46BD-96C6-DFA1AD70DEFC}" destId="{12A83F46-2341-4C28-AFE2-C8B3F9670796}" srcOrd="3" destOrd="0" presId="urn:microsoft.com/office/officeart/2008/layout/LinedList"/>
    <dgm:cxn modelId="{A2E06D8E-11AF-413E-AF02-49A2D8A91E0F}" type="presParOf" srcId="{1F92F40C-BADE-442D-B5B7-F38260B6511D}" destId="{21CC8BC8-3BFF-4233-B984-49F007173A04}" srcOrd="12" destOrd="0" presId="urn:microsoft.com/office/officeart/2008/layout/LinedList"/>
    <dgm:cxn modelId="{FE34E334-C6CC-43D9-AF61-64B32996EC23}" type="presParOf" srcId="{1F92F40C-BADE-442D-B5B7-F38260B6511D}" destId="{DDAB51CA-D950-4F60-A2F2-32BC4F2F573F}" srcOrd="13" destOrd="0" presId="urn:microsoft.com/office/officeart/2008/layout/LinedList"/>
    <dgm:cxn modelId="{B5D6585A-C11D-4DD8-8DBA-30F96C3ABB73}" type="presParOf" srcId="{DDAB51CA-D950-4F60-A2F2-32BC4F2F573F}" destId="{26CBAFF6-405E-42C3-AC56-CB83B5CDEF9E}" srcOrd="0" destOrd="0" presId="urn:microsoft.com/office/officeart/2008/layout/LinedList"/>
    <dgm:cxn modelId="{E88745AA-B7D2-4162-B129-1B39CB39F8AE}" type="presParOf" srcId="{DDAB51CA-D950-4F60-A2F2-32BC4F2F573F}" destId="{E057DEE6-467E-44DC-A2FB-2D7536AFBDC2}" srcOrd="1" destOrd="0" presId="urn:microsoft.com/office/officeart/2008/layout/LinedList"/>
    <dgm:cxn modelId="{B2E10D77-D25A-488D-941D-F343F8216973}" type="presParOf" srcId="{E057DEE6-467E-44DC-A2FB-2D7536AFBDC2}" destId="{51A58EE2-D1FA-4078-A7E7-169C702A157B}" srcOrd="0" destOrd="0" presId="urn:microsoft.com/office/officeart/2008/layout/LinedList"/>
    <dgm:cxn modelId="{D81F2BD0-4745-4A0D-B34E-55A218451B49}" type="presParOf" srcId="{E057DEE6-467E-44DC-A2FB-2D7536AFBDC2}" destId="{EB6B6BC7-3ED1-4B89-9BB4-B055AACBCD45}" srcOrd="1" destOrd="0" presId="urn:microsoft.com/office/officeart/2008/layout/LinedList"/>
    <dgm:cxn modelId="{35B82174-2750-43CA-89E8-F04909AA285A}" type="presParOf" srcId="{EB6B6BC7-3ED1-4B89-9BB4-B055AACBCD45}" destId="{10A7C8DD-8421-4326-B4E5-04AAB023CBA3}" srcOrd="0" destOrd="0" presId="urn:microsoft.com/office/officeart/2008/layout/LinedList"/>
    <dgm:cxn modelId="{83DA98A3-8D03-4AC7-B3E6-4C91EEBD721A}" type="presParOf" srcId="{EB6B6BC7-3ED1-4B89-9BB4-B055AACBCD45}" destId="{61CA8B14-109A-4FF4-99EC-441ED472A2ED}" srcOrd="1" destOrd="0" presId="urn:microsoft.com/office/officeart/2008/layout/LinedList"/>
    <dgm:cxn modelId="{F18B198A-588E-4D80-870F-5DB8674D4641}" type="presParOf" srcId="{EB6B6BC7-3ED1-4B89-9BB4-B055AACBCD45}" destId="{0A5CE812-84F7-48A1-9AF0-E094442DA91A}" srcOrd="2" destOrd="0" presId="urn:microsoft.com/office/officeart/2008/layout/LinedList"/>
    <dgm:cxn modelId="{8A70456A-46BF-4828-A9BC-2912AFE5C700}" type="presParOf" srcId="{E057DEE6-467E-44DC-A2FB-2D7536AFBDC2}" destId="{1D1EDA2C-D9DC-439F-A692-81DC34C97AC4}" srcOrd="2" destOrd="0" presId="urn:microsoft.com/office/officeart/2008/layout/LinedList"/>
    <dgm:cxn modelId="{B0FE8BAC-B166-4C6C-95FD-ACCB7C6DA5BD}" type="presParOf" srcId="{E057DEE6-467E-44DC-A2FB-2D7536AFBDC2}" destId="{9000CED1-05BA-4CDD-9224-D3B6964AC523}" srcOrd="3" destOrd="0" presId="urn:microsoft.com/office/officeart/2008/layout/LinedList"/>
    <dgm:cxn modelId="{BD28EDC3-0873-4D5D-96FA-F3516D869353}" type="presParOf" srcId="{1F92F40C-BADE-442D-B5B7-F38260B6511D}" destId="{F0A745F5-AA97-4145-AA1F-5E0B68C497D1}" srcOrd="14" destOrd="0" presId="urn:microsoft.com/office/officeart/2008/layout/LinedList"/>
    <dgm:cxn modelId="{42DB2825-4814-4756-A11D-194FD9CFFD23}" type="presParOf" srcId="{1F92F40C-BADE-442D-B5B7-F38260B6511D}" destId="{C4DAABEB-C77D-40CF-8AE7-689D07582774}" srcOrd="15" destOrd="0" presId="urn:microsoft.com/office/officeart/2008/layout/LinedList"/>
    <dgm:cxn modelId="{9D809B39-B371-4080-8C8E-57A6197784A0}" type="presParOf" srcId="{C4DAABEB-C77D-40CF-8AE7-689D07582774}" destId="{4D2F2296-6310-4F42-95F9-4F5B8F5DC7B8}" srcOrd="0" destOrd="0" presId="urn:microsoft.com/office/officeart/2008/layout/LinedList"/>
    <dgm:cxn modelId="{71691619-2A88-4EE5-B7F6-AAACFF7C551E}" type="presParOf" srcId="{C4DAABEB-C77D-40CF-8AE7-689D07582774}" destId="{35EAAF94-E018-43DD-9CA8-1AFB10D69114}" srcOrd="1" destOrd="0" presId="urn:microsoft.com/office/officeart/2008/layout/LinedList"/>
    <dgm:cxn modelId="{4B533BB2-59E9-4904-86CD-9BB26319442D}" type="presParOf" srcId="{35EAAF94-E018-43DD-9CA8-1AFB10D69114}" destId="{D742E78D-D4F7-4EF9-A78D-5F8A209A8A61}" srcOrd="0" destOrd="0" presId="urn:microsoft.com/office/officeart/2008/layout/LinedList"/>
    <dgm:cxn modelId="{89C60B59-FD2C-46B7-A2B3-0A422793B63F}" type="presParOf" srcId="{35EAAF94-E018-43DD-9CA8-1AFB10D69114}" destId="{51AB2B4F-0491-4E12-B678-2C9EFA34969F}" srcOrd="1" destOrd="0" presId="urn:microsoft.com/office/officeart/2008/layout/LinedList"/>
    <dgm:cxn modelId="{23DFE61D-AD92-402B-AAFE-E219F1654047}" type="presParOf" srcId="{51AB2B4F-0491-4E12-B678-2C9EFA34969F}" destId="{1CA3B1E5-0661-4950-A08F-021C7C82B7C1}" srcOrd="0" destOrd="0" presId="urn:microsoft.com/office/officeart/2008/layout/LinedList"/>
    <dgm:cxn modelId="{8CB9677F-6219-46A0-9F66-B6655C4DB604}" type="presParOf" srcId="{51AB2B4F-0491-4E12-B678-2C9EFA34969F}" destId="{0C78C23D-4FBE-42E9-9EAA-6994760E9B5F}" srcOrd="1" destOrd="0" presId="urn:microsoft.com/office/officeart/2008/layout/LinedList"/>
    <dgm:cxn modelId="{5E9E9648-51AF-4330-B07E-873CF8E6CFC6}" type="presParOf" srcId="{51AB2B4F-0491-4E12-B678-2C9EFA34969F}" destId="{3A25246D-1CC4-48FC-8444-550511AC96D9}" srcOrd="2" destOrd="0" presId="urn:microsoft.com/office/officeart/2008/layout/LinedList"/>
    <dgm:cxn modelId="{FDFE08ED-96E7-4761-BD17-1C72E0BE968D}" type="presParOf" srcId="{35EAAF94-E018-43DD-9CA8-1AFB10D69114}" destId="{38DFB35A-3BDF-4697-B405-CF37EA2776EC}" srcOrd="2" destOrd="0" presId="urn:microsoft.com/office/officeart/2008/layout/LinedList"/>
    <dgm:cxn modelId="{BA4D6875-3341-40E2-8DEB-1B25498A46B5}" type="presParOf" srcId="{35EAAF94-E018-43DD-9CA8-1AFB10D69114}" destId="{6055A816-A46A-488A-A11B-2AB764BDD91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34F3AC-33A0-4A06-A713-CD25BBFCB0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D492C6-9EBE-4329-8BB6-F3138949378E}">
      <dgm:prSet custT="1"/>
      <dgm:spPr/>
      <dgm:t>
        <a:bodyPr/>
        <a:lstStyle/>
        <a:p>
          <a:r>
            <a:rPr lang="en-US" sz="1800" dirty="0"/>
            <a:t>Make deadlines</a:t>
          </a:r>
        </a:p>
      </dgm:t>
    </dgm:pt>
    <dgm:pt modelId="{1A532EE7-94B1-4C3A-9C7B-3A2361A2CEFE}" type="parTrans" cxnId="{0AC093B2-2D68-46B3-B16A-B6F13D5100ED}">
      <dgm:prSet/>
      <dgm:spPr/>
      <dgm:t>
        <a:bodyPr/>
        <a:lstStyle/>
        <a:p>
          <a:endParaRPr lang="en-US" sz="1600"/>
        </a:p>
      </dgm:t>
    </dgm:pt>
    <dgm:pt modelId="{10907F01-2539-46CD-B68D-CA8E60EEDD6F}" type="sibTrans" cxnId="{0AC093B2-2D68-46B3-B16A-B6F13D5100ED}">
      <dgm:prSet/>
      <dgm:spPr/>
      <dgm:t>
        <a:bodyPr/>
        <a:lstStyle/>
        <a:p>
          <a:endParaRPr lang="en-US" sz="1600"/>
        </a:p>
      </dgm:t>
    </dgm:pt>
    <dgm:pt modelId="{0CE61784-E78E-40CF-B4E1-F9D836D072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Example: </a:t>
          </a: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Year     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</a:t>
          </a:r>
          <a:endParaRPr lang="en-US" sz="11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100" dirty="0"/>
            <a:t>                  </a:t>
          </a: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Year     </a:t>
          </a:r>
          <a:r>
            <a:rPr lang="en-US" sz="1100" b="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100" dirty="0"/>
            <a:t>. Maintain balance between work and life</a:t>
          </a:r>
        </a:p>
        <a:p>
          <a:pPr>
            <a:lnSpc>
              <a:spcPct val="100000"/>
            </a:lnSpc>
          </a:pPr>
          <a:r>
            <a:rPr lang="en-US" sz="1100" dirty="0"/>
            <a:t>                  </a:t>
          </a: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Year     </a:t>
          </a:r>
          <a:r>
            <a:rPr lang="en-US" sz="1100" dirty="0"/>
            <a:t>3. Spend time with family</a:t>
          </a:r>
        </a:p>
        <a:p>
          <a:pPr>
            <a:lnSpc>
              <a:spcPct val="100000"/>
            </a:lnSpc>
          </a:pPr>
          <a:r>
            <a:rPr lang="en-US" sz="1100" dirty="0"/>
            <a:t>                  </a:t>
          </a: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Month  </a:t>
          </a:r>
          <a:r>
            <a:rPr lang="en-US" sz="1100" dirty="0"/>
            <a:t>4.Acquire new skills</a:t>
          </a:r>
        </a:p>
      </dgm:t>
    </dgm:pt>
    <dgm:pt modelId="{E6EE6A7B-1161-491B-BA1A-89FBCCC09FEC}" type="parTrans" cxnId="{82970115-F43F-4FF3-B643-5AFC4C2F9B43}">
      <dgm:prSet/>
      <dgm:spPr/>
      <dgm:t>
        <a:bodyPr/>
        <a:lstStyle/>
        <a:p>
          <a:endParaRPr lang="en-US" sz="1600"/>
        </a:p>
      </dgm:t>
    </dgm:pt>
    <dgm:pt modelId="{257F2417-1DAF-471E-95AA-5073B676B948}" type="sibTrans" cxnId="{82970115-F43F-4FF3-B643-5AFC4C2F9B43}">
      <dgm:prSet/>
      <dgm:spPr/>
      <dgm:t>
        <a:bodyPr/>
        <a:lstStyle/>
        <a:p>
          <a:endParaRPr lang="en-US" sz="1600"/>
        </a:p>
      </dgm:t>
    </dgm:pt>
    <dgm:pt modelId="{29E44DA1-B4FF-4D47-8AF0-E146D1B74EAA}">
      <dgm:prSet custT="1"/>
      <dgm:spPr/>
      <dgm:t>
        <a:bodyPr/>
        <a:lstStyle/>
        <a:p>
          <a:r>
            <a:rPr lang="en-US" sz="1800" dirty="0"/>
            <a:t>Make list </a:t>
          </a:r>
        </a:p>
      </dgm:t>
    </dgm:pt>
    <dgm:pt modelId="{FF2BAE55-4484-446E-B652-4CBA80298ACA}" type="parTrans" cxnId="{626A4C67-D17B-4F2A-B625-C10B323178EF}">
      <dgm:prSet/>
      <dgm:spPr/>
      <dgm:t>
        <a:bodyPr/>
        <a:lstStyle/>
        <a:p>
          <a:endParaRPr lang="en-US" sz="1600"/>
        </a:p>
      </dgm:t>
    </dgm:pt>
    <dgm:pt modelId="{C889101D-EC4A-4E3D-8657-C1300DCCC905}" type="sibTrans" cxnId="{626A4C67-D17B-4F2A-B625-C10B323178EF}">
      <dgm:prSet/>
      <dgm:spPr/>
      <dgm:t>
        <a:bodyPr/>
        <a:lstStyle/>
        <a:p>
          <a:endParaRPr lang="en-US" sz="1600"/>
        </a:p>
      </dgm:t>
    </dgm:pt>
    <dgm:pt modelId="{FAC57B18-82BA-4447-B6DF-9DFCA36DB2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Example:  </a:t>
          </a: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Month  </a:t>
          </a:r>
          <a:r>
            <a:rPr lang="en-US" sz="1100" dirty="0"/>
            <a:t>4.Acquire new skills</a:t>
          </a:r>
        </a:p>
        <a:p>
          <a:pPr>
            <a:lnSpc>
              <a:spcPct val="100000"/>
            </a:lnSpc>
          </a:pP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</a:t>
          </a:r>
          <a:endParaRPr lang="en-US" sz="11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100" b="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100" dirty="0"/>
            <a:t>. Maintain balance </a:t>
          </a:r>
          <a:r>
            <a:rPr lang="en-US" sz="1200" dirty="0"/>
            <a:t>between</a:t>
          </a:r>
          <a:r>
            <a:rPr lang="en-US" sz="1100" dirty="0"/>
            <a:t> work and life</a:t>
          </a:r>
        </a:p>
        <a:p>
          <a:pPr>
            <a:lnSpc>
              <a:spcPct val="100000"/>
            </a:lnSpc>
          </a:pPr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100" dirty="0"/>
            <a:t>3. Spend time with family</a:t>
          </a:r>
        </a:p>
      </dgm:t>
    </dgm:pt>
    <dgm:pt modelId="{0274EE7C-5084-448D-8123-50800CE97578}" type="parTrans" cxnId="{C26C22BD-E740-4AA1-85CD-ACD4003E2A8D}">
      <dgm:prSet/>
      <dgm:spPr/>
      <dgm:t>
        <a:bodyPr/>
        <a:lstStyle/>
        <a:p>
          <a:endParaRPr lang="en-US" sz="1600"/>
        </a:p>
      </dgm:t>
    </dgm:pt>
    <dgm:pt modelId="{25A49A87-BC73-4329-A4BA-D01EF30A0CA6}" type="sibTrans" cxnId="{C26C22BD-E740-4AA1-85CD-ACD4003E2A8D}">
      <dgm:prSet/>
      <dgm:spPr/>
      <dgm:t>
        <a:bodyPr/>
        <a:lstStyle/>
        <a:p>
          <a:endParaRPr lang="en-US" sz="1600"/>
        </a:p>
      </dgm:t>
    </dgm:pt>
    <dgm:pt modelId="{6888E44D-E409-4F0B-A995-153E7BEFA783}">
      <dgm:prSet custT="1"/>
      <dgm:spPr/>
      <dgm:t>
        <a:bodyPr/>
        <a:lstStyle/>
        <a:p>
          <a:r>
            <a:rPr lang="en-US" sz="2000" dirty="0"/>
            <a:t>Organize time</a:t>
          </a:r>
        </a:p>
      </dgm:t>
    </dgm:pt>
    <dgm:pt modelId="{B492092F-6F4D-468C-ACB2-7B4FAA3DC0A3}" type="parTrans" cxnId="{3FA2D5F1-BCAD-4C23-9007-4DF3DDEACAE6}">
      <dgm:prSet/>
      <dgm:spPr/>
      <dgm:t>
        <a:bodyPr/>
        <a:lstStyle/>
        <a:p>
          <a:endParaRPr lang="en-US" sz="1600"/>
        </a:p>
      </dgm:t>
    </dgm:pt>
    <dgm:pt modelId="{DF331593-95F1-48FC-BC5B-1AE94F7D076D}" type="sibTrans" cxnId="{3FA2D5F1-BCAD-4C23-9007-4DF3DDEACAE6}">
      <dgm:prSet/>
      <dgm:spPr/>
      <dgm:t>
        <a:bodyPr/>
        <a:lstStyle/>
        <a:p>
          <a:endParaRPr lang="en-US" sz="1600"/>
        </a:p>
      </dgm:t>
    </dgm:pt>
    <dgm:pt modelId="{3AFC8DDE-37EA-45BF-BB8C-21B39837D2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Example:  </a:t>
          </a:r>
          <a:r>
            <a:rPr lang="en-US" sz="1200" b="1" dirty="0"/>
            <a:t>Week ends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200" dirty="0"/>
            <a:t>4.Acquire new skills</a:t>
          </a:r>
        </a:p>
        <a:p>
          <a:pPr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200" dirty="0"/>
            <a:t>. Maintain balance between work and life</a:t>
          </a:r>
        </a:p>
        <a:p>
          <a:pPr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200" dirty="0"/>
            <a:t>3. Spend time with family</a:t>
          </a:r>
        </a:p>
      </dgm:t>
    </dgm:pt>
    <dgm:pt modelId="{82B85B44-70C6-4D0E-9C10-FFE582E28FB5}" type="parTrans" cxnId="{0518ADBA-4BA0-4032-9586-0907BBEF6385}">
      <dgm:prSet/>
      <dgm:spPr/>
      <dgm:t>
        <a:bodyPr/>
        <a:lstStyle/>
        <a:p>
          <a:endParaRPr lang="en-US" sz="1600"/>
        </a:p>
      </dgm:t>
    </dgm:pt>
    <dgm:pt modelId="{C46B7F36-790F-49B8-8575-ABDC57ECAC4E}" type="sibTrans" cxnId="{0518ADBA-4BA0-4032-9586-0907BBEF6385}">
      <dgm:prSet/>
      <dgm:spPr/>
      <dgm:t>
        <a:bodyPr/>
        <a:lstStyle/>
        <a:p>
          <a:endParaRPr lang="en-US" sz="1600"/>
        </a:p>
      </dgm:t>
    </dgm:pt>
    <dgm:pt modelId="{1AE3BEAB-CA60-44CE-892D-F0D0AC3F8283}">
      <dgm:prSet custT="1"/>
      <dgm:spPr/>
      <dgm:t>
        <a:bodyPr/>
        <a:lstStyle/>
        <a:p>
          <a:r>
            <a:rPr lang="en-US" sz="1800" dirty="0"/>
            <a:t>Take action</a:t>
          </a:r>
        </a:p>
      </dgm:t>
    </dgm:pt>
    <dgm:pt modelId="{25C4174E-E25B-4CEC-A71F-74C66BED263A}" type="parTrans" cxnId="{95B29F6D-F508-438D-8F3C-60794C35B9A4}">
      <dgm:prSet/>
      <dgm:spPr/>
      <dgm:t>
        <a:bodyPr/>
        <a:lstStyle/>
        <a:p>
          <a:endParaRPr lang="en-US" sz="1600"/>
        </a:p>
      </dgm:t>
    </dgm:pt>
    <dgm:pt modelId="{0A395A83-15D6-429B-89CC-D63E8BAF5A8A}" type="sibTrans" cxnId="{95B29F6D-F508-438D-8F3C-60794C35B9A4}">
      <dgm:prSet/>
      <dgm:spPr/>
      <dgm:t>
        <a:bodyPr/>
        <a:lstStyle/>
        <a:p>
          <a:endParaRPr lang="en-US" sz="1600"/>
        </a:p>
      </dgm:t>
    </dgm:pt>
    <dgm:pt modelId="{E8F40C68-B4E2-4704-A4AE-99FFFF279A5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/>
            <a:t>Example: 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Build Learning habits to </a:t>
          </a:r>
          <a:r>
            <a:rPr lang="en-US" sz="1200" dirty="0"/>
            <a:t>Acquire new skills</a:t>
          </a:r>
        </a:p>
        <a:p>
          <a:pPr algn="l"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go to sleep same time each night to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get 8 hours of sleep daily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Follow Work Life balance checklist</a:t>
          </a:r>
          <a:r>
            <a:rPr lang="en-US" sz="1200" dirty="0"/>
            <a:t>  to Maintain balance between work and life</a:t>
          </a:r>
        </a:p>
        <a:p>
          <a:pPr algn="l">
            <a:lnSpc>
              <a:spcPct val="100000"/>
            </a:lnSpc>
          </a:pPr>
          <a:r>
            <a:rPr lang="en-US" sz="1200" b="1" dirty="0"/>
            <a:t>                   Complete all work on time </a:t>
          </a:r>
          <a:r>
            <a:rPr lang="en-US" sz="1200" dirty="0"/>
            <a:t>Spend time with family</a:t>
          </a:r>
        </a:p>
      </dgm:t>
    </dgm:pt>
    <dgm:pt modelId="{60095EEC-9B6B-4947-A748-F8830BDE73DC}" type="parTrans" cxnId="{00A67394-9CF1-4F10-8767-3708D5658E18}">
      <dgm:prSet/>
      <dgm:spPr/>
      <dgm:t>
        <a:bodyPr/>
        <a:lstStyle/>
        <a:p>
          <a:endParaRPr lang="en-US" sz="1600"/>
        </a:p>
      </dgm:t>
    </dgm:pt>
    <dgm:pt modelId="{BC16FF70-B8F1-4E4A-8E3A-21540E833FA4}" type="sibTrans" cxnId="{00A67394-9CF1-4F10-8767-3708D5658E18}">
      <dgm:prSet/>
      <dgm:spPr/>
      <dgm:t>
        <a:bodyPr/>
        <a:lstStyle/>
        <a:p>
          <a:endParaRPr lang="en-US" sz="1600"/>
        </a:p>
      </dgm:t>
    </dgm:pt>
    <dgm:pt modelId="{0CB890DF-7856-45DE-B6F4-8C497B54811A}">
      <dgm:prSet custT="1"/>
      <dgm:spPr/>
      <dgm:t>
        <a:bodyPr/>
        <a:lstStyle/>
        <a:p>
          <a:r>
            <a:rPr lang="en-US" sz="1800"/>
            <a:t>Reserve yourself</a:t>
          </a:r>
          <a:endParaRPr lang="en-US" sz="1800" dirty="0"/>
        </a:p>
      </dgm:t>
    </dgm:pt>
    <dgm:pt modelId="{07ABBBA3-2F84-4775-95AD-D3F0E7246FEE}" type="parTrans" cxnId="{31C03EEC-2301-4EB5-90A9-A3B5FE959423}">
      <dgm:prSet/>
      <dgm:spPr/>
      <dgm:t>
        <a:bodyPr/>
        <a:lstStyle/>
        <a:p>
          <a:endParaRPr lang="en-US" sz="1600"/>
        </a:p>
      </dgm:t>
    </dgm:pt>
    <dgm:pt modelId="{21A639DD-7E81-4823-9B28-BAC19A62F3CB}" type="sibTrans" cxnId="{31C03EEC-2301-4EB5-90A9-A3B5FE959423}">
      <dgm:prSet/>
      <dgm:spPr/>
      <dgm:t>
        <a:bodyPr/>
        <a:lstStyle/>
        <a:p>
          <a:endParaRPr lang="en-US" sz="1600"/>
        </a:p>
      </dgm:t>
    </dgm:pt>
    <dgm:pt modelId="{0789390A-17D0-4448-91F4-56F490D8E2A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I will read 10 pages of book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to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Acquire new skills</a:t>
          </a:r>
        </a:p>
        <a:p>
          <a:pPr algn="ctr"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I will go to sleep at 10 PM each night to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get 8 hours of sleep daily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I will Follow Work Life balance checklist</a:t>
          </a:r>
          <a:r>
            <a:rPr lang="en-US" sz="1200" dirty="0"/>
            <a:t>  to Maintain balance between work and life</a:t>
          </a:r>
        </a:p>
        <a:p>
          <a:pPr algn="l">
            <a:lnSpc>
              <a:spcPct val="100000"/>
            </a:lnSpc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I will Complete all work on time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Spend time with family</a:t>
          </a:r>
        </a:p>
      </dgm:t>
    </dgm:pt>
    <dgm:pt modelId="{DCE6960D-0079-4617-94FD-B244A8A8DE47}" type="parTrans" cxnId="{BCD3736B-1F07-4548-A2F8-49280728F17F}">
      <dgm:prSet/>
      <dgm:spPr/>
      <dgm:t>
        <a:bodyPr/>
        <a:lstStyle/>
        <a:p>
          <a:endParaRPr lang="en-US" sz="1600"/>
        </a:p>
      </dgm:t>
    </dgm:pt>
    <dgm:pt modelId="{7820EB3A-8C8D-433F-B27D-C14315EDB5DA}" type="sibTrans" cxnId="{BCD3736B-1F07-4548-A2F8-49280728F17F}">
      <dgm:prSet/>
      <dgm:spPr/>
      <dgm:t>
        <a:bodyPr/>
        <a:lstStyle/>
        <a:p>
          <a:endParaRPr lang="en-US" sz="1600"/>
        </a:p>
      </dgm:t>
    </dgm:pt>
    <dgm:pt modelId="{A7F4F12A-DE4E-47B0-866D-54BD0A21D4E9}">
      <dgm:prSet custT="1"/>
      <dgm:spPr/>
      <dgm:t>
        <a:bodyPr/>
        <a:lstStyle/>
        <a:p>
          <a:endParaRPr lang="en-US" sz="1600" dirty="0"/>
        </a:p>
      </dgm:t>
    </dgm:pt>
    <dgm:pt modelId="{C1C98673-7EF8-4587-A254-1EC337496296}" type="sibTrans" cxnId="{AE90B0B3-E122-4B70-B293-9C3DC4E0DF1D}">
      <dgm:prSet/>
      <dgm:spPr/>
      <dgm:t>
        <a:bodyPr/>
        <a:lstStyle/>
        <a:p>
          <a:endParaRPr lang="en-US" sz="1600"/>
        </a:p>
      </dgm:t>
    </dgm:pt>
    <dgm:pt modelId="{64DF72A1-C582-4B61-9D90-52FFFB2E0193}" type="parTrans" cxnId="{AE90B0B3-E122-4B70-B293-9C3DC4E0DF1D}">
      <dgm:prSet/>
      <dgm:spPr/>
      <dgm:t>
        <a:bodyPr/>
        <a:lstStyle/>
        <a:p>
          <a:endParaRPr lang="en-US" sz="1600"/>
        </a:p>
      </dgm:t>
    </dgm:pt>
    <dgm:pt modelId="{1F92F40C-BADE-442D-B5B7-F38260B6511D}" type="pres">
      <dgm:prSet presAssocID="{3E34F3AC-33A0-4A06-A713-CD25BBFCB0DA}" presName="vert0" presStyleCnt="0">
        <dgm:presLayoutVars>
          <dgm:dir/>
          <dgm:animOne val="branch"/>
          <dgm:animLvl val="lvl"/>
        </dgm:presLayoutVars>
      </dgm:prSet>
      <dgm:spPr/>
    </dgm:pt>
    <dgm:pt modelId="{111EA99A-B8DE-4384-8369-90229EC9CFCA}" type="pres">
      <dgm:prSet presAssocID="{A7F4F12A-DE4E-47B0-866D-54BD0A21D4E9}" presName="thickLine" presStyleLbl="alignNode1" presStyleIdx="0" presStyleCnt="6"/>
      <dgm:spPr/>
    </dgm:pt>
    <dgm:pt modelId="{E5ABDCF1-A85C-485D-90E6-BE5D4B75C83F}" type="pres">
      <dgm:prSet presAssocID="{A7F4F12A-DE4E-47B0-866D-54BD0A21D4E9}" presName="horz1" presStyleCnt="0"/>
      <dgm:spPr/>
    </dgm:pt>
    <dgm:pt modelId="{D369AEE1-1026-4167-BD03-62264D67A63E}" type="pres">
      <dgm:prSet presAssocID="{A7F4F12A-DE4E-47B0-866D-54BD0A21D4E9}" presName="tx1" presStyleLbl="revTx" presStyleIdx="0" presStyleCnt="11" custScaleX="500000" custScaleY="145264"/>
      <dgm:spPr/>
    </dgm:pt>
    <dgm:pt modelId="{0C6314A0-A0D4-413C-A516-1B90CF8826B9}" type="pres">
      <dgm:prSet presAssocID="{A7F4F12A-DE4E-47B0-866D-54BD0A21D4E9}" presName="vert1" presStyleCnt="0"/>
      <dgm:spPr/>
    </dgm:pt>
    <dgm:pt modelId="{156B8AE6-0149-40F2-AFFD-CE2727EEF422}" type="pres">
      <dgm:prSet presAssocID="{99D492C6-9EBE-4329-8BB6-F3138949378E}" presName="thickLine" presStyleLbl="alignNode1" presStyleIdx="1" presStyleCnt="6"/>
      <dgm:spPr/>
    </dgm:pt>
    <dgm:pt modelId="{32260EA9-9B98-4285-AD4A-1DB575B7A99B}" type="pres">
      <dgm:prSet presAssocID="{99D492C6-9EBE-4329-8BB6-F3138949378E}" presName="horz1" presStyleCnt="0"/>
      <dgm:spPr/>
    </dgm:pt>
    <dgm:pt modelId="{C29BADD4-0008-4F05-88F6-BBF299D7F214}" type="pres">
      <dgm:prSet presAssocID="{99D492C6-9EBE-4329-8BB6-F3138949378E}" presName="tx1" presStyleLbl="revTx" presStyleIdx="1" presStyleCnt="11"/>
      <dgm:spPr/>
    </dgm:pt>
    <dgm:pt modelId="{253505C0-A6D4-40FF-B5CC-B824A217C77E}" type="pres">
      <dgm:prSet presAssocID="{99D492C6-9EBE-4329-8BB6-F3138949378E}" presName="vert1" presStyleCnt="0"/>
      <dgm:spPr/>
    </dgm:pt>
    <dgm:pt modelId="{1A5C0B8C-6172-474F-BA83-BC81C7D6820A}" type="pres">
      <dgm:prSet presAssocID="{0CE61784-E78E-40CF-B4E1-F9D836D0726D}" presName="vertSpace2a" presStyleCnt="0"/>
      <dgm:spPr/>
    </dgm:pt>
    <dgm:pt modelId="{02DA062B-82D8-4AF4-B388-63C9BE7D3956}" type="pres">
      <dgm:prSet presAssocID="{0CE61784-E78E-40CF-B4E1-F9D836D0726D}" presName="horz2" presStyleCnt="0"/>
      <dgm:spPr/>
    </dgm:pt>
    <dgm:pt modelId="{55203185-BB2A-4867-BA5B-32EE6E515DE1}" type="pres">
      <dgm:prSet presAssocID="{0CE61784-E78E-40CF-B4E1-F9D836D0726D}" presName="horzSpace2" presStyleCnt="0"/>
      <dgm:spPr/>
    </dgm:pt>
    <dgm:pt modelId="{E8E12EC4-DE90-42A6-B5B1-A5E79261D64D}" type="pres">
      <dgm:prSet presAssocID="{0CE61784-E78E-40CF-B4E1-F9D836D0726D}" presName="tx2" presStyleLbl="revTx" presStyleIdx="2" presStyleCnt="11"/>
      <dgm:spPr/>
    </dgm:pt>
    <dgm:pt modelId="{64276EE0-50F2-4CAC-A590-583C0BF21A86}" type="pres">
      <dgm:prSet presAssocID="{0CE61784-E78E-40CF-B4E1-F9D836D0726D}" presName="vert2" presStyleCnt="0"/>
      <dgm:spPr/>
    </dgm:pt>
    <dgm:pt modelId="{1E31B3F5-62F8-4C19-88A9-A69EAF39BE02}" type="pres">
      <dgm:prSet presAssocID="{0CE61784-E78E-40CF-B4E1-F9D836D0726D}" presName="thinLine2b" presStyleLbl="callout" presStyleIdx="0" presStyleCnt="5"/>
      <dgm:spPr/>
    </dgm:pt>
    <dgm:pt modelId="{8F8220F3-C02F-467B-A113-C01F85F22BDF}" type="pres">
      <dgm:prSet presAssocID="{0CE61784-E78E-40CF-B4E1-F9D836D0726D}" presName="vertSpace2b" presStyleCnt="0"/>
      <dgm:spPr/>
    </dgm:pt>
    <dgm:pt modelId="{EA7B1CAF-1D95-4F6B-B1A2-2623A51694FA}" type="pres">
      <dgm:prSet presAssocID="{29E44DA1-B4FF-4D47-8AF0-E146D1B74EAA}" presName="thickLine" presStyleLbl="alignNode1" presStyleIdx="2" presStyleCnt="6"/>
      <dgm:spPr/>
    </dgm:pt>
    <dgm:pt modelId="{43E20B4B-A67B-4C4E-AD3C-83C4F4DA4204}" type="pres">
      <dgm:prSet presAssocID="{29E44DA1-B4FF-4D47-8AF0-E146D1B74EAA}" presName="horz1" presStyleCnt="0"/>
      <dgm:spPr/>
    </dgm:pt>
    <dgm:pt modelId="{9716A998-0DB6-47B2-8140-BF1773F52B08}" type="pres">
      <dgm:prSet presAssocID="{29E44DA1-B4FF-4D47-8AF0-E146D1B74EAA}" presName="tx1" presStyleLbl="revTx" presStyleIdx="3" presStyleCnt="11"/>
      <dgm:spPr/>
    </dgm:pt>
    <dgm:pt modelId="{59C95D9F-D8FF-4325-B2AD-56FD4E26CB1F}" type="pres">
      <dgm:prSet presAssocID="{29E44DA1-B4FF-4D47-8AF0-E146D1B74EAA}" presName="vert1" presStyleCnt="0"/>
      <dgm:spPr/>
    </dgm:pt>
    <dgm:pt modelId="{482AEF4D-0F49-4E66-AA81-77F4BE1F1AF7}" type="pres">
      <dgm:prSet presAssocID="{FAC57B18-82BA-4447-B6DF-9DFCA36DB263}" presName="vertSpace2a" presStyleCnt="0"/>
      <dgm:spPr/>
    </dgm:pt>
    <dgm:pt modelId="{5A105948-235A-4283-B534-5B1195DEA2E7}" type="pres">
      <dgm:prSet presAssocID="{FAC57B18-82BA-4447-B6DF-9DFCA36DB263}" presName="horz2" presStyleCnt="0"/>
      <dgm:spPr/>
    </dgm:pt>
    <dgm:pt modelId="{1958ED9A-839C-4B1E-8849-A5CB9C632623}" type="pres">
      <dgm:prSet presAssocID="{FAC57B18-82BA-4447-B6DF-9DFCA36DB263}" presName="horzSpace2" presStyleCnt="0"/>
      <dgm:spPr/>
    </dgm:pt>
    <dgm:pt modelId="{793DCC39-8FDB-4D18-9AE8-3D1BF89DF118}" type="pres">
      <dgm:prSet presAssocID="{FAC57B18-82BA-4447-B6DF-9DFCA36DB263}" presName="tx2" presStyleLbl="revTx" presStyleIdx="4" presStyleCnt="11"/>
      <dgm:spPr/>
    </dgm:pt>
    <dgm:pt modelId="{CFE4DB17-8010-4B60-87BD-548624F02884}" type="pres">
      <dgm:prSet presAssocID="{FAC57B18-82BA-4447-B6DF-9DFCA36DB263}" presName="vert2" presStyleCnt="0"/>
      <dgm:spPr/>
    </dgm:pt>
    <dgm:pt modelId="{41D916CE-94BE-46E4-B33D-4C0347C0C71B}" type="pres">
      <dgm:prSet presAssocID="{FAC57B18-82BA-4447-B6DF-9DFCA36DB263}" presName="thinLine2b" presStyleLbl="callout" presStyleIdx="1" presStyleCnt="5"/>
      <dgm:spPr/>
    </dgm:pt>
    <dgm:pt modelId="{A4B05D00-ED1D-4703-8DC6-3971AF25B914}" type="pres">
      <dgm:prSet presAssocID="{FAC57B18-82BA-4447-B6DF-9DFCA36DB263}" presName="vertSpace2b" presStyleCnt="0"/>
      <dgm:spPr/>
    </dgm:pt>
    <dgm:pt modelId="{B521CC6D-9B8E-4189-89E5-6632D39DAB57}" type="pres">
      <dgm:prSet presAssocID="{6888E44D-E409-4F0B-A995-153E7BEFA783}" presName="thickLine" presStyleLbl="alignNode1" presStyleIdx="3" presStyleCnt="6"/>
      <dgm:spPr/>
    </dgm:pt>
    <dgm:pt modelId="{AE687DE2-C149-410F-B600-68A79E6CB3C5}" type="pres">
      <dgm:prSet presAssocID="{6888E44D-E409-4F0B-A995-153E7BEFA783}" presName="horz1" presStyleCnt="0"/>
      <dgm:spPr/>
    </dgm:pt>
    <dgm:pt modelId="{369A14B2-E3F1-442B-B9C3-E2B9B2B658FD}" type="pres">
      <dgm:prSet presAssocID="{6888E44D-E409-4F0B-A995-153E7BEFA783}" presName="tx1" presStyleLbl="revTx" presStyleIdx="5" presStyleCnt="11"/>
      <dgm:spPr/>
    </dgm:pt>
    <dgm:pt modelId="{00FD8656-2C57-46BD-96C6-DFA1AD70DEFC}" type="pres">
      <dgm:prSet presAssocID="{6888E44D-E409-4F0B-A995-153E7BEFA783}" presName="vert1" presStyleCnt="0"/>
      <dgm:spPr/>
    </dgm:pt>
    <dgm:pt modelId="{1B28E0D6-A9A2-47AB-BF49-ADF206AA57EB}" type="pres">
      <dgm:prSet presAssocID="{3AFC8DDE-37EA-45BF-BB8C-21B39837D2F7}" presName="vertSpace2a" presStyleCnt="0"/>
      <dgm:spPr/>
    </dgm:pt>
    <dgm:pt modelId="{952A53FF-CE4F-4F4B-8EB8-E4FAAE068B8E}" type="pres">
      <dgm:prSet presAssocID="{3AFC8DDE-37EA-45BF-BB8C-21B39837D2F7}" presName="horz2" presStyleCnt="0"/>
      <dgm:spPr/>
    </dgm:pt>
    <dgm:pt modelId="{440C98B4-1E9C-413D-A6AC-851ED10B85B6}" type="pres">
      <dgm:prSet presAssocID="{3AFC8DDE-37EA-45BF-BB8C-21B39837D2F7}" presName="horzSpace2" presStyleCnt="0"/>
      <dgm:spPr/>
    </dgm:pt>
    <dgm:pt modelId="{8B96CF8D-05E0-4AB5-9A6B-6F188C65B9B4}" type="pres">
      <dgm:prSet presAssocID="{3AFC8DDE-37EA-45BF-BB8C-21B39837D2F7}" presName="tx2" presStyleLbl="revTx" presStyleIdx="6" presStyleCnt="11" custScaleX="111598"/>
      <dgm:spPr/>
    </dgm:pt>
    <dgm:pt modelId="{55B548EC-75FC-4A56-9BC6-64CADD7DF0FE}" type="pres">
      <dgm:prSet presAssocID="{3AFC8DDE-37EA-45BF-BB8C-21B39837D2F7}" presName="vert2" presStyleCnt="0"/>
      <dgm:spPr/>
    </dgm:pt>
    <dgm:pt modelId="{833B61B6-FF32-40B1-8571-755E63D024ED}" type="pres">
      <dgm:prSet presAssocID="{3AFC8DDE-37EA-45BF-BB8C-21B39837D2F7}" presName="thinLine2b" presStyleLbl="callout" presStyleIdx="2" presStyleCnt="5"/>
      <dgm:spPr/>
    </dgm:pt>
    <dgm:pt modelId="{12A83F46-2341-4C28-AFE2-C8B3F9670796}" type="pres">
      <dgm:prSet presAssocID="{3AFC8DDE-37EA-45BF-BB8C-21B39837D2F7}" presName="vertSpace2b" presStyleCnt="0"/>
      <dgm:spPr/>
    </dgm:pt>
    <dgm:pt modelId="{21CC8BC8-3BFF-4233-B984-49F007173A04}" type="pres">
      <dgm:prSet presAssocID="{1AE3BEAB-CA60-44CE-892D-F0D0AC3F8283}" presName="thickLine" presStyleLbl="alignNode1" presStyleIdx="4" presStyleCnt="6"/>
      <dgm:spPr/>
    </dgm:pt>
    <dgm:pt modelId="{DDAB51CA-D950-4F60-A2F2-32BC4F2F573F}" type="pres">
      <dgm:prSet presAssocID="{1AE3BEAB-CA60-44CE-892D-F0D0AC3F8283}" presName="horz1" presStyleCnt="0"/>
      <dgm:spPr/>
    </dgm:pt>
    <dgm:pt modelId="{26CBAFF6-405E-42C3-AC56-CB83B5CDEF9E}" type="pres">
      <dgm:prSet presAssocID="{1AE3BEAB-CA60-44CE-892D-F0D0AC3F8283}" presName="tx1" presStyleLbl="revTx" presStyleIdx="7" presStyleCnt="11"/>
      <dgm:spPr/>
    </dgm:pt>
    <dgm:pt modelId="{E057DEE6-467E-44DC-A2FB-2D7536AFBDC2}" type="pres">
      <dgm:prSet presAssocID="{1AE3BEAB-CA60-44CE-892D-F0D0AC3F8283}" presName="vert1" presStyleCnt="0"/>
      <dgm:spPr/>
    </dgm:pt>
    <dgm:pt modelId="{51A58EE2-D1FA-4078-A7E7-169C702A157B}" type="pres">
      <dgm:prSet presAssocID="{E8F40C68-B4E2-4704-A4AE-99FFFF279A52}" presName="vertSpace2a" presStyleCnt="0"/>
      <dgm:spPr/>
    </dgm:pt>
    <dgm:pt modelId="{EB6B6BC7-3ED1-4B89-9BB4-B055AACBCD45}" type="pres">
      <dgm:prSet presAssocID="{E8F40C68-B4E2-4704-A4AE-99FFFF279A52}" presName="horz2" presStyleCnt="0"/>
      <dgm:spPr/>
    </dgm:pt>
    <dgm:pt modelId="{10A7C8DD-8421-4326-B4E5-04AAB023CBA3}" type="pres">
      <dgm:prSet presAssocID="{E8F40C68-B4E2-4704-A4AE-99FFFF279A52}" presName="horzSpace2" presStyleCnt="0"/>
      <dgm:spPr/>
    </dgm:pt>
    <dgm:pt modelId="{61CA8B14-109A-4FF4-99EC-441ED472A2ED}" type="pres">
      <dgm:prSet presAssocID="{E8F40C68-B4E2-4704-A4AE-99FFFF279A52}" presName="tx2" presStyleLbl="revTx" presStyleIdx="8" presStyleCnt="11" custLinFactNeighborY="-8963"/>
      <dgm:spPr/>
    </dgm:pt>
    <dgm:pt modelId="{0A5CE812-84F7-48A1-9AF0-E094442DA91A}" type="pres">
      <dgm:prSet presAssocID="{E8F40C68-B4E2-4704-A4AE-99FFFF279A52}" presName="vert2" presStyleCnt="0"/>
      <dgm:spPr/>
    </dgm:pt>
    <dgm:pt modelId="{1D1EDA2C-D9DC-439F-A692-81DC34C97AC4}" type="pres">
      <dgm:prSet presAssocID="{E8F40C68-B4E2-4704-A4AE-99FFFF279A52}" presName="thinLine2b" presStyleLbl="callout" presStyleIdx="3" presStyleCnt="5"/>
      <dgm:spPr/>
    </dgm:pt>
    <dgm:pt modelId="{9000CED1-05BA-4CDD-9224-D3B6964AC523}" type="pres">
      <dgm:prSet presAssocID="{E8F40C68-B4E2-4704-A4AE-99FFFF279A52}" presName="vertSpace2b" presStyleCnt="0"/>
      <dgm:spPr/>
    </dgm:pt>
    <dgm:pt modelId="{F0A745F5-AA97-4145-AA1F-5E0B68C497D1}" type="pres">
      <dgm:prSet presAssocID="{0CB890DF-7856-45DE-B6F4-8C497B54811A}" presName="thickLine" presStyleLbl="alignNode1" presStyleIdx="5" presStyleCnt="6"/>
      <dgm:spPr/>
    </dgm:pt>
    <dgm:pt modelId="{C4DAABEB-C77D-40CF-8AE7-689D07582774}" type="pres">
      <dgm:prSet presAssocID="{0CB890DF-7856-45DE-B6F4-8C497B54811A}" presName="horz1" presStyleCnt="0"/>
      <dgm:spPr/>
    </dgm:pt>
    <dgm:pt modelId="{4D2F2296-6310-4F42-95F9-4F5B8F5DC7B8}" type="pres">
      <dgm:prSet presAssocID="{0CB890DF-7856-45DE-B6F4-8C497B54811A}" presName="tx1" presStyleLbl="revTx" presStyleIdx="9" presStyleCnt="11"/>
      <dgm:spPr/>
    </dgm:pt>
    <dgm:pt modelId="{35EAAF94-E018-43DD-9CA8-1AFB10D69114}" type="pres">
      <dgm:prSet presAssocID="{0CB890DF-7856-45DE-B6F4-8C497B54811A}" presName="vert1" presStyleCnt="0"/>
      <dgm:spPr/>
    </dgm:pt>
    <dgm:pt modelId="{D742E78D-D4F7-4EF9-A78D-5F8A209A8A61}" type="pres">
      <dgm:prSet presAssocID="{0789390A-17D0-4448-91F4-56F490D8E2AB}" presName="vertSpace2a" presStyleCnt="0"/>
      <dgm:spPr/>
    </dgm:pt>
    <dgm:pt modelId="{51AB2B4F-0491-4E12-B678-2C9EFA34969F}" type="pres">
      <dgm:prSet presAssocID="{0789390A-17D0-4448-91F4-56F490D8E2AB}" presName="horz2" presStyleCnt="0"/>
      <dgm:spPr/>
    </dgm:pt>
    <dgm:pt modelId="{1CA3B1E5-0661-4950-A08F-021C7C82B7C1}" type="pres">
      <dgm:prSet presAssocID="{0789390A-17D0-4448-91F4-56F490D8E2AB}" presName="horzSpace2" presStyleCnt="0"/>
      <dgm:spPr/>
    </dgm:pt>
    <dgm:pt modelId="{0C78C23D-4FBE-42E9-9EAA-6994760E9B5F}" type="pres">
      <dgm:prSet presAssocID="{0789390A-17D0-4448-91F4-56F490D8E2AB}" presName="tx2" presStyleLbl="revTx" presStyleIdx="10" presStyleCnt="11"/>
      <dgm:spPr/>
    </dgm:pt>
    <dgm:pt modelId="{3A25246D-1CC4-48FC-8444-550511AC96D9}" type="pres">
      <dgm:prSet presAssocID="{0789390A-17D0-4448-91F4-56F490D8E2AB}" presName="vert2" presStyleCnt="0"/>
      <dgm:spPr/>
    </dgm:pt>
    <dgm:pt modelId="{38DFB35A-3BDF-4697-B405-CF37EA2776EC}" type="pres">
      <dgm:prSet presAssocID="{0789390A-17D0-4448-91F4-56F490D8E2AB}" presName="thinLine2b" presStyleLbl="callout" presStyleIdx="4" presStyleCnt="5"/>
      <dgm:spPr/>
    </dgm:pt>
    <dgm:pt modelId="{6055A816-A46A-488A-A11B-2AB764BDD918}" type="pres">
      <dgm:prSet presAssocID="{0789390A-17D0-4448-91F4-56F490D8E2AB}" presName="vertSpace2b" presStyleCnt="0"/>
      <dgm:spPr/>
    </dgm:pt>
  </dgm:ptLst>
  <dgm:cxnLst>
    <dgm:cxn modelId="{085AD50C-56E2-49CD-9B2E-18C2D13EB8A5}" type="presOf" srcId="{99D492C6-9EBE-4329-8BB6-F3138949378E}" destId="{C29BADD4-0008-4F05-88F6-BBF299D7F214}" srcOrd="0" destOrd="0" presId="urn:microsoft.com/office/officeart/2008/layout/LinedList"/>
    <dgm:cxn modelId="{82970115-F43F-4FF3-B643-5AFC4C2F9B43}" srcId="{99D492C6-9EBE-4329-8BB6-F3138949378E}" destId="{0CE61784-E78E-40CF-B4E1-F9D836D0726D}" srcOrd="0" destOrd="0" parTransId="{E6EE6A7B-1161-491B-BA1A-89FBCCC09FEC}" sibTransId="{257F2417-1DAF-471E-95AA-5073B676B948}"/>
    <dgm:cxn modelId="{626A4C67-D17B-4F2A-B625-C10B323178EF}" srcId="{3E34F3AC-33A0-4A06-A713-CD25BBFCB0DA}" destId="{29E44DA1-B4FF-4D47-8AF0-E146D1B74EAA}" srcOrd="2" destOrd="0" parTransId="{FF2BAE55-4484-446E-B652-4CBA80298ACA}" sibTransId="{C889101D-EC4A-4E3D-8657-C1300DCCC905}"/>
    <dgm:cxn modelId="{BCD3736B-1F07-4548-A2F8-49280728F17F}" srcId="{0CB890DF-7856-45DE-B6F4-8C497B54811A}" destId="{0789390A-17D0-4448-91F4-56F490D8E2AB}" srcOrd="0" destOrd="0" parTransId="{DCE6960D-0079-4617-94FD-B244A8A8DE47}" sibTransId="{7820EB3A-8C8D-433F-B27D-C14315EDB5DA}"/>
    <dgm:cxn modelId="{95B29F6D-F508-438D-8F3C-60794C35B9A4}" srcId="{3E34F3AC-33A0-4A06-A713-CD25BBFCB0DA}" destId="{1AE3BEAB-CA60-44CE-892D-F0D0AC3F8283}" srcOrd="4" destOrd="0" parTransId="{25C4174E-E25B-4CEC-A71F-74C66BED263A}" sibTransId="{0A395A83-15D6-429B-89CC-D63E8BAF5A8A}"/>
    <dgm:cxn modelId="{C6B52B59-D01B-413A-9985-B9299883367F}" type="presOf" srcId="{29E44DA1-B4FF-4D47-8AF0-E146D1B74EAA}" destId="{9716A998-0DB6-47B2-8140-BF1773F52B08}" srcOrd="0" destOrd="0" presId="urn:microsoft.com/office/officeart/2008/layout/LinedList"/>
    <dgm:cxn modelId="{00A67394-9CF1-4F10-8767-3708D5658E18}" srcId="{1AE3BEAB-CA60-44CE-892D-F0D0AC3F8283}" destId="{E8F40C68-B4E2-4704-A4AE-99FFFF279A52}" srcOrd="0" destOrd="0" parTransId="{60095EEC-9B6B-4947-A748-F8830BDE73DC}" sibTransId="{BC16FF70-B8F1-4E4A-8E3A-21540E833FA4}"/>
    <dgm:cxn modelId="{D8B9CA95-6495-4AB8-9F06-DDA21DA17C6A}" type="presOf" srcId="{E8F40C68-B4E2-4704-A4AE-99FFFF279A52}" destId="{61CA8B14-109A-4FF4-99EC-441ED472A2ED}" srcOrd="0" destOrd="0" presId="urn:microsoft.com/office/officeart/2008/layout/LinedList"/>
    <dgm:cxn modelId="{BE730E9C-61A9-481C-B9CE-68EE2AB55054}" type="presOf" srcId="{3AFC8DDE-37EA-45BF-BB8C-21B39837D2F7}" destId="{8B96CF8D-05E0-4AB5-9A6B-6F188C65B9B4}" srcOrd="0" destOrd="0" presId="urn:microsoft.com/office/officeart/2008/layout/LinedList"/>
    <dgm:cxn modelId="{0C9110AC-8153-4388-A5C6-3BB5D21DEE38}" type="presOf" srcId="{1AE3BEAB-CA60-44CE-892D-F0D0AC3F8283}" destId="{26CBAFF6-405E-42C3-AC56-CB83B5CDEF9E}" srcOrd="0" destOrd="0" presId="urn:microsoft.com/office/officeart/2008/layout/LinedList"/>
    <dgm:cxn modelId="{0AC093B2-2D68-46B3-B16A-B6F13D5100ED}" srcId="{3E34F3AC-33A0-4A06-A713-CD25BBFCB0DA}" destId="{99D492C6-9EBE-4329-8BB6-F3138949378E}" srcOrd="1" destOrd="0" parTransId="{1A532EE7-94B1-4C3A-9C7B-3A2361A2CEFE}" sibTransId="{10907F01-2539-46CD-B68D-CA8E60EEDD6F}"/>
    <dgm:cxn modelId="{AE90B0B3-E122-4B70-B293-9C3DC4E0DF1D}" srcId="{3E34F3AC-33A0-4A06-A713-CD25BBFCB0DA}" destId="{A7F4F12A-DE4E-47B0-866D-54BD0A21D4E9}" srcOrd="0" destOrd="0" parTransId="{64DF72A1-C582-4B61-9D90-52FFFB2E0193}" sibTransId="{C1C98673-7EF8-4587-A254-1EC337496296}"/>
    <dgm:cxn modelId="{16B9C0B7-62C1-4A6A-BA95-DF8505968A07}" type="presOf" srcId="{0789390A-17D0-4448-91F4-56F490D8E2AB}" destId="{0C78C23D-4FBE-42E9-9EAA-6994760E9B5F}" srcOrd="0" destOrd="0" presId="urn:microsoft.com/office/officeart/2008/layout/LinedList"/>
    <dgm:cxn modelId="{0518ADBA-4BA0-4032-9586-0907BBEF6385}" srcId="{6888E44D-E409-4F0B-A995-153E7BEFA783}" destId="{3AFC8DDE-37EA-45BF-BB8C-21B39837D2F7}" srcOrd="0" destOrd="0" parTransId="{82B85B44-70C6-4D0E-9C10-FFE582E28FB5}" sibTransId="{C46B7F36-790F-49B8-8575-ABDC57ECAC4E}"/>
    <dgm:cxn modelId="{80C600BD-6D77-4AC0-861D-655160DC1865}" type="presOf" srcId="{0CB890DF-7856-45DE-B6F4-8C497B54811A}" destId="{4D2F2296-6310-4F42-95F9-4F5B8F5DC7B8}" srcOrd="0" destOrd="0" presId="urn:microsoft.com/office/officeart/2008/layout/LinedList"/>
    <dgm:cxn modelId="{C26C22BD-E740-4AA1-85CD-ACD4003E2A8D}" srcId="{29E44DA1-B4FF-4D47-8AF0-E146D1B74EAA}" destId="{FAC57B18-82BA-4447-B6DF-9DFCA36DB263}" srcOrd="0" destOrd="0" parTransId="{0274EE7C-5084-448D-8123-50800CE97578}" sibTransId="{25A49A87-BC73-4329-A4BA-D01EF30A0CA6}"/>
    <dgm:cxn modelId="{1C75EED8-B679-4E8A-A42D-A9F2E56E5B8E}" type="presOf" srcId="{A7F4F12A-DE4E-47B0-866D-54BD0A21D4E9}" destId="{D369AEE1-1026-4167-BD03-62264D67A63E}" srcOrd="0" destOrd="0" presId="urn:microsoft.com/office/officeart/2008/layout/LinedList"/>
    <dgm:cxn modelId="{65130CE8-F1CA-458E-9ED3-74961F97C444}" type="presOf" srcId="{0CE61784-E78E-40CF-B4E1-F9D836D0726D}" destId="{E8E12EC4-DE90-42A6-B5B1-A5E79261D64D}" srcOrd="0" destOrd="0" presId="urn:microsoft.com/office/officeart/2008/layout/LinedList"/>
    <dgm:cxn modelId="{5DC23DEA-3161-4BB4-BE09-40FA4A252EFB}" type="presOf" srcId="{FAC57B18-82BA-4447-B6DF-9DFCA36DB263}" destId="{793DCC39-8FDB-4D18-9AE8-3D1BF89DF118}" srcOrd="0" destOrd="0" presId="urn:microsoft.com/office/officeart/2008/layout/LinedList"/>
    <dgm:cxn modelId="{6EB175EA-3B04-4D29-9491-DDF38E109F6A}" type="presOf" srcId="{6888E44D-E409-4F0B-A995-153E7BEFA783}" destId="{369A14B2-E3F1-442B-B9C3-E2B9B2B658FD}" srcOrd="0" destOrd="0" presId="urn:microsoft.com/office/officeart/2008/layout/LinedList"/>
    <dgm:cxn modelId="{31C03EEC-2301-4EB5-90A9-A3B5FE959423}" srcId="{3E34F3AC-33A0-4A06-A713-CD25BBFCB0DA}" destId="{0CB890DF-7856-45DE-B6F4-8C497B54811A}" srcOrd="5" destOrd="0" parTransId="{07ABBBA3-2F84-4775-95AD-D3F0E7246FEE}" sibTransId="{21A639DD-7E81-4823-9B28-BAC19A62F3CB}"/>
    <dgm:cxn modelId="{BF9E98EC-E2D5-47EB-8E29-7B567218704E}" type="presOf" srcId="{3E34F3AC-33A0-4A06-A713-CD25BBFCB0DA}" destId="{1F92F40C-BADE-442D-B5B7-F38260B6511D}" srcOrd="0" destOrd="0" presId="urn:microsoft.com/office/officeart/2008/layout/LinedList"/>
    <dgm:cxn modelId="{3FA2D5F1-BCAD-4C23-9007-4DF3DDEACAE6}" srcId="{3E34F3AC-33A0-4A06-A713-CD25BBFCB0DA}" destId="{6888E44D-E409-4F0B-A995-153E7BEFA783}" srcOrd="3" destOrd="0" parTransId="{B492092F-6F4D-468C-ACB2-7B4FAA3DC0A3}" sibTransId="{DF331593-95F1-48FC-BC5B-1AE94F7D076D}"/>
    <dgm:cxn modelId="{7A8232E3-2793-4A3F-A00C-0562D13CF37E}" type="presParOf" srcId="{1F92F40C-BADE-442D-B5B7-F38260B6511D}" destId="{111EA99A-B8DE-4384-8369-90229EC9CFCA}" srcOrd="0" destOrd="0" presId="urn:microsoft.com/office/officeart/2008/layout/LinedList"/>
    <dgm:cxn modelId="{1E57B893-C410-4C97-A759-8EBB00C44D51}" type="presParOf" srcId="{1F92F40C-BADE-442D-B5B7-F38260B6511D}" destId="{E5ABDCF1-A85C-485D-90E6-BE5D4B75C83F}" srcOrd="1" destOrd="0" presId="urn:microsoft.com/office/officeart/2008/layout/LinedList"/>
    <dgm:cxn modelId="{A67ED66B-58A6-4CAB-9832-A85C7BF0AF0B}" type="presParOf" srcId="{E5ABDCF1-A85C-485D-90E6-BE5D4B75C83F}" destId="{D369AEE1-1026-4167-BD03-62264D67A63E}" srcOrd="0" destOrd="0" presId="urn:microsoft.com/office/officeart/2008/layout/LinedList"/>
    <dgm:cxn modelId="{3B490CAF-7783-415F-982D-CCAF57C7E5E5}" type="presParOf" srcId="{E5ABDCF1-A85C-485D-90E6-BE5D4B75C83F}" destId="{0C6314A0-A0D4-413C-A516-1B90CF8826B9}" srcOrd="1" destOrd="0" presId="urn:microsoft.com/office/officeart/2008/layout/LinedList"/>
    <dgm:cxn modelId="{1003CB02-5568-4DA0-AAEE-F4DDEF354D12}" type="presParOf" srcId="{1F92F40C-BADE-442D-B5B7-F38260B6511D}" destId="{156B8AE6-0149-40F2-AFFD-CE2727EEF422}" srcOrd="2" destOrd="0" presId="urn:microsoft.com/office/officeart/2008/layout/LinedList"/>
    <dgm:cxn modelId="{5D5E9B55-A52D-444F-BFB2-64468F0B2491}" type="presParOf" srcId="{1F92F40C-BADE-442D-B5B7-F38260B6511D}" destId="{32260EA9-9B98-4285-AD4A-1DB575B7A99B}" srcOrd="3" destOrd="0" presId="urn:microsoft.com/office/officeart/2008/layout/LinedList"/>
    <dgm:cxn modelId="{86861257-5BC5-44FE-8C3A-1433DD8EB5DA}" type="presParOf" srcId="{32260EA9-9B98-4285-AD4A-1DB575B7A99B}" destId="{C29BADD4-0008-4F05-88F6-BBF299D7F214}" srcOrd="0" destOrd="0" presId="urn:microsoft.com/office/officeart/2008/layout/LinedList"/>
    <dgm:cxn modelId="{2538CCC2-F611-4FF8-939A-87B037F87A1B}" type="presParOf" srcId="{32260EA9-9B98-4285-AD4A-1DB575B7A99B}" destId="{253505C0-A6D4-40FF-B5CC-B824A217C77E}" srcOrd="1" destOrd="0" presId="urn:microsoft.com/office/officeart/2008/layout/LinedList"/>
    <dgm:cxn modelId="{546439C6-E95C-40A2-A40A-DD185A0EC09C}" type="presParOf" srcId="{253505C0-A6D4-40FF-B5CC-B824A217C77E}" destId="{1A5C0B8C-6172-474F-BA83-BC81C7D6820A}" srcOrd="0" destOrd="0" presId="urn:microsoft.com/office/officeart/2008/layout/LinedList"/>
    <dgm:cxn modelId="{6C882945-169B-491B-A8CC-AC1D91EF83AA}" type="presParOf" srcId="{253505C0-A6D4-40FF-B5CC-B824A217C77E}" destId="{02DA062B-82D8-4AF4-B388-63C9BE7D3956}" srcOrd="1" destOrd="0" presId="urn:microsoft.com/office/officeart/2008/layout/LinedList"/>
    <dgm:cxn modelId="{1CF627D9-91C1-49ED-A423-903293CBBF75}" type="presParOf" srcId="{02DA062B-82D8-4AF4-B388-63C9BE7D3956}" destId="{55203185-BB2A-4867-BA5B-32EE6E515DE1}" srcOrd="0" destOrd="0" presId="urn:microsoft.com/office/officeart/2008/layout/LinedList"/>
    <dgm:cxn modelId="{4052A308-8A9F-4621-B390-5E04A389FBEB}" type="presParOf" srcId="{02DA062B-82D8-4AF4-B388-63C9BE7D3956}" destId="{E8E12EC4-DE90-42A6-B5B1-A5E79261D64D}" srcOrd="1" destOrd="0" presId="urn:microsoft.com/office/officeart/2008/layout/LinedList"/>
    <dgm:cxn modelId="{67CCD420-13CC-4E72-9523-E014B288BF8D}" type="presParOf" srcId="{02DA062B-82D8-4AF4-B388-63C9BE7D3956}" destId="{64276EE0-50F2-4CAC-A590-583C0BF21A86}" srcOrd="2" destOrd="0" presId="urn:microsoft.com/office/officeart/2008/layout/LinedList"/>
    <dgm:cxn modelId="{D9CBC922-646D-408B-8704-CCB9EFA2C41B}" type="presParOf" srcId="{253505C0-A6D4-40FF-B5CC-B824A217C77E}" destId="{1E31B3F5-62F8-4C19-88A9-A69EAF39BE02}" srcOrd="2" destOrd="0" presId="urn:microsoft.com/office/officeart/2008/layout/LinedList"/>
    <dgm:cxn modelId="{58DBB9C8-7D32-4E89-97E6-B289ABFA3350}" type="presParOf" srcId="{253505C0-A6D4-40FF-B5CC-B824A217C77E}" destId="{8F8220F3-C02F-467B-A113-C01F85F22BDF}" srcOrd="3" destOrd="0" presId="urn:microsoft.com/office/officeart/2008/layout/LinedList"/>
    <dgm:cxn modelId="{ADE6A5A8-6A25-474F-A09B-0FE5E325FC63}" type="presParOf" srcId="{1F92F40C-BADE-442D-B5B7-F38260B6511D}" destId="{EA7B1CAF-1D95-4F6B-B1A2-2623A51694FA}" srcOrd="4" destOrd="0" presId="urn:microsoft.com/office/officeart/2008/layout/LinedList"/>
    <dgm:cxn modelId="{4ACCCE4F-A87C-46AF-8496-AC4C9F286891}" type="presParOf" srcId="{1F92F40C-BADE-442D-B5B7-F38260B6511D}" destId="{43E20B4B-A67B-4C4E-AD3C-83C4F4DA4204}" srcOrd="5" destOrd="0" presId="urn:microsoft.com/office/officeart/2008/layout/LinedList"/>
    <dgm:cxn modelId="{195D6728-D416-47AE-BE73-C5A79B9E0D2E}" type="presParOf" srcId="{43E20B4B-A67B-4C4E-AD3C-83C4F4DA4204}" destId="{9716A998-0DB6-47B2-8140-BF1773F52B08}" srcOrd="0" destOrd="0" presId="urn:microsoft.com/office/officeart/2008/layout/LinedList"/>
    <dgm:cxn modelId="{F8556A92-63A9-4D28-9F4F-2264136F618A}" type="presParOf" srcId="{43E20B4B-A67B-4C4E-AD3C-83C4F4DA4204}" destId="{59C95D9F-D8FF-4325-B2AD-56FD4E26CB1F}" srcOrd="1" destOrd="0" presId="urn:microsoft.com/office/officeart/2008/layout/LinedList"/>
    <dgm:cxn modelId="{580D8867-7800-44D1-BFEC-9A175641620D}" type="presParOf" srcId="{59C95D9F-D8FF-4325-B2AD-56FD4E26CB1F}" destId="{482AEF4D-0F49-4E66-AA81-77F4BE1F1AF7}" srcOrd="0" destOrd="0" presId="urn:microsoft.com/office/officeart/2008/layout/LinedList"/>
    <dgm:cxn modelId="{92B085A6-BB61-45DC-961C-C5B7680F6F24}" type="presParOf" srcId="{59C95D9F-D8FF-4325-B2AD-56FD4E26CB1F}" destId="{5A105948-235A-4283-B534-5B1195DEA2E7}" srcOrd="1" destOrd="0" presId="urn:microsoft.com/office/officeart/2008/layout/LinedList"/>
    <dgm:cxn modelId="{841D4F74-4DAF-417D-9F26-26FD3A7BA8E4}" type="presParOf" srcId="{5A105948-235A-4283-B534-5B1195DEA2E7}" destId="{1958ED9A-839C-4B1E-8849-A5CB9C632623}" srcOrd="0" destOrd="0" presId="urn:microsoft.com/office/officeart/2008/layout/LinedList"/>
    <dgm:cxn modelId="{DF302183-1021-459A-B5C2-9B40035DAE4D}" type="presParOf" srcId="{5A105948-235A-4283-B534-5B1195DEA2E7}" destId="{793DCC39-8FDB-4D18-9AE8-3D1BF89DF118}" srcOrd="1" destOrd="0" presId="urn:microsoft.com/office/officeart/2008/layout/LinedList"/>
    <dgm:cxn modelId="{5D1D007F-781C-4ADB-8D29-BFD0485F9E91}" type="presParOf" srcId="{5A105948-235A-4283-B534-5B1195DEA2E7}" destId="{CFE4DB17-8010-4B60-87BD-548624F02884}" srcOrd="2" destOrd="0" presId="urn:microsoft.com/office/officeart/2008/layout/LinedList"/>
    <dgm:cxn modelId="{ED2825C4-9A9D-4308-9CCA-1E1B08F51F12}" type="presParOf" srcId="{59C95D9F-D8FF-4325-B2AD-56FD4E26CB1F}" destId="{41D916CE-94BE-46E4-B33D-4C0347C0C71B}" srcOrd="2" destOrd="0" presId="urn:microsoft.com/office/officeart/2008/layout/LinedList"/>
    <dgm:cxn modelId="{8C340E60-987E-4BC8-BE2B-53FD986FA04F}" type="presParOf" srcId="{59C95D9F-D8FF-4325-B2AD-56FD4E26CB1F}" destId="{A4B05D00-ED1D-4703-8DC6-3971AF25B914}" srcOrd="3" destOrd="0" presId="urn:microsoft.com/office/officeart/2008/layout/LinedList"/>
    <dgm:cxn modelId="{4D191745-0614-4A22-A745-EB09A7602424}" type="presParOf" srcId="{1F92F40C-BADE-442D-B5B7-F38260B6511D}" destId="{B521CC6D-9B8E-4189-89E5-6632D39DAB57}" srcOrd="6" destOrd="0" presId="urn:microsoft.com/office/officeart/2008/layout/LinedList"/>
    <dgm:cxn modelId="{18AA51B2-54FB-4166-BD94-7216F9A4F9D9}" type="presParOf" srcId="{1F92F40C-BADE-442D-B5B7-F38260B6511D}" destId="{AE687DE2-C149-410F-B600-68A79E6CB3C5}" srcOrd="7" destOrd="0" presId="urn:microsoft.com/office/officeart/2008/layout/LinedList"/>
    <dgm:cxn modelId="{909F6D90-165B-42C9-98CC-30FCD9009E41}" type="presParOf" srcId="{AE687DE2-C149-410F-B600-68A79E6CB3C5}" destId="{369A14B2-E3F1-442B-B9C3-E2B9B2B658FD}" srcOrd="0" destOrd="0" presId="urn:microsoft.com/office/officeart/2008/layout/LinedList"/>
    <dgm:cxn modelId="{A845CD3D-EDA7-4667-B781-A28890E4952B}" type="presParOf" srcId="{AE687DE2-C149-410F-B600-68A79E6CB3C5}" destId="{00FD8656-2C57-46BD-96C6-DFA1AD70DEFC}" srcOrd="1" destOrd="0" presId="urn:microsoft.com/office/officeart/2008/layout/LinedList"/>
    <dgm:cxn modelId="{377E05C3-E844-4ECA-AD66-DC968C35B25E}" type="presParOf" srcId="{00FD8656-2C57-46BD-96C6-DFA1AD70DEFC}" destId="{1B28E0D6-A9A2-47AB-BF49-ADF206AA57EB}" srcOrd="0" destOrd="0" presId="urn:microsoft.com/office/officeart/2008/layout/LinedList"/>
    <dgm:cxn modelId="{4B516C72-C0D0-4AF3-8C40-418E56CAEFA6}" type="presParOf" srcId="{00FD8656-2C57-46BD-96C6-DFA1AD70DEFC}" destId="{952A53FF-CE4F-4F4B-8EB8-E4FAAE068B8E}" srcOrd="1" destOrd="0" presId="urn:microsoft.com/office/officeart/2008/layout/LinedList"/>
    <dgm:cxn modelId="{B60FD749-3BDE-410D-9B81-4C7D8543009E}" type="presParOf" srcId="{952A53FF-CE4F-4F4B-8EB8-E4FAAE068B8E}" destId="{440C98B4-1E9C-413D-A6AC-851ED10B85B6}" srcOrd="0" destOrd="0" presId="urn:microsoft.com/office/officeart/2008/layout/LinedList"/>
    <dgm:cxn modelId="{035B2219-CDFB-4B98-BBF5-8621844940A5}" type="presParOf" srcId="{952A53FF-CE4F-4F4B-8EB8-E4FAAE068B8E}" destId="{8B96CF8D-05E0-4AB5-9A6B-6F188C65B9B4}" srcOrd="1" destOrd="0" presId="urn:microsoft.com/office/officeart/2008/layout/LinedList"/>
    <dgm:cxn modelId="{D8D1DCFA-1AB9-4208-BE18-E3C32318D02D}" type="presParOf" srcId="{952A53FF-CE4F-4F4B-8EB8-E4FAAE068B8E}" destId="{55B548EC-75FC-4A56-9BC6-64CADD7DF0FE}" srcOrd="2" destOrd="0" presId="urn:microsoft.com/office/officeart/2008/layout/LinedList"/>
    <dgm:cxn modelId="{8E0C9A69-FBF1-4C5C-9F16-C1E78ECA5685}" type="presParOf" srcId="{00FD8656-2C57-46BD-96C6-DFA1AD70DEFC}" destId="{833B61B6-FF32-40B1-8571-755E63D024ED}" srcOrd="2" destOrd="0" presId="urn:microsoft.com/office/officeart/2008/layout/LinedList"/>
    <dgm:cxn modelId="{D4C7B4ED-1AED-481A-8EBF-6C18F2D84D78}" type="presParOf" srcId="{00FD8656-2C57-46BD-96C6-DFA1AD70DEFC}" destId="{12A83F46-2341-4C28-AFE2-C8B3F9670796}" srcOrd="3" destOrd="0" presId="urn:microsoft.com/office/officeart/2008/layout/LinedList"/>
    <dgm:cxn modelId="{D189F6F7-118F-4FDF-9579-77FDC2BA1175}" type="presParOf" srcId="{1F92F40C-BADE-442D-B5B7-F38260B6511D}" destId="{21CC8BC8-3BFF-4233-B984-49F007173A04}" srcOrd="8" destOrd="0" presId="urn:microsoft.com/office/officeart/2008/layout/LinedList"/>
    <dgm:cxn modelId="{731BFB9E-5CF3-41D1-A2D0-3F205EE9A12D}" type="presParOf" srcId="{1F92F40C-BADE-442D-B5B7-F38260B6511D}" destId="{DDAB51CA-D950-4F60-A2F2-32BC4F2F573F}" srcOrd="9" destOrd="0" presId="urn:microsoft.com/office/officeart/2008/layout/LinedList"/>
    <dgm:cxn modelId="{F43C1144-9555-4A3D-83D3-2724BB7753F1}" type="presParOf" srcId="{DDAB51CA-D950-4F60-A2F2-32BC4F2F573F}" destId="{26CBAFF6-405E-42C3-AC56-CB83B5CDEF9E}" srcOrd="0" destOrd="0" presId="urn:microsoft.com/office/officeart/2008/layout/LinedList"/>
    <dgm:cxn modelId="{F4D8A34E-4FCB-4368-BDAA-D311A19AB004}" type="presParOf" srcId="{DDAB51CA-D950-4F60-A2F2-32BC4F2F573F}" destId="{E057DEE6-467E-44DC-A2FB-2D7536AFBDC2}" srcOrd="1" destOrd="0" presId="urn:microsoft.com/office/officeart/2008/layout/LinedList"/>
    <dgm:cxn modelId="{DBD27995-3DBF-46EE-B428-BF7DA93E7C68}" type="presParOf" srcId="{E057DEE6-467E-44DC-A2FB-2D7536AFBDC2}" destId="{51A58EE2-D1FA-4078-A7E7-169C702A157B}" srcOrd="0" destOrd="0" presId="urn:microsoft.com/office/officeart/2008/layout/LinedList"/>
    <dgm:cxn modelId="{849D6A6D-6F2D-4251-88F4-76663298588D}" type="presParOf" srcId="{E057DEE6-467E-44DC-A2FB-2D7536AFBDC2}" destId="{EB6B6BC7-3ED1-4B89-9BB4-B055AACBCD45}" srcOrd="1" destOrd="0" presId="urn:microsoft.com/office/officeart/2008/layout/LinedList"/>
    <dgm:cxn modelId="{4312425C-7D18-4004-9286-F0EB509703C2}" type="presParOf" srcId="{EB6B6BC7-3ED1-4B89-9BB4-B055AACBCD45}" destId="{10A7C8DD-8421-4326-B4E5-04AAB023CBA3}" srcOrd="0" destOrd="0" presId="urn:microsoft.com/office/officeart/2008/layout/LinedList"/>
    <dgm:cxn modelId="{AC9DB8EC-2235-488E-B2C9-67CB54943A8D}" type="presParOf" srcId="{EB6B6BC7-3ED1-4B89-9BB4-B055AACBCD45}" destId="{61CA8B14-109A-4FF4-99EC-441ED472A2ED}" srcOrd="1" destOrd="0" presId="urn:microsoft.com/office/officeart/2008/layout/LinedList"/>
    <dgm:cxn modelId="{064898B3-2E78-4352-9DB2-0ED5EA05D342}" type="presParOf" srcId="{EB6B6BC7-3ED1-4B89-9BB4-B055AACBCD45}" destId="{0A5CE812-84F7-48A1-9AF0-E094442DA91A}" srcOrd="2" destOrd="0" presId="urn:microsoft.com/office/officeart/2008/layout/LinedList"/>
    <dgm:cxn modelId="{5C35D112-1D65-47D7-9C9E-F10C68473DF4}" type="presParOf" srcId="{E057DEE6-467E-44DC-A2FB-2D7536AFBDC2}" destId="{1D1EDA2C-D9DC-439F-A692-81DC34C97AC4}" srcOrd="2" destOrd="0" presId="urn:microsoft.com/office/officeart/2008/layout/LinedList"/>
    <dgm:cxn modelId="{4C8E1725-DA04-482E-A856-66759194116C}" type="presParOf" srcId="{E057DEE6-467E-44DC-A2FB-2D7536AFBDC2}" destId="{9000CED1-05BA-4CDD-9224-D3B6964AC523}" srcOrd="3" destOrd="0" presId="urn:microsoft.com/office/officeart/2008/layout/LinedList"/>
    <dgm:cxn modelId="{126CAA14-4BC6-4E01-8B1D-D8956AA593EF}" type="presParOf" srcId="{1F92F40C-BADE-442D-B5B7-F38260B6511D}" destId="{F0A745F5-AA97-4145-AA1F-5E0B68C497D1}" srcOrd="10" destOrd="0" presId="urn:microsoft.com/office/officeart/2008/layout/LinedList"/>
    <dgm:cxn modelId="{63EEBDCC-EB48-4D11-B60A-B0D71FDCD460}" type="presParOf" srcId="{1F92F40C-BADE-442D-B5B7-F38260B6511D}" destId="{C4DAABEB-C77D-40CF-8AE7-689D07582774}" srcOrd="11" destOrd="0" presId="urn:microsoft.com/office/officeart/2008/layout/LinedList"/>
    <dgm:cxn modelId="{B35EA532-8D67-4BB7-AA57-FAB182F08246}" type="presParOf" srcId="{C4DAABEB-C77D-40CF-8AE7-689D07582774}" destId="{4D2F2296-6310-4F42-95F9-4F5B8F5DC7B8}" srcOrd="0" destOrd="0" presId="urn:microsoft.com/office/officeart/2008/layout/LinedList"/>
    <dgm:cxn modelId="{7F40B2A9-15E3-4EB0-85DC-B636954DA0CB}" type="presParOf" srcId="{C4DAABEB-C77D-40CF-8AE7-689D07582774}" destId="{35EAAF94-E018-43DD-9CA8-1AFB10D69114}" srcOrd="1" destOrd="0" presId="urn:microsoft.com/office/officeart/2008/layout/LinedList"/>
    <dgm:cxn modelId="{32622FB5-1715-42F1-A2BD-37DED517D982}" type="presParOf" srcId="{35EAAF94-E018-43DD-9CA8-1AFB10D69114}" destId="{D742E78D-D4F7-4EF9-A78D-5F8A209A8A61}" srcOrd="0" destOrd="0" presId="urn:microsoft.com/office/officeart/2008/layout/LinedList"/>
    <dgm:cxn modelId="{FD9EE528-C59F-4405-A59B-9AE8C4596BE5}" type="presParOf" srcId="{35EAAF94-E018-43DD-9CA8-1AFB10D69114}" destId="{51AB2B4F-0491-4E12-B678-2C9EFA34969F}" srcOrd="1" destOrd="0" presId="urn:microsoft.com/office/officeart/2008/layout/LinedList"/>
    <dgm:cxn modelId="{7E67A5E9-EB9B-4793-993C-D1EE6CD389EB}" type="presParOf" srcId="{51AB2B4F-0491-4E12-B678-2C9EFA34969F}" destId="{1CA3B1E5-0661-4950-A08F-021C7C82B7C1}" srcOrd="0" destOrd="0" presId="urn:microsoft.com/office/officeart/2008/layout/LinedList"/>
    <dgm:cxn modelId="{94A1B8EA-0BB9-40D4-B8A2-CE4D4718EB5D}" type="presParOf" srcId="{51AB2B4F-0491-4E12-B678-2C9EFA34969F}" destId="{0C78C23D-4FBE-42E9-9EAA-6994760E9B5F}" srcOrd="1" destOrd="0" presId="urn:microsoft.com/office/officeart/2008/layout/LinedList"/>
    <dgm:cxn modelId="{E80EBE54-B183-4171-AF9E-F89A7569A423}" type="presParOf" srcId="{51AB2B4F-0491-4E12-B678-2C9EFA34969F}" destId="{3A25246D-1CC4-48FC-8444-550511AC96D9}" srcOrd="2" destOrd="0" presId="urn:microsoft.com/office/officeart/2008/layout/LinedList"/>
    <dgm:cxn modelId="{F4718E60-5BD0-443A-86E3-A0FCAE5A98BD}" type="presParOf" srcId="{35EAAF94-E018-43DD-9CA8-1AFB10D69114}" destId="{38DFB35A-3BDF-4697-B405-CF37EA2776EC}" srcOrd="2" destOrd="0" presId="urn:microsoft.com/office/officeart/2008/layout/LinedList"/>
    <dgm:cxn modelId="{10D81466-B95F-49C4-9C20-747C88ECD689}" type="presParOf" srcId="{35EAAF94-E018-43DD-9CA8-1AFB10D69114}" destId="{6055A816-A46A-488A-A11B-2AB764BDD91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34F3AC-33A0-4A06-A713-CD25BBFCB0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2DA12F-3AEA-49E2-9BC1-5BAC2A993F8B}">
      <dgm:prSet custT="1"/>
      <dgm:spPr/>
      <dgm:t>
        <a:bodyPr/>
        <a:lstStyle/>
        <a:p>
          <a:r>
            <a:rPr lang="en-US" sz="1800" dirty="0"/>
            <a:t>Decide what you want</a:t>
          </a:r>
        </a:p>
      </dgm:t>
    </dgm:pt>
    <dgm:pt modelId="{30F10F9C-11A1-4443-AD49-B8809AE3E286}" type="parTrans" cxnId="{26BDD37E-9E36-4D41-9352-92AB701B08CD}">
      <dgm:prSet/>
      <dgm:spPr/>
      <dgm:t>
        <a:bodyPr/>
        <a:lstStyle/>
        <a:p>
          <a:endParaRPr lang="en-US"/>
        </a:p>
      </dgm:t>
    </dgm:pt>
    <dgm:pt modelId="{0BDCD129-46F8-4488-B90C-4A2073C3BD28}" type="sibTrans" cxnId="{26BDD37E-9E36-4D41-9352-92AB701B08CD}">
      <dgm:prSet/>
      <dgm:spPr/>
      <dgm:t>
        <a:bodyPr/>
        <a:lstStyle/>
        <a:p>
          <a:endParaRPr lang="en-US"/>
        </a:p>
      </dgm:t>
    </dgm:pt>
    <dgm:pt modelId="{A01B8EEE-BAB1-490D-A4AB-E85743FCFE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Think about common goals</a:t>
          </a:r>
        </a:p>
        <a:p>
          <a:endParaRPr lang="en-US" sz="700" dirty="0"/>
        </a:p>
      </dgm:t>
    </dgm:pt>
    <dgm:pt modelId="{F9D6455F-C516-4E98-9577-8864B0FF8B7D}" type="parTrans" cxnId="{77C9F3B7-2ECE-4E69-9884-6C5E50D4B391}">
      <dgm:prSet/>
      <dgm:spPr/>
      <dgm:t>
        <a:bodyPr/>
        <a:lstStyle/>
        <a:p>
          <a:endParaRPr lang="en-US"/>
        </a:p>
      </dgm:t>
    </dgm:pt>
    <dgm:pt modelId="{BF73A82D-7111-4CFD-A370-1750978FEB41}" type="sibTrans" cxnId="{77C9F3B7-2ECE-4E69-9884-6C5E50D4B391}">
      <dgm:prSet/>
      <dgm:spPr/>
      <dgm:t>
        <a:bodyPr/>
        <a:lstStyle/>
        <a:p>
          <a:endParaRPr lang="en-US"/>
        </a:p>
      </dgm:t>
    </dgm:pt>
    <dgm:pt modelId="{D5A7289C-25F4-4033-AF99-D828B058AD64}">
      <dgm:prSet custT="1"/>
      <dgm:spPr/>
      <dgm:t>
        <a:bodyPr/>
        <a:lstStyle/>
        <a:p>
          <a:r>
            <a:rPr lang="en-US" sz="1800" dirty="0"/>
            <a:t>Write on paper</a:t>
          </a:r>
        </a:p>
      </dgm:t>
    </dgm:pt>
    <dgm:pt modelId="{74D4DDA7-7E66-4C00-98AA-A07F034B34DC}" type="parTrans" cxnId="{E8CF03ED-5867-47F8-9DEB-490A5684103C}">
      <dgm:prSet/>
      <dgm:spPr/>
      <dgm:t>
        <a:bodyPr/>
        <a:lstStyle/>
        <a:p>
          <a:endParaRPr lang="en-US"/>
        </a:p>
      </dgm:t>
    </dgm:pt>
    <dgm:pt modelId="{BAD80B11-2452-490A-9154-4DAF7582955F}" type="sibTrans" cxnId="{E8CF03ED-5867-47F8-9DEB-490A5684103C}">
      <dgm:prSet/>
      <dgm:spPr/>
      <dgm:t>
        <a:bodyPr/>
        <a:lstStyle/>
        <a:p>
          <a:endParaRPr lang="en-US"/>
        </a:p>
      </dgm:t>
    </dgm:pt>
    <dgm:pt modelId="{595B8EAF-843E-4470-ACA1-75599F81E1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Example: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 </a:t>
          </a:r>
        </a:p>
        <a:p>
          <a:pPr>
            <a:lnSpc>
              <a:spcPct val="100000"/>
            </a:lnSpc>
          </a:pPr>
          <a:r>
            <a:rPr lang="en-US" sz="1600" dirty="0"/>
            <a:t>	   2. Maintain balance between work and life</a:t>
          </a:r>
        </a:p>
        <a:p>
          <a:pPr>
            <a:lnSpc>
              <a:spcPct val="100000"/>
            </a:lnSpc>
          </a:pPr>
          <a:r>
            <a:rPr lang="en-US" sz="1600" dirty="0"/>
            <a:t>                   3. Spend time with family</a:t>
          </a:r>
        </a:p>
        <a:p>
          <a:pPr>
            <a:lnSpc>
              <a:spcPct val="100000"/>
            </a:lnSpc>
          </a:pPr>
          <a:r>
            <a:rPr lang="en-US" sz="1600" dirty="0"/>
            <a:t>                    4.Acquire new skills</a:t>
          </a:r>
        </a:p>
      </dgm:t>
    </dgm:pt>
    <dgm:pt modelId="{5F722C2B-92F2-4273-A895-8D05E2A6199C}" type="parTrans" cxnId="{A0F5C458-0201-4D54-8F9D-134E3E257573}">
      <dgm:prSet/>
      <dgm:spPr/>
      <dgm:t>
        <a:bodyPr/>
        <a:lstStyle/>
        <a:p>
          <a:endParaRPr lang="en-US"/>
        </a:p>
      </dgm:t>
    </dgm:pt>
    <dgm:pt modelId="{27225C57-C47B-4618-8A73-67A3F0EDE181}" type="sibTrans" cxnId="{A0F5C458-0201-4D54-8F9D-134E3E257573}">
      <dgm:prSet/>
      <dgm:spPr/>
      <dgm:t>
        <a:bodyPr/>
        <a:lstStyle/>
        <a:p>
          <a:endParaRPr lang="en-US"/>
        </a:p>
      </dgm:t>
    </dgm:pt>
    <dgm:pt modelId="{A7F4F12A-DE4E-47B0-866D-54BD0A21D4E9}">
      <dgm:prSet custT="1"/>
      <dgm:spPr/>
      <dgm:t>
        <a:bodyPr/>
        <a:lstStyle/>
        <a:p>
          <a:endParaRPr lang="en-US" sz="1800" dirty="0"/>
        </a:p>
      </dgm:t>
    </dgm:pt>
    <dgm:pt modelId="{C1C98673-7EF8-4587-A254-1EC337496296}" type="sibTrans" cxnId="{AE90B0B3-E122-4B70-B293-9C3DC4E0DF1D}">
      <dgm:prSet/>
      <dgm:spPr/>
      <dgm:t>
        <a:bodyPr/>
        <a:lstStyle/>
        <a:p>
          <a:endParaRPr lang="en-US"/>
        </a:p>
      </dgm:t>
    </dgm:pt>
    <dgm:pt modelId="{64DF72A1-C582-4B61-9D90-52FFFB2E0193}" type="parTrans" cxnId="{AE90B0B3-E122-4B70-B293-9C3DC4E0DF1D}">
      <dgm:prSet/>
      <dgm:spPr/>
      <dgm:t>
        <a:bodyPr/>
        <a:lstStyle/>
        <a:p>
          <a:endParaRPr lang="en-US"/>
        </a:p>
      </dgm:t>
    </dgm:pt>
    <dgm:pt modelId="{1F92F40C-BADE-442D-B5B7-F38260B6511D}" type="pres">
      <dgm:prSet presAssocID="{3E34F3AC-33A0-4A06-A713-CD25BBFCB0DA}" presName="vert0" presStyleCnt="0">
        <dgm:presLayoutVars>
          <dgm:dir/>
          <dgm:animOne val="branch"/>
          <dgm:animLvl val="lvl"/>
        </dgm:presLayoutVars>
      </dgm:prSet>
      <dgm:spPr/>
    </dgm:pt>
    <dgm:pt modelId="{111EA99A-B8DE-4384-8369-90229EC9CFCA}" type="pres">
      <dgm:prSet presAssocID="{A7F4F12A-DE4E-47B0-866D-54BD0A21D4E9}" presName="thickLine" presStyleLbl="alignNode1" presStyleIdx="0" presStyleCnt="3"/>
      <dgm:spPr/>
    </dgm:pt>
    <dgm:pt modelId="{E5ABDCF1-A85C-485D-90E6-BE5D4B75C83F}" type="pres">
      <dgm:prSet presAssocID="{A7F4F12A-DE4E-47B0-866D-54BD0A21D4E9}" presName="horz1" presStyleCnt="0"/>
      <dgm:spPr/>
    </dgm:pt>
    <dgm:pt modelId="{D369AEE1-1026-4167-BD03-62264D67A63E}" type="pres">
      <dgm:prSet presAssocID="{A7F4F12A-DE4E-47B0-866D-54BD0A21D4E9}" presName="tx1" presStyleLbl="revTx" presStyleIdx="0" presStyleCnt="5" custScaleX="500000" custScaleY="145264"/>
      <dgm:spPr/>
    </dgm:pt>
    <dgm:pt modelId="{0C6314A0-A0D4-413C-A516-1B90CF8826B9}" type="pres">
      <dgm:prSet presAssocID="{A7F4F12A-DE4E-47B0-866D-54BD0A21D4E9}" presName="vert1" presStyleCnt="0"/>
      <dgm:spPr/>
    </dgm:pt>
    <dgm:pt modelId="{75D659A0-6F10-4A4D-B482-90F76C3E6125}" type="pres">
      <dgm:prSet presAssocID="{852DA12F-3AEA-49E2-9BC1-5BAC2A993F8B}" presName="thickLine" presStyleLbl="alignNode1" presStyleIdx="1" presStyleCnt="3"/>
      <dgm:spPr/>
    </dgm:pt>
    <dgm:pt modelId="{FC27C18B-9A18-4D97-8E04-94E8F26193C9}" type="pres">
      <dgm:prSet presAssocID="{852DA12F-3AEA-49E2-9BC1-5BAC2A993F8B}" presName="horz1" presStyleCnt="0"/>
      <dgm:spPr/>
    </dgm:pt>
    <dgm:pt modelId="{C6BC126A-C0D5-4599-81EF-E149FC80EC1D}" type="pres">
      <dgm:prSet presAssocID="{852DA12F-3AEA-49E2-9BC1-5BAC2A993F8B}" presName="tx1" presStyleLbl="revTx" presStyleIdx="1" presStyleCnt="5" custScaleX="132961"/>
      <dgm:spPr/>
    </dgm:pt>
    <dgm:pt modelId="{A7B14CF2-C6F8-45FC-8A0B-5D4170D7DCFE}" type="pres">
      <dgm:prSet presAssocID="{852DA12F-3AEA-49E2-9BC1-5BAC2A993F8B}" presName="vert1" presStyleCnt="0"/>
      <dgm:spPr/>
    </dgm:pt>
    <dgm:pt modelId="{4EA96F6B-7771-403F-A49E-63733887F2E7}" type="pres">
      <dgm:prSet presAssocID="{A01B8EEE-BAB1-490D-A4AB-E85743FCFEB9}" presName="vertSpace2a" presStyleCnt="0"/>
      <dgm:spPr/>
    </dgm:pt>
    <dgm:pt modelId="{95E37D6A-FB1E-4039-8ABB-2FDB4ED58F76}" type="pres">
      <dgm:prSet presAssocID="{A01B8EEE-BAB1-490D-A4AB-E85743FCFEB9}" presName="horz2" presStyleCnt="0"/>
      <dgm:spPr/>
    </dgm:pt>
    <dgm:pt modelId="{5278ADEE-2AEE-4031-850F-FB00DFDD0F0B}" type="pres">
      <dgm:prSet presAssocID="{A01B8EEE-BAB1-490D-A4AB-E85743FCFEB9}" presName="horzSpace2" presStyleCnt="0"/>
      <dgm:spPr/>
    </dgm:pt>
    <dgm:pt modelId="{2B4E1CC3-BFF0-4B3C-B9C3-3733CC57B911}" type="pres">
      <dgm:prSet presAssocID="{A01B8EEE-BAB1-490D-A4AB-E85743FCFEB9}" presName="tx2" presStyleLbl="revTx" presStyleIdx="2" presStyleCnt="5"/>
      <dgm:spPr/>
    </dgm:pt>
    <dgm:pt modelId="{CD3BA94B-7443-442C-B1E5-D4C95D16E5A8}" type="pres">
      <dgm:prSet presAssocID="{A01B8EEE-BAB1-490D-A4AB-E85743FCFEB9}" presName="vert2" presStyleCnt="0"/>
      <dgm:spPr/>
    </dgm:pt>
    <dgm:pt modelId="{E4DFA686-DBDE-4D59-9E2E-6B58447534C4}" type="pres">
      <dgm:prSet presAssocID="{A01B8EEE-BAB1-490D-A4AB-E85743FCFEB9}" presName="thinLine2b" presStyleLbl="callout" presStyleIdx="0" presStyleCnt="2"/>
      <dgm:spPr/>
    </dgm:pt>
    <dgm:pt modelId="{AE2AF97E-9EB5-4BD4-B325-7AAFA3460E8E}" type="pres">
      <dgm:prSet presAssocID="{A01B8EEE-BAB1-490D-A4AB-E85743FCFEB9}" presName="vertSpace2b" presStyleCnt="0"/>
      <dgm:spPr/>
    </dgm:pt>
    <dgm:pt modelId="{57A00C1A-BA5C-4D5D-9C27-701D6DF3A7D2}" type="pres">
      <dgm:prSet presAssocID="{D5A7289C-25F4-4033-AF99-D828B058AD64}" presName="thickLine" presStyleLbl="alignNode1" presStyleIdx="2" presStyleCnt="3"/>
      <dgm:spPr/>
    </dgm:pt>
    <dgm:pt modelId="{4C7E48E4-7065-457C-85D1-80D17DFADFE7}" type="pres">
      <dgm:prSet presAssocID="{D5A7289C-25F4-4033-AF99-D828B058AD64}" presName="horz1" presStyleCnt="0"/>
      <dgm:spPr/>
    </dgm:pt>
    <dgm:pt modelId="{B30A9910-ED39-4893-80D6-D9A20C33161A}" type="pres">
      <dgm:prSet presAssocID="{D5A7289C-25F4-4033-AF99-D828B058AD64}" presName="tx1" presStyleLbl="revTx" presStyleIdx="3" presStyleCnt="5"/>
      <dgm:spPr/>
    </dgm:pt>
    <dgm:pt modelId="{D2565A7D-7DA2-43C1-B0C4-EA08EB9065FB}" type="pres">
      <dgm:prSet presAssocID="{D5A7289C-25F4-4033-AF99-D828B058AD64}" presName="vert1" presStyleCnt="0"/>
      <dgm:spPr/>
    </dgm:pt>
    <dgm:pt modelId="{85E1A1D6-05C7-4454-BBF1-C6E197694D16}" type="pres">
      <dgm:prSet presAssocID="{595B8EAF-843E-4470-ACA1-75599F81E163}" presName="vertSpace2a" presStyleCnt="0"/>
      <dgm:spPr/>
    </dgm:pt>
    <dgm:pt modelId="{5BF27D53-BC32-407F-A43A-EED01120AA41}" type="pres">
      <dgm:prSet presAssocID="{595B8EAF-843E-4470-ACA1-75599F81E163}" presName="horz2" presStyleCnt="0"/>
      <dgm:spPr/>
    </dgm:pt>
    <dgm:pt modelId="{C655F242-511D-4F29-8B8A-281556921F19}" type="pres">
      <dgm:prSet presAssocID="{595B8EAF-843E-4470-ACA1-75599F81E163}" presName="horzSpace2" presStyleCnt="0"/>
      <dgm:spPr/>
    </dgm:pt>
    <dgm:pt modelId="{BC497FBB-484D-4764-8654-1ACCF2556D26}" type="pres">
      <dgm:prSet presAssocID="{595B8EAF-843E-4470-ACA1-75599F81E163}" presName="tx2" presStyleLbl="revTx" presStyleIdx="4" presStyleCnt="5"/>
      <dgm:spPr/>
    </dgm:pt>
    <dgm:pt modelId="{677655FD-68B9-4B07-BACE-57BAEB66EE92}" type="pres">
      <dgm:prSet presAssocID="{595B8EAF-843E-4470-ACA1-75599F81E163}" presName="vert2" presStyleCnt="0"/>
      <dgm:spPr/>
    </dgm:pt>
    <dgm:pt modelId="{D771D75C-07E7-4BDB-91F6-6F6AE65DAA9B}" type="pres">
      <dgm:prSet presAssocID="{595B8EAF-843E-4470-ACA1-75599F81E163}" presName="thinLine2b" presStyleLbl="callout" presStyleIdx="1" presStyleCnt="2"/>
      <dgm:spPr/>
    </dgm:pt>
    <dgm:pt modelId="{A43F7CA6-ED99-46DE-8D1B-A08FC141558A}" type="pres">
      <dgm:prSet presAssocID="{595B8EAF-843E-4470-ACA1-75599F81E163}" presName="vertSpace2b" presStyleCnt="0"/>
      <dgm:spPr/>
    </dgm:pt>
  </dgm:ptLst>
  <dgm:cxnLst>
    <dgm:cxn modelId="{2B66F414-2BB4-4E58-89FC-E0E22C6D1640}" type="presOf" srcId="{852DA12F-3AEA-49E2-9BC1-5BAC2A993F8B}" destId="{C6BC126A-C0D5-4599-81EF-E149FC80EC1D}" srcOrd="0" destOrd="0" presId="urn:microsoft.com/office/officeart/2008/layout/LinedList"/>
    <dgm:cxn modelId="{83B06C34-E721-49C5-BF96-8711FB65F650}" type="presOf" srcId="{595B8EAF-843E-4470-ACA1-75599F81E163}" destId="{BC497FBB-484D-4764-8654-1ACCF2556D26}" srcOrd="0" destOrd="0" presId="urn:microsoft.com/office/officeart/2008/layout/LinedList"/>
    <dgm:cxn modelId="{6CBF0665-D359-42E3-9785-9B36BDE7B40E}" type="presOf" srcId="{D5A7289C-25F4-4033-AF99-D828B058AD64}" destId="{B30A9910-ED39-4893-80D6-D9A20C33161A}" srcOrd="0" destOrd="0" presId="urn:microsoft.com/office/officeart/2008/layout/LinedList"/>
    <dgm:cxn modelId="{A0F5C458-0201-4D54-8F9D-134E3E257573}" srcId="{D5A7289C-25F4-4033-AF99-D828B058AD64}" destId="{595B8EAF-843E-4470-ACA1-75599F81E163}" srcOrd="0" destOrd="0" parTransId="{5F722C2B-92F2-4273-A895-8D05E2A6199C}" sibTransId="{27225C57-C47B-4618-8A73-67A3F0EDE181}"/>
    <dgm:cxn modelId="{26BDD37E-9E36-4D41-9352-92AB701B08CD}" srcId="{3E34F3AC-33A0-4A06-A713-CD25BBFCB0DA}" destId="{852DA12F-3AEA-49E2-9BC1-5BAC2A993F8B}" srcOrd="1" destOrd="0" parTransId="{30F10F9C-11A1-4443-AD49-B8809AE3E286}" sibTransId="{0BDCD129-46F8-4488-B90C-4A2073C3BD28}"/>
    <dgm:cxn modelId="{AE90B0B3-E122-4B70-B293-9C3DC4E0DF1D}" srcId="{3E34F3AC-33A0-4A06-A713-CD25BBFCB0DA}" destId="{A7F4F12A-DE4E-47B0-866D-54BD0A21D4E9}" srcOrd="0" destOrd="0" parTransId="{64DF72A1-C582-4B61-9D90-52FFFB2E0193}" sibTransId="{C1C98673-7EF8-4587-A254-1EC337496296}"/>
    <dgm:cxn modelId="{77C9F3B7-2ECE-4E69-9884-6C5E50D4B391}" srcId="{852DA12F-3AEA-49E2-9BC1-5BAC2A993F8B}" destId="{A01B8EEE-BAB1-490D-A4AB-E85743FCFEB9}" srcOrd="0" destOrd="0" parTransId="{F9D6455F-C516-4E98-9577-8864B0FF8B7D}" sibTransId="{BF73A82D-7111-4CFD-A370-1750978FEB41}"/>
    <dgm:cxn modelId="{1C75EED8-B679-4E8A-A42D-A9F2E56E5B8E}" type="presOf" srcId="{A7F4F12A-DE4E-47B0-866D-54BD0A21D4E9}" destId="{D369AEE1-1026-4167-BD03-62264D67A63E}" srcOrd="0" destOrd="0" presId="urn:microsoft.com/office/officeart/2008/layout/LinedList"/>
    <dgm:cxn modelId="{FF17D4E2-654C-4634-B159-303FC0EABBD6}" type="presOf" srcId="{A01B8EEE-BAB1-490D-A4AB-E85743FCFEB9}" destId="{2B4E1CC3-BFF0-4B3C-B9C3-3733CC57B911}" srcOrd="0" destOrd="0" presId="urn:microsoft.com/office/officeart/2008/layout/LinedList"/>
    <dgm:cxn modelId="{BF9E98EC-E2D5-47EB-8E29-7B567218704E}" type="presOf" srcId="{3E34F3AC-33A0-4A06-A713-CD25BBFCB0DA}" destId="{1F92F40C-BADE-442D-B5B7-F38260B6511D}" srcOrd="0" destOrd="0" presId="urn:microsoft.com/office/officeart/2008/layout/LinedList"/>
    <dgm:cxn modelId="{E8CF03ED-5867-47F8-9DEB-490A5684103C}" srcId="{3E34F3AC-33A0-4A06-A713-CD25BBFCB0DA}" destId="{D5A7289C-25F4-4033-AF99-D828B058AD64}" srcOrd="2" destOrd="0" parTransId="{74D4DDA7-7E66-4C00-98AA-A07F034B34DC}" sibTransId="{BAD80B11-2452-490A-9154-4DAF7582955F}"/>
    <dgm:cxn modelId="{7A8232E3-2793-4A3F-A00C-0562D13CF37E}" type="presParOf" srcId="{1F92F40C-BADE-442D-B5B7-F38260B6511D}" destId="{111EA99A-B8DE-4384-8369-90229EC9CFCA}" srcOrd="0" destOrd="0" presId="urn:microsoft.com/office/officeart/2008/layout/LinedList"/>
    <dgm:cxn modelId="{1E57B893-C410-4C97-A759-8EBB00C44D51}" type="presParOf" srcId="{1F92F40C-BADE-442D-B5B7-F38260B6511D}" destId="{E5ABDCF1-A85C-485D-90E6-BE5D4B75C83F}" srcOrd="1" destOrd="0" presId="urn:microsoft.com/office/officeart/2008/layout/LinedList"/>
    <dgm:cxn modelId="{A67ED66B-58A6-4CAB-9832-A85C7BF0AF0B}" type="presParOf" srcId="{E5ABDCF1-A85C-485D-90E6-BE5D4B75C83F}" destId="{D369AEE1-1026-4167-BD03-62264D67A63E}" srcOrd="0" destOrd="0" presId="urn:microsoft.com/office/officeart/2008/layout/LinedList"/>
    <dgm:cxn modelId="{3B490CAF-7783-415F-982D-CCAF57C7E5E5}" type="presParOf" srcId="{E5ABDCF1-A85C-485D-90E6-BE5D4B75C83F}" destId="{0C6314A0-A0D4-413C-A516-1B90CF8826B9}" srcOrd="1" destOrd="0" presId="urn:microsoft.com/office/officeart/2008/layout/LinedList"/>
    <dgm:cxn modelId="{07FFB1B0-6106-425B-B7B8-D4C6310DAF24}" type="presParOf" srcId="{1F92F40C-BADE-442D-B5B7-F38260B6511D}" destId="{75D659A0-6F10-4A4D-B482-90F76C3E6125}" srcOrd="2" destOrd="0" presId="urn:microsoft.com/office/officeart/2008/layout/LinedList"/>
    <dgm:cxn modelId="{8CEC1129-CE87-4897-B6CD-A8270BDAE15F}" type="presParOf" srcId="{1F92F40C-BADE-442D-B5B7-F38260B6511D}" destId="{FC27C18B-9A18-4D97-8E04-94E8F26193C9}" srcOrd="3" destOrd="0" presId="urn:microsoft.com/office/officeart/2008/layout/LinedList"/>
    <dgm:cxn modelId="{8BAEB50B-068D-4477-AA2C-B38A3BA12D8D}" type="presParOf" srcId="{FC27C18B-9A18-4D97-8E04-94E8F26193C9}" destId="{C6BC126A-C0D5-4599-81EF-E149FC80EC1D}" srcOrd="0" destOrd="0" presId="urn:microsoft.com/office/officeart/2008/layout/LinedList"/>
    <dgm:cxn modelId="{DC491967-F509-4D50-AF2B-52BD7DB897F0}" type="presParOf" srcId="{FC27C18B-9A18-4D97-8E04-94E8F26193C9}" destId="{A7B14CF2-C6F8-45FC-8A0B-5D4170D7DCFE}" srcOrd="1" destOrd="0" presId="urn:microsoft.com/office/officeart/2008/layout/LinedList"/>
    <dgm:cxn modelId="{71512D4B-40BF-400D-A586-5FC429FAD9B1}" type="presParOf" srcId="{A7B14CF2-C6F8-45FC-8A0B-5D4170D7DCFE}" destId="{4EA96F6B-7771-403F-A49E-63733887F2E7}" srcOrd="0" destOrd="0" presId="urn:microsoft.com/office/officeart/2008/layout/LinedList"/>
    <dgm:cxn modelId="{BF855FC8-0583-4869-875B-94576E35C893}" type="presParOf" srcId="{A7B14CF2-C6F8-45FC-8A0B-5D4170D7DCFE}" destId="{95E37D6A-FB1E-4039-8ABB-2FDB4ED58F76}" srcOrd="1" destOrd="0" presId="urn:microsoft.com/office/officeart/2008/layout/LinedList"/>
    <dgm:cxn modelId="{38C55AFA-A9BB-4C23-A27B-B67C41BD3DA3}" type="presParOf" srcId="{95E37D6A-FB1E-4039-8ABB-2FDB4ED58F76}" destId="{5278ADEE-2AEE-4031-850F-FB00DFDD0F0B}" srcOrd="0" destOrd="0" presId="urn:microsoft.com/office/officeart/2008/layout/LinedList"/>
    <dgm:cxn modelId="{653D5721-165B-4850-B95D-EF8A3E2AF9B8}" type="presParOf" srcId="{95E37D6A-FB1E-4039-8ABB-2FDB4ED58F76}" destId="{2B4E1CC3-BFF0-4B3C-B9C3-3733CC57B911}" srcOrd="1" destOrd="0" presId="urn:microsoft.com/office/officeart/2008/layout/LinedList"/>
    <dgm:cxn modelId="{F506E92E-67FE-4205-8A60-323A76F2FC72}" type="presParOf" srcId="{95E37D6A-FB1E-4039-8ABB-2FDB4ED58F76}" destId="{CD3BA94B-7443-442C-B1E5-D4C95D16E5A8}" srcOrd="2" destOrd="0" presId="urn:microsoft.com/office/officeart/2008/layout/LinedList"/>
    <dgm:cxn modelId="{D1DF286D-C137-4BD7-8DEF-3FA8E2ECAE93}" type="presParOf" srcId="{A7B14CF2-C6F8-45FC-8A0B-5D4170D7DCFE}" destId="{E4DFA686-DBDE-4D59-9E2E-6B58447534C4}" srcOrd="2" destOrd="0" presId="urn:microsoft.com/office/officeart/2008/layout/LinedList"/>
    <dgm:cxn modelId="{AF9C2CEE-1B61-4133-9FEB-219F48F4A000}" type="presParOf" srcId="{A7B14CF2-C6F8-45FC-8A0B-5D4170D7DCFE}" destId="{AE2AF97E-9EB5-4BD4-B325-7AAFA3460E8E}" srcOrd="3" destOrd="0" presId="urn:microsoft.com/office/officeart/2008/layout/LinedList"/>
    <dgm:cxn modelId="{35161DFE-28BB-4FB8-B58A-E3D3604DF71F}" type="presParOf" srcId="{1F92F40C-BADE-442D-B5B7-F38260B6511D}" destId="{57A00C1A-BA5C-4D5D-9C27-701D6DF3A7D2}" srcOrd="4" destOrd="0" presId="urn:microsoft.com/office/officeart/2008/layout/LinedList"/>
    <dgm:cxn modelId="{291F2D9B-7F43-42DA-9F94-FCA4CA35051E}" type="presParOf" srcId="{1F92F40C-BADE-442D-B5B7-F38260B6511D}" destId="{4C7E48E4-7065-457C-85D1-80D17DFADFE7}" srcOrd="5" destOrd="0" presId="urn:microsoft.com/office/officeart/2008/layout/LinedList"/>
    <dgm:cxn modelId="{ABB3A893-830C-44D9-8963-16CEAC43F2C5}" type="presParOf" srcId="{4C7E48E4-7065-457C-85D1-80D17DFADFE7}" destId="{B30A9910-ED39-4893-80D6-D9A20C33161A}" srcOrd="0" destOrd="0" presId="urn:microsoft.com/office/officeart/2008/layout/LinedList"/>
    <dgm:cxn modelId="{A063F871-E28B-465B-A494-0407CD2C0561}" type="presParOf" srcId="{4C7E48E4-7065-457C-85D1-80D17DFADFE7}" destId="{D2565A7D-7DA2-43C1-B0C4-EA08EB9065FB}" srcOrd="1" destOrd="0" presId="urn:microsoft.com/office/officeart/2008/layout/LinedList"/>
    <dgm:cxn modelId="{F468DD99-88E5-4090-A127-9AFE281C3108}" type="presParOf" srcId="{D2565A7D-7DA2-43C1-B0C4-EA08EB9065FB}" destId="{85E1A1D6-05C7-4454-BBF1-C6E197694D16}" srcOrd="0" destOrd="0" presId="urn:microsoft.com/office/officeart/2008/layout/LinedList"/>
    <dgm:cxn modelId="{0E9A6BA6-773A-4D44-B1B4-45710C5AB69A}" type="presParOf" srcId="{D2565A7D-7DA2-43C1-B0C4-EA08EB9065FB}" destId="{5BF27D53-BC32-407F-A43A-EED01120AA41}" srcOrd="1" destOrd="0" presId="urn:microsoft.com/office/officeart/2008/layout/LinedList"/>
    <dgm:cxn modelId="{D996EFEF-3E94-4900-A005-6F7C680307F6}" type="presParOf" srcId="{5BF27D53-BC32-407F-A43A-EED01120AA41}" destId="{C655F242-511D-4F29-8B8A-281556921F19}" srcOrd="0" destOrd="0" presId="urn:microsoft.com/office/officeart/2008/layout/LinedList"/>
    <dgm:cxn modelId="{E89AFCD6-0CEE-44BD-A221-F0AA74C630EA}" type="presParOf" srcId="{5BF27D53-BC32-407F-A43A-EED01120AA41}" destId="{BC497FBB-484D-4764-8654-1ACCF2556D26}" srcOrd="1" destOrd="0" presId="urn:microsoft.com/office/officeart/2008/layout/LinedList"/>
    <dgm:cxn modelId="{A5349330-9BD1-4DFF-AF26-F610DF6EF186}" type="presParOf" srcId="{5BF27D53-BC32-407F-A43A-EED01120AA41}" destId="{677655FD-68B9-4B07-BACE-57BAEB66EE92}" srcOrd="2" destOrd="0" presId="urn:microsoft.com/office/officeart/2008/layout/LinedList"/>
    <dgm:cxn modelId="{F56B17DC-034B-466F-BC04-C4F5A1FE68C3}" type="presParOf" srcId="{D2565A7D-7DA2-43C1-B0C4-EA08EB9065FB}" destId="{D771D75C-07E7-4BDB-91F6-6F6AE65DAA9B}" srcOrd="2" destOrd="0" presId="urn:microsoft.com/office/officeart/2008/layout/LinedList"/>
    <dgm:cxn modelId="{94D3AD59-E66A-4A31-87A7-9049DE800C25}" type="presParOf" srcId="{D2565A7D-7DA2-43C1-B0C4-EA08EB9065FB}" destId="{A43F7CA6-ED99-46DE-8D1B-A08FC141558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E401-FD2E-4774-B095-DF501EDE349B}">
      <dsp:nvSpPr>
        <dsp:cNvPr id="0" name=""/>
        <dsp:cNvSpPr/>
      </dsp:nvSpPr>
      <dsp:spPr>
        <a:xfrm>
          <a:off x="0" y="16859"/>
          <a:ext cx="4053545" cy="106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Title : WORK/LIFE BALANCE</a:t>
          </a:r>
          <a:endParaRPr lang="en-US" sz="2000" kern="1200" dirty="0"/>
        </a:p>
      </dsp:txBody>
      <dsp:txXfrm>
        <a:off x="52089" y="68948"/>
        <a:ext cx="3949367" cy="962862"/>
      </dsp:txXfrm>
    </dsp:sp>
    <dsp:sp modelId="{68FF37BF-374E-45A0-9671-2978258326C0}">
      <dsp:nvSpPr>
        <dsp:cNvPr id="0" name=""/>
        <dsp:cNvSpPr/>
      </dsp:nvSpPr>
      <dsp:spPr>
        <a:xfrm>
          <a:off x="0" y="1248059"/>
          <a:ext cx="4053545" cy="106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INSTRUCTED BY: - PAUL FLAVEL</a:t>
          </a:r>
        </a:p>
      </dsp:txBody>
      <dsp:txXfrm>
        <a:off x="52089" y="1300148"/>
        <a:ext cx="3949367" cy="962862"/>
      </dsp:txXfrm>
    </dsp:sp>
    <dsp:sp modelId="{23697048-1EF7-41C8-9769-A41639519C08}">
      <dsp:nvSpPr>
        <dsp:cNvPr id="0" name=""/>
        <dsp:cNvSpPr/>
      </dsp:nvSpPr>
      <dsp:spPr>
        <a:xfrm>
          <a:off x="0" y="2479259"/>
          <a:ext cx="4053545" cy="106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COMPLETED BY: - CHIRAG VALAND</a:t>
          </a:r>
        </a:p>
      </dsp:txBody>
      <dsp:txXfrm>
        <a:off x="52089" y="2531348"/>
        <a:ext cx="3949367" cy="96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E401-FD2E-4774-B095-DF501EDE349B}">
      <dsp:nvSpPr>
        <dsp:cNvPr id="0" name=""/>
        <dsp:cNvSpPr/>
      </dsp:nvSpPr>
      <dsp:spPr>
        <a:xfrm>
          <a:off x="0" y="98219"/>
          <a:ext cx="4053545" cy="636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A. Very Important Task with Sever Consequences</a:t>
          </a:r>
        </a:p>
      </dsp:txBody>
      <dsp:txXfrm>
        <a:off x="31070" y="129289"/>
        <a:ext cx="3991405" cy="574340"/>
      </dsp:txXfrm>
    </dsp:sp>
    <dsp:sp modelId="{68FF37BF-374E-45A0-9671-2978258326C0}">
      <dsp:nvSpPr>
        <dsp:cNvPr id="0" name=""/>
        <dsp:cNvSpPr/>
      </dsp:nvSpPr>
      <dsp:spPr>
        <a:xfrm>
          <a:off x="0" y="780779"/>
          <a:ext cx="4053545" cy="63648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B. Important Task with mild Consequences</a:t>
          </a:r>
        </a:p>
      </dsp:txBody>
      <dsp:txXfrm>
        <a:off x="31070" y="811849"/>
        <a:ext cx="3991405" cy="574340"/>
      </dsp:txXfrm>
    </dsp:sp>
    <dsp:sp modelId="{23697048-1EF7-41C8-9769-A41639519C08}">
      <dsp:nvSpPr>
        <dsp:cNvPr id="0" name=""/>
        <dsp:cNvSpPr/>
      </dsp:nvSpPr>
      <dsp:spPr>
        <a:xfrm>
          <a:off x="0" y="1463339"/>
          <a:ext cx="4053545" cy="636480"/>
        </a:xfrm>
        <a:prstGeom prst="roundRect">
          <a:avLst/>
        </a:prstGeom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26000">
              <a:schemeClr val="accent5">
                <a:lumMod val="45000"/>
                <a:lumOff val="55000"/>
              </a:schemeClr>
            </a:gs>
            <a:gs pos="69000">
              <a:schemeClr val="accent5">
                <a:lumMod val="45000"/>
                <a:lumOff val="55000"/>
              </a:schemeClr>
            </a:gs>
            <a:gs pos="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C. Important Task with Low Consequences</a:t>
          </a:r>
        </a:p>
      </dsp:txBody>
      <dsp:txXfrm>
        <a:off x="31070" y="1494409"/>
        <a:ext cx="3991405" cy="574340"/>
      </dsp:txXfrm>
    </dsp:sp>
    <dsp:sp modelId="{D97F8362-9160-4E45-8B75-89636A74E77D}">
      <dsp:nvSpPr>
        <dsp:cNvPr id="0" name=""/>
        <dsp:cNvSpPr/>
      </dsp:nvSpPr>
      <dsp:spPr>
        <a:xfrm>
          <a:off x="0" y="2145899"/>
          <a:ext cx="4053545" cy="63648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D. Some one else can do this tasks for you</a:t>
          </a:r>
        </a:p>
      </dsp:txBody>
      <dsp:txXfrm>
        <a:off x="31070" y="2176969"/>
        <a:ext cx="3991405" cy="574340"/>
      </dsp:txXfrm>
    </dsp:sp>
    <dsp:sp modelId="{1EAF80CD-6FE1-49BE-8E98-B56E85EAF653}">
      <dsp:nvSpPr>
        <dsp:cNvPr id="0" name=""/>
        <dsp:cNvSpPr/>
      </dsp:nvSpPr>
      <dsp:spPr>
        <a:xfrm>
          <a:off x="0" y="2828459"/>
          <a:ext cx="4053545" cy="636480"/>
        </a:xfrm>
        <a:prstGeom prst="roundRec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E. Not Important at all </a:t>
          </a:r>
        </a:p>
      </dsp:txBody>
      <dsp:txXfrm>
        <a:off x="31070" y="2859529"/>
        <a:ext cx="3991405" cy="5743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E401-FD2E-4774-B095-DF501EDE349B}">
      <dsp:nvSpPr>
        <dsp:cNvPr id="0" name=""/>
        <dsp:cNvSpPr/>
      </dsp:nvSpPr>
      <dsp:spPr>
        <a:xfrm>
          <a:off x="0" y="119126"/>
          <a:ext cx="4053545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A. Complete Collage Assignment</a:t>
          </a:r>
        </a:p>
      </dsp:txBody>
      <dsp:txXfrm>
        <a:off x="21075" y="140201"/>
        <a:ext cx="4011395" cy="389580"/>
      </dsp:txXfrm>
    </dsp:sp>
    <dsp:sp modelId="{68FF37BF-374E-45A0-9671-2978258326C0}">
      <dsp:nvSpPr>
        <dsp:cNvPr id="0" name=""/>
        <dsp:cNvSpPr/>
      </dsp:nvSpPr>
      <dsp:spPr>
        <a:xfrm>
          <a:off x="0" y="602696"/>
          <a:ext cx="4053545" cy="43173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B. Complete Assigned task at workplace</a:t>
          </a:r>
        </a:p>
      </dsp:txBody>
      <dsp:txXfrm>
        <a:off x="21075" y="623771"/>
        <a:ext cx="4011395" cy="389580"/>
      </dsp:txXfrm>
    </dsp:sp>
    <dsp:sp modelId="{23697048-1EF7-41C8-9769-A41639519C08}">
      <dsp:nvSpPr>
        <dsp:cNvPr id="0" name=""/>
        <dsp:cNvSpPr/>
      </dsp:nvSpPr>
      <dsp:spPr>
        <a:xfrm>
          <a:off x="0" y="1086266"/>
          <a:ext cx="4053545" cy="431730"/>
        </a:xfrm>
        <a:prstGeom prst="roundRect">
          <a:avLst/>
        </a:prstGeom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26000">
              <a:schemeClr val="accent5">
                <a:lumMod val="45000"/>
                <a:lumOff val="55000"/>
              </a:schemeClr>
            </a:gs>
            <a:gs pos="69000">
              <a:schemeClr val="accent5">
                <a:lumMod val="45000"/>
                <a:lumOff val="55000"/>
              </a:schemeClr>
            </a:gs>
            <a:gs pos="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C. Read book up to 100 pages</a:t>
          </a:r>
        </a:p>
      </dsp:txBody>
      <dsp:txXfrm>
        <a:off x="21075" y="1107341"/>
        <a:ext cx="4011395" cy="389580"/>
      </dsp:txXfrm>
    </dsp:sp>
    <dsp:sp modelId="{D97F8362-9160-4E45-8B75-89636A74E77D}">
      <dsp:nvSpPr>
        <dsp:cNvPr id="0" name=""/>
        <dsp:cNvSpPr/>
      </dsp:nvSpPr>
      <dsp:spPr>
        <a:xfrm>
          <a:off x="0" y="1569836"/>
          <a:ext cx="4053545" cy="43173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D. Buy groceries for home</a:t>
          </a:r>
        </a:p>
      </dsp:txBody>
      <dsp:txXfrm>
        <a:off x="21075" y="1590911"/>
        <a:ext cx="4011395" cy="389580"/>
      </dsp:txXfrm>
    </dsp:sp>
    <dsp:sp modelId="{1EAF80CD-6FE1-49BE-8E98-B56E85EAF653}">
      <dsp:nvSpPr>
        <dsp:cNvPr id="0" name=""/>
        <dsp:cNvSpPr/>
      </dsp:nvSpPr>
      <dsp:spPr>
        <a:xfrm>
          <a:off x="0" y="2053406"/>
          <a:ext cx="4053545" cy="431730"/>
        </a:xfrm>
        <a:prstGeom prst="roundRec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E. Watch new movie</a:t>
          </a:r>
        </a:p>
      </dsp:txBody>
      <dsp:txXfrm>
        <a:off x="21075" y="2074481"/>
        <a:ext cx="4011395" cy="3895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0D4D5-E003-41E8-BBBE-C63D6757DB1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1CC3C-FF17-4418-9591-CE86EEA2C241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1.</a:t>
          </a:r>
          <a:r>
            <a:rPr lang="en-US" sz="1900" b="1" i="0" kern="1200" dirty="0"/>
            <a:t> Do you feel that your knowledge or skills have improved by taking the course?</a:t>
          </a:r>
          <a:endParaRPr lang="en-US" sz="1900" b="1" kern="1200" dirty="0"/>
        </a:p>
      </dsp:txBody>
      <dsp:txXfrm>
        <a:off x="0" y="0"/>
        <a:ext cx="6900512" cy="692017"/>
      </dsp:txXfrm>
    </dsp:sp>
    <dsp:sp modelId="{24C8FFF0-3F3A-4762-9A86-2F8083907A88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8FD86-32B5-43EF-847B-2080DDC5CC5C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Yes</a:t>
          </a:r>
        </a:p>
      </dsp:txBody>
      <dsp:txXfrm>
        <a:off x="0" y="692017"/>
        <a:ext cx="6900512" cy="692017"/>
      </dsp:txXfrm>
    </dsp:sp>
    <dsp:sp modelId="{CA96545B-5B2E-4658-9A02-5966A881E6F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BA1F-3C7E-49FF-9166-3832D98B7045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No </a:t>
          </a:r>
        </a:p>
      </dsp:txBody>
      <dsp:txXfrm>
        <a:off x="0" y="1384035"/>
        <a:ext cx="6900512" cy="692017"/>
      </dsp:txXfrm>
    </dsp:sp>
    <dsp:sp modelId="{9B6D5414-8459-4EFA-87FE-B60B1417D36A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7C0D-650C-446B-A25B-CD720EA132EB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2076052"/>
        <a:ext cx="6900512" cy="692017"/>
      </dsp:txXfrm>
    </dsp:sp>
    <dsp:sp modelId="{A5D0A886-967E-4145-A0FF-42E523C96C0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2BEA8-E660-41E2-BE25-D1022B4FC4DD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2. </a:t>
          </a:r>
          <a:r>
            <a:rPr lang="en-US" sz="1900" b="1" i="0" kern="1200" dirty="0"/>
            <a:t>Did Training Deliver the Promised Content?</a:t>
          </a:r>
          <a:r>
            <a:rPr lang="en-US" sz="1900" b="0" i="0" kern="1200" dirty="0"/>
            <a:t> </a:t>
          </a:r>
          <a:endParaRPr lang="en-US" sz="1900" kern="1200" dirty="0"/>
        </a:p>
      </dsp:txBody>
      <dsp:txXfrm>
        <a:off x="0" y="2768070"/>
        <a:ext cx="6900512" cy="692017"/>
      </dsp:txXfrm>
    </dsp:sp>
    <dsp:sp modelId="{8C79DD57-59BD-466A-9162-68A6F570E2DC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D45FC-7DE1-47E0-9A4A-F5A5985DD15A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Yes</a:t>
          </a:r>
        </a:p>
      </dsp:txBody>
      <dsp:txXfrm>
        <a:off x="0" y="3460088"/>
        <a:ext cx="6900512" cy="692017"/>
      </dsp:txXfrm>
    </dsp:sp>
    <dsp:sp modelId="{91873FBE-E0D1-41EC-B25B-1BC2F174B135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6465F-3F86-4303-B21B-8D69DB5F042B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No </a:t>
          </a:r>
        </a:p>
      </dsp:txBody>
      <dsp:txXfrm>
        <a:off x="0" y="4152105"/>
        <a:ext cx="6900512" cy="692017"/>
      </dsp:txXfrm>
    </dsp:sp>
    <dsp:sp modelId="{C2953FA4-B2C3-4A73-8BC2-21089C0B0487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30F23-A801-47C8-950E-DD4BE89ECB3E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4844123"/>
        <a:ext cx="6900512" cy="6920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CB321-D701-485E-BFE1-7EED0348CA6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37F2-4A8F-4BD1-B1CC-F0FE30F05DC2}">
      <dsp:nvSpPr>
        <dsp:cNvPr id="0" name=""/>
        <dsp:cNvSpPr/>
      </dsp:nvSpPr>
      <dsp:spPr>
        <a:xfrm>
          <a:off x="0" y="270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3. Did you Learn Something New?</a:t>
          </a:r>
          <a:endParaRPr lang="en-US" sz="1800" b="1" kern="1200" dirty="0"/>
        </a:p>
      </dsp:txBody>
      <dsp:txXfrm>
        <a:off x="0" y="2703"/>
        <a:ext cx="6900512" cy="502794"/>
      </dsp:txXfrm>
    </dsp:sp>
    <dsp:sp modelId="{666BE557-F07A-4152-950B-F0789237A78F}">
      <dsp:nvSpPr>
        <dsp:cNvPr id="0" name=""/>
        <dsp:cNvSpPr/>
      </dsp:nvSpPr>
      <dsp:spPr>
        <a:xfrm>
          <a:off x="0" y="505497"/>
          <a:ext cx="6900512" cy="0"/>
        </a:xfrm>
        <a:prstGeom prst="line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5F38-EF85-4D2B-B265-3EB1D64646FA}">
      <dsp:nvSpPr>
        <dsp:cNvPr id="0" name=""/>
        <dsp:cNvSpPr/>
      </dsp:nvSpPr>
      <dsp:spPr>
        <a:xfrm>
          <a:off x="0" y="50549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Yes</a:t>
          </a:r>
        </a:p>
      </dsp:txBody>
      <dsp:txXfrm>
        <a:off x="0" y="505497"/>
        <a:ext cx="6900512" cy="502794"/>
      </dsp:txXfrm>
    </dsp:sp>
    <dsp:sp modelId="{2DCC8BEE-7E98-47BE-939B-C49D3005502F}">
      <dsp:nvSpPr>
        <dsp:cNvPr id="0" name=""/>
        <dsp:cNvSpPr/>
      </dsp:nvSpPr>
      <dsp:spPr>
        <a:xfrm>
          <a:off x="0" y="1008291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FD584-0100-43F5-81C4-8834CC575933}">
      <dsp:nvSpPr>
        <dsp:cNvPr id="0" name=""/>
        <dsp:cNvSpPr/>
      </dsp:nvSpPr>
      <dsp:spPr>
        <a:xfrm>
          <a:off x="0" y="100829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No </a:t>
          </a:r>
        </a:p>
      </dsp:txBody>
      <dsp:txXfrm>
        <a:off x="0" y="1008291"/>
        <a:ext cx="6900512" cy="502794"/>
      </dsp:txXfrm>
    </dsp:sp>
    <dsp:sp modelId="{2726CEEF-8E50-446E-9F44-F55248A41B13}">
      <dsp:nvSpPr>
        <dsp:cNvPr id="0" name=""/>
        <dsp:cNvSpPr/>
      </dsp:nvSpPr>
      <dsp:spPr>
        <a:xfrm>
          <a:off x="0" y="1511085"/>
          <a:ext cx="6900512" cy="0"/>
        </a:xfrm>
        <a:prstGeom prst="line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4C5DE-D956-4C5F-B13C-3B33CA13D800}">
      <dsp:nvSpPr>
        <dsp:cNvPr id="0" name=""/>
        <dsp:cNvSpPr/>
      </dsp:nvSpPr>
      <dsp:spPr>
        <a:xfrm>
          <a:off x="0" y="151108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1511085"/>
        <a:ext cx="6900512" cy="502794"/>
      </dsp:txXfrm>
    </dsp:sp>
    <dsp:sp modelId="{7D0B2348-D91F-49D9-B869-4DC0A929AEBA}">
      <dsp:nvSpPr>
        <dsp:cNvPr id="0" name=""/>
        <dsp:cNvSpPr/>
      </dsp:nvSpPr>
      <dsp:spPr>
        <a:xfrm>
          <a:off x="0" y="2013879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EB1C8-10FA-43FE-9AF3-F902CC95CDCB}">
      <dsp:nvSpPr>
        <dsp:cNvPr id="0" name=""/>
        <dsp:cNvSpPr/>
      </dsp:nvSpPr>
      <dsp:spPr>
        <a:xfrm>
          <a:off x="0" y="201387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4. will you apply these techniques to balance between work and life?</a:t>
          </a:r>
        </a:p>
      </dsp:txBody>
      <dsp:txXfrm>
        <a:off x="0" y="2013879"/>
        <a:ext cx="6900512" cy="502794"/>
      </dsp:txXfrm>
    </dsp:sp>
    <dsp:sp modelId="{B82D32C2-49A2-4D66-8FA7-264131C42E90}">
      <dsp:nvSpPr>
        <dsp:cNvPr id="0" name=""/>
        <dsp:cNvSpPr/>
      </dsp:nvSpPr>
      <dsp:spPr>
        <a:xfrm>
          <a:off x="0" y="2516673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35299-578D-46DF-90AE-8E767968D82E}">
      <dsp:nvSpPr>
        <dsp:cNvPr id="0" name=""/>
        <dsp:cNvSpPr/>
      </dsp:nvSpPr>
      <dsp:spPr>
        <a:xfrm>
          <a:off x="0" y="251667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Yes</a:t>
          </a:r>
        </a:p>
      </dsp:txBody>
      <dsp:txXfrm>
        <a:off x="0" y="2516673"/>
        <a:ext cx="6900512" cy="502794"/>
      </dsp:txXfrm>
    </dsp:sp>
    <dsp:sp modelId="{669980D8-A092-42A4-8EC1-B994C2730EFB}">
      <dsp:nvSpPr>
        <dsp:cNvPr id="0" name=""/>
        <dsp:cNvSpPr/>
      </dsp:nvSpPr>
      <dsp:spPr>
        <a:xfrm>
          <a:off x="0" y="3019467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8040-4B24-499C-8CB5-1661BDBA6482}">
      <dsp:nvSpPr>
        <dsp:cNvPr id="0" name=""/>
        <dsp:cNvSpPr/>
      </dsp:nvSpPr>
      <dsp:spPr>
        <a:xfrm>
          <a:off x="0" y="301946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No </a:t>
          </a:r>
        </a:p>
      </dsp:txBody>
      <dsp:txXfrm>
        <a:off x="0" y="3019467"/>
        <a:ext cx="6900512" cy="502794"/>
      </dsp:txXfrm>
    </dsp:sp>
    <dsp:sp modelId="{B5133022-57AD-44D2-AC76-4A6472C2D891}">
      <dsp:nvSpPr>
        <dsp:cNvPr id="0" name=""/>
        <dsp:cNvSpPr/>
      </dsp:nvSpPr>
      <dsp:spPr>
        <a:xfrm>
          <a:off x="0" y="3522261"/>
          <a:ext cx="6900512" cy="0"/>
        </a:xfrm>
        <a:prstGeom prst="line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D22E8-AF91-409E-865B-B441EDCC1B59}">
      <dsp:nvSpPr>
        <dsp:cNvPr id="0" name=""/>
        <dsp:cNvSpPr/>
      </dsp:nvSpPr>
      <dsp:spPr>
        <a:xfrm>
          <a:off x="0" y="352226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3522261"/>
        <a:ext cx="6900512" cy="502794"/>
      </dsp:txXfrm>
    </dsp:sp>
    <dsp:sp modelId="{1BCFE3EF-263E-4675-8F0B-84A8291D9723}">
      <dsp:nvSpPr>
        <dsp:cNvPr id="0" name=""/>
        <dsp:cNvSpPr/>
      </dsp:nvSpPr>
      <dsp:spPr>
        <a:xfrm>
          <a:off x="0" y="4025055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B0115-8BCC-4F70-B757-B9288EBCA917}">
      <dsp:nvSpPr>
        <dsp:cNvPr id="0" name=""/>
        <dsp:cNvSpPr/>
      </dsp:nvSpPr>
      <dsp:spPr>
        <a:xfrm>
          <a:off x="0" y="402505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5. </a:t>
          </a:r>
          <a:r>
            <a:rPr lang="en-US" sz="1800" b="1" i="0" kern="1200" dirty="0"/>
            <a:t>How would you rate your overall learning experience?</a:t>
          </a:r>
          <a:endParaRPr lang="en-US" sz="1800" b="1" kern="1200" dirty="0"/>
        </a:p>
      </dsp:txBody>
      <dsp:txXfrm>
        <a:off x="0" y="4025055"/>
        <a:ext cx="6900512" cy="502794"/>
      </dsp:txXfrm>
    </dsp:sp>
    <dsp:sp modelId="{E5FE442D-AA3E-4DEB-A775-EA97EF0D0338}">
      <dsp:nvSpPr>
        <dsp:cNvPr id="0" name=""/>
        <dsp:cNvSpPr/>
      </dsp:nvSpPr>
      <dsp:spPr>
        <a:xfrm>
          <a:off x="0" y="4527849"/>
          <a:ext cx="6900512" cy="0"/>
        </a:xfrm>
        <a:prstGeom prst="line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2E323-94D5-4D35-B995-94ACC73B9C1A}">
      <dsp:nvSpPr>
        <dsp:cNvPr id="0" name=""/>
        <dsp:cNvSpPr/>
      </dsp:nvSpPr>
      <dsp:spPr>
        <a:xfrm>
          <a:off x="0" y="452784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 A. very good         C. could be better            </a:t>
          </a:r>
        </a:p>
      </dsp:txBody>
      <dsp:txXfrm>
        <a:off x="0" y="4527849"/>
        <a:ext cx="6900512" cy="502794"/>
      </dsp:txXfrm>
    </dsp:sp>
    <dsp:sp modelId="{4C364B7B-489F-4A2F-B243-5BFD106E2FEF}">
      <dsp:nvSpPr>
        <dsp:cNvPr id="0" name=""/>
        <dsp:cNvSpPr/>
      </dsp:nvSpPr>
      <dsp:spPr>
        <a:xfrm>
          <a:off x="0" y="503064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996F-99CD-48B5-83FC-C2C64329383F}">
      <dsp:nvSpPr>
        <dsp:cNvPr id="0" name=""/>
        <dsp:cNvSpPr/>
      </dsp:nvSpPr>
      <dsp:spPr>
        <a:xfrm>
          <a:off x="0" y="503064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 B. Good                 D. need improvement</a:t>
          </a:r>
        </a:p>
      </dsp:txBody>
      <dsp:txXfrm>
        <a:off x="0" y="5030643"/>
        <a:ext cx="6900512" cy="502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1098D-B590-49A6-A1DB-45ABD5861AE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E57C9-ED7F-4F1A-ABC5-3307C401BD26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Importance Of Work Life Balance</a:t>
          </a:r>
        </a:p>
      </dsp:txBody>
      <dsp:txXfrm>
        <a:off x="0" y="675"/>
        <a:ext cx="6900512" cy="614976"/>
      </dsp:txXfrm>
    </dsp:sp>
    <dsp:sp modelId="{D2007873-432C-40EC-811A-EEB6769C50EA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6F92-023D-410A-A73C-5A46D1572A73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Required Resources for this training</a:t>
          </a:r>
        </a:p>
      </dsp:txBody>
      <dsp:txXfrm>
        <a:off x="0" y="615652"/>
        <a:ext cx="6900512" cy="614976"/>
      </dsp:txXfrm>
    </dsp:sp>
    <dsp:sp modelId="{B951309D-C918-47C0-B68F-EB869486EBAF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4FED-67F6-474A-A614-C3F848BC0909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What will you get out of this training </a:t>
          </a:r>
        </a:p>
      </dsp:txBody>
      <dsp:txXfrm>
        <a:off x="0" y="1230628"/>
        <a:ext cx="6900512" cy="614976"/>
      </dsp:txXfrm>
    </dsp:sp>
    <dsp:sp modelId="{A4AA3D51-97E0-4408-9E4E-0451B2BE0ACC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8AB17-DEB0-403D-BE18-72721D120F35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Follow three principles to balance your work and life events</a:t>
          </a:r>
        </a:p>
      </dsp:txBody>
      <dsp:txXfrm>
        <a:off x="0" y="1845605"/>
        <a:ext cx="6900512" cy="614976"/>
      </dsp:txXfrm>
    </dsp:sp>
    <dsp:sp modelId="{C6640941-88DA-4549-9C5C-8ECAC127CE21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B3E05-E42C-4060-8B8F-186721059B4B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set the table</a:t>
          </a:r>
        </a:p>
      </dsp:txBody>
      <dsp:txXfrm>
        <a:off x="0" y="2460582"/>
        <a:ext cx="6900512" cy="614976"/>
      </dsp:txXfrm>
    </dsp:sp>
    <dsp:sp modelId="{5D190B4C-FFB2-4D38-BF98-DC62BDFF11A3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F439A-536B-4BC8-A1BF-657D0614D61F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Prepare four lists</a:t>
          </a:r>
        </a:p>
      </dsp:txBody>
      <dsp:txXfrm>
        <a:off x="0" y="3075558"/>
        <a:ext cx="6900512" cy="614976"/>
      </dsp:txXfrm>
    </dsp:sp>
    <dsp:sp modelId="{0A0E2503-8BE8-4E1C-A4D1-3AA91A073573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F7A2-02D0-4ADD-9ECC-60456F3625E5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 ABCDE technique</a:t>
          </a:r>
        </a:p>
      </dsp:txBody>
      <dsp:txXfrm>
        <a:off x="0" y="3690535"/>
        <a:ext cx="6900512" cy="614976"/>
      </dsp:txXfrm>
    </dsp:sp>
    <dsp:sp modelId="{65D555CB-9ECD-457E-8C93-82DC0BD088A7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E3EBF-E78D-4324-B005-DDF52BEAFDE6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7. Apply learning and Ask Questions</a:t>
          </a:r>
        </a:p>
      </dsp:txBody>
      <dsp:txXfrm>
        <a:off x="0" y="4305512"/>
        <a:ext cx="6900512" cy="614976"/>
      </dsp:txXfrm>
    </dsp:sp>
    <dsp:sp modelId="{631476F2-1FAB-4D8B-A67B-8CDB6B3576D6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6D95C-2523-47ED-BC5D-BC0208CFD8D3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 Feedback</a:t>
          </a:r>
        </a:p>
      </dsp:txBody>
      <dsp:txXfrm>
        <a:off x="0" y="4920488"/>
        <a:ext cx="6900512" cy="614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243B0-12EB-4676-90BA-D289E5355CB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17E93-DC71-477C-8632-FCE19B9AE0BC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Both are priority of everyone</a:t>
          </a:r>
        </a:p>
      </dsp:txBody>
      <dsp:txXfrm>
        <a:off x="0" y="675"/>
        <a:ext cx="6900512" cy="1106957"/>
      </dsp:txXfrm>
    </dsp:sp>
    <dsp:sp modelId="{946F9CAB-0F77-49B6-A7FC-C08AB41AC179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1670-F415-45EF-995A-1FD0AAAF74F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Improve mental health </a:t>
          </a:r>
        </a:p>
      </dsp:txBody>
      <dsp:txXfrm>
        <a:off x="0" y="1107633"/>
        <a:ext cx="6900512" cy="1106957"/>
      </dsp:txXfrm>
    </dsp:sp>
    <dsp:sp modelId="{9418C7EA-870B-4EA3-BEEF-3B1C75EF9083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94515-EBF4-40AC-B888-D2713568079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Reduce stress</a:t>
          </a:r>
        </a:p>
      </dsp:txBody>
      <dsp:txXfrm>
        <a:off x="0" y="2214591"/>
        <a:ext cx="6900512" cy="1106957"/>
      </dsp:txXfrm>
    </dsp:sp>
    <dsp:sp modelId="{96FB8363-951D-4369-A154-53D336922BFD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623C7-E639-4561-98D8-2C47310F00AD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Flexible time schedule </a:t>
          </a:r>
        </a:p>
      </dsp:txBody>
      <dsp:txXfrm>
        <a:off x="0" y="3321549"/>
        <a:ext cx="6900512" cy="1106957"/>
      </dsp:txXfrm>
    </dsp:sp>
    <dsp:sp modelId="{18BDA821-C3ED-4F14-BD0A-4386DBF6104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FEAF5-0E4E-4043-9B29-C51968C0506B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Effectiveness in doing task</a:t>
          </a:r>
        </a:p>
      </dsp:txBody>
      <dsp:txXfrm>
        <a:off x="0" y="4428507"/>
        <a:ext cx="6900512" cy="110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824B-6918-4D78-A1A6-182D44887DA0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950D3-DE66-466A-813C-D4388F62F421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Stable Internet</a:t>
          </a:r>
        </a:p>
      </dsp:txBody>
      <dsp:txXfrm>
        <a:off x="0" y="675"/>
        <a:ext cx="6900512" cy="614976"/>
      </dsp:txXfrm>
    </dsp:sp>
    <dsp:sp modelId="{9CC64A43-ED7D-4C8D-87BC-12BE3C65688F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56F39-01AD-437C-8A16-8FA4EAEBFCE8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Access to Zoom Chat section</a:t>
          </a:r>
        </a:p>
      </dsp:txBody>
      <dsp:txXfrm>
        <a:off x="0" y="615652"/>
        <a:ext cx="6900512" cy="614976"/>
      </dsp:txXfrm>
    </dsp:sp>
    <dsp:sp modelId="{9A72B4CA-98ED-4827-918F-99C9F8DDB3E1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72C11-0F5D-4CF6-9C50-63C8E225D690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Active participation</a:t>
          </a:r>
        </a:p>
      </dsp:txBody>
      <dsp:txXfrm>
        <a:off x="0" y="1230628"/>
        <a:ext cx="6900512" cy="614976"/>
      </dsp:txXfrm>
    </dsp:sp>
    <dsp:sp modelId="{FBF1BCB3-F42F-43E1-B106-067D8F797512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DF5E1-2D4B-414E-8F28-D5A36C86D0D9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notebook</a:t>
          </a:r>
        </a:p>
      </dsp:txBody>
      <dsp:txXfrm>
        <a:off x="0" y="1845605"/>
        <a:ext cx="6900512" cy="614976"/>
      </dsp:txXfrm>
    </dsp:sp>
    <dsp:sp modelId="{94F53B24-9F0A-4523-90BE-11C775636F9D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3D74F-BBE0-4D06-8324-0F98100502F6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pen</a:t>
          </a:r>
        </a:p>
      </dsp:txBody>
      <dsp:txXfrm>
        <a:off x="0" y="2460582"/>
        <a:ext cx="6900512" cy="614976"/>
      </dsp:txXfrm>
    </dsp:sp>
    <dsp:sp modelId="{05808C86-51E2-4020-9298-88212C61DC3B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EB84B-AFCA-4FE1-8D3C-11ED90F5853D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laptop/ Computer</a:t>
          </a:r>
        </a:p>
      </dsp:txBody>
      <dsp:txXfrm>
        <a:off x="0" y="3075558"/>
        <a:ext cx="6900512" cy="614976"/>
      </dsp:txXfrm>
    </dsp:sp>
    <dsp:sp modelId="{ED8E1AF0-E503-4863-9113-4C0C3D0A5EDB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7BFE1-5E98-49FB-906E-FA023929A58B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Meeting management tools such as: </a:t>
          </a:r>
        </a:p>
      </dsp:txBody>
      <dsp:txXfrm>
        <a:off x="0" y="3690535"/>
        <a:ext cx="6900512" cy="614976"/>
      </dsp:txXfrm>
    </dsp:sp>
    <dsp:sp modelId="{0BAADA53-447D-409D-B31B-5B1413E6CDA5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8344-4C2F-4BBF-B304-6D97CA122D2C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Whiteboard, </a:t>
          </a:r>
        </a:p>
      </dsp:txBody>
      <dsp:txXfrm>
        <a:off x="0" y="4305512"/>
        <a:ext cx="6900512" cy="614976"/>
      </dsp:txXfrm>
    </dsp:sp>
    <dsp:sp modelId="{277CB89B-21C7-42BC-A076-0749193CDBEF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513B2-D6E9-4F4A-A13B-D7528F3D4E06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Content sharing software</a:t>
          </a:r>
        </a:p>
      </dsp:txBody>
      <dsp:txXfrm>
        <a:off x="0" y="4920488"/>
        <a:ext cx="6900512" cy="6149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A6BD4-2ECB-40F8-AFEA-1AD65F05AF18}">
      <dsp:nvSpPr>
        <dsp:cNvPr id="0" name=""/>
        <dsp:cNvSpPr/>
      </dsp:nvSpPr>
      <dsp:spPr>
        <a:xfrm>
          <a:off x="-360595" y="7724"/>
          <a:ext cx="6713552" cy="8630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D5F38-DC67-4D72-86D9-895993B8C4C9}">
      <dsp:nvSpPr>
        <dsp:cNvPr id="0" name=""/>
        <dsp:cNvSpPr/>
      </dsp:nvSpPr>
      <dsp:spPr>
        <a:xfrm>
          <a:off x="-99531" y="201904"/>
          <a:ext cx="474661" cy="474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727348-B678-4DC8-9A30-5EDECAF66F35}">
      <dsp:nvSpPr>
        <dsp:cNvPr id="0" name=""/>
        <dsp:cNvSpPr/>
      </dsp:nvSpPr>
      <dsp:spPr>
        <a:xfrm>
          <a:off x="636193" y="7724"/>
          <a:ext cx="3021098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Decide</a:t>
          </a:r>
        </a:p>
      </dsp:txBody>
      <dsp:txXfrm>
        <a:off x="636193" y="7724"/>
        <a:ext cx="3021098" cy="863021"/>
      </dsp:txXfrm>
    </dsp:sp>
    <dsp:sp modelId="{38883B3D-36F9-45ED-BAC9-59B0E225BF46}">
      <dsp:nvSpPr>
        <dsp:cNvPr id="0" name=""/>
        <dsp:cNvSpPr/>
      </dsp:nvSpPr>
      <dsp:spPr>
        <a:xfrm>
          <a:off x="2000631" y="7724"/>
          <a:ext cx="3524240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Decide goals by following instructions with online lecture method</a:t>
          </a:r>
        </a:p>
      </dsp:txBody>
      <dsp:txXfrm>
        <a:off x="2000631" y="7724"/>
        <a:ext cx="3524240" cy="863021"/>
      </dsp:txXfrm>
    </dsp:sp>
    <dsp:sp modelId="{17BB042B-376E-4C5A-8673-E6DD54374912}">
      <dsp:nvSpPr>
        <dsp:cNvPr id="0" name=""/>
        <dsp:cNvSpPr/>
      </dsp:nvSpPr>
      <dsp:spPr>
        <a:xfrm>
          <a:off x="-360595" y="1086501"/>
          <a:ext cx="6713552" cy="8630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CD943-CCBE-4ECC-A9BC-6FB1D34BB6CA}">
      <dsp:nvSpPr>
        <dsp:cNvPr id="0" name=""/>
        <dsp:cNvSpPr/>
      </dsp:nvSpPr>
      <dsp:spPr>
        <a:xfrm>
          <a:off x="-99531" y="1280680"/>
          <a:ext cx="474661" cy="4746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215EAE-9DBE-473D-B9FB-2D71B3245DA2}">
      <dsp:nvSpPr>
        <dsp:cNvPr id="0" name=""/>
        <dsp:cNvSpPr/>
      </dsp:nvSpPr>
      <dsp:spPr>
        <a:xfrm>
          <a:off x="636193" y="1086501"/>
          <a:ext cx="3021098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</a:t>
          </a:r>
        </a:p>
      </dsp:txBody>
      <dsp:txXfrm>
        <a:off x="636193" y="1086501"/>
        <a:ext cx="3021098" cy="863021"/>
      </dsp:txXfrm>
    </dsp:sp>
    <dsp:sp modelId="{170D1B17-8E28-4831-B6CF-FE4F4A0CFE10}">
      <dsp:nvSpPr>
        <dsp:cNvPr id="0" name=""/>
        <dsp:cNvSpPr/>
      </dsp:nvSpPr>
      <dsp:spPr>
        <a:xfrm>
          <a:off x="2069926" y="1086501"/>
          <a:ext cx="4139996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balance between work and life by  instructions on measuring achievable goals </a:t>
          </a:r>
        </a:p>
      </dsp:txBody>
      <dsp:txXfrm>
        <a:off x="2069926" y="1086501"/>
        <a:ext cx="4139996" cy="863021"/>
      </dsp:txXfrm>
    </dsp:sp>
    <dsp:sp modelId="{28615A42-EC2A-4DE0-859B-F60BF140177A}">
      <dsp:nvSpPr>
        <dsp:cNvPr id="0" name=""/>
        <dsp:cNvSpPr/>
      </dsp:nvSpPr>
      <dsp:spPr>
        <a:xfrm>
          <a:off x="-360595" y="2165277"/>
          <a:ext cx="6713552" cy="8630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DA4F4-2181-4CC9-B55B-0CEAD509A719}">
      <dsp:nvSpPr>
        <dsp:cNvPr id="0" name=""/>
        <dsp:cNvSpPr/>
      </dsp:nvSpPr>
      <dsp:spPr>
        <a:xfrm>
          <a:off x="-99531" y="2359457"/>
          <a:ext cx="474661" cy="4746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1F300D-E66A-4C81-8E29-A380EBB6EF83}">
      <dsp:nvSpPr>
        <dsp:cNvPr id="0" name=""/>
        <dsp:cNvSpPr/>
      </dsp:nvSpPr>
      <dsp:spPr>
        <a:xfrm>
          <a:off x="636193" y="2165277"/>
          <a:ext cx="3021098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</a:t>
          </a:r>
        </a:p>
      </dsp:txBody>
      <dsp:txXfrm>
        <a:off x="636193" y="2165277"/>
        <a:ext cx="3021098" cy="863021"/>
      </dsp:txXfrm>
    </dsp:sp>
    <dsp:sp modelId="{3ADF3AC5-26D4-43FA-8631-D0814ADAF733}">
      <dsp:nvSpPr>
        <dsp:cNvPr id="0" name=""/>
        <dsp:cNvSpPr/>
      </dsp:nvSpPr>
      <dsp:spPr>
        <a:xfrm>
          <a:off x="2128569" y="2165277"/>
          <a:ext cx="3873534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Enhance productivity at workplace and experience great relationship by spending time in life events by doing real time exercise</a:t>
          </a:r>
        </a:p>
      </dsp:txBody>
      <dsp:txXfrm>
        <a:off x="2128569" y="2165277"/>
        <a:ext cx="3873534" cy="863021"/>
      </dsp:txXfrm>
    </dsp:sp>
    <dsp:sp modelId="{73C26243-9E34-4D87-A5A9-CA5B28470F49}">
      <dsp:nvSpPr>
        <dsp:cNvPr id="0" name=""/>
        <dsp:cNvSpPr/>
      </dsp:nvSpPr>
      <dsp:spPr>
        <a:xfrm>
          <a:off x="-360595" y="3244054"/>
          <a:ext cx="6713552" cy="8630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13A0B-3B02-4A5B-925D-1C6B6BDCBA3C}">
      <dsp:nvSpPr>
        <dsp:cNvPr id="0" name=""/>
        <dsp:cNvSpPr/>
      </dsp:nvSpPr>
      <dsp:spPr>
        <a:xfrm>
          <a:off x="-99531" y="3438234"/>
          <a:ext cx="474661" cy="4746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B690C1-15B2-477A-A2DC-2BE67B525AF3}">
      <dsp:nvSpPr>
        <dsp:cNvPr id="0" name=""/>
        <dsp:cNvSpPr/>
      </dsp:nvSpPr>
      <dsp:spPr>
        <a:xfrm>
          <a:off x="636193" y="3244054"/>
          <a:ext cx="3021098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</a:t>
          </a:r>
        </a:p>
      </dsp:txBody>
      <dsp:txXfrm>
        <a:off x="636193" y="3244054"/>
        <a:ext cx="3021098" cy="863021"/>
      </dsp:txXfrm>
    </dsp:sp>
    <dsp:sp modelId="{948658C5-CE03-4822-B1C2-EEACF0FF1590}">
      <dsp:nvSpPr>
        <dsp:cNvPr id="0" name=""/>
        <dsp:cNvSpPr/>
      </dsp:nvSpPr>
      <dsp:spPr>
        <a:xfrm>
          <a:off x="2155560" y="3244054"/>
          <a:ext cx="2849330" cy="86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336" tIns="91336" rIns="91336" bIns="913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 more positive perceptions from employer and increase in grades by prioritizing tasks activity.</a:t>
          </a:r>
        </a:p>
      </dsp:txBody>
      <dsp:txXfrm>
        <a:off x="2155560" y="3244054"/>
        <a:ext cx="2849330" cy="8630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0B742-CAB4-427A-9235-D0B27947BB6B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32CA2-83C2-45F4-8289-50A751BB6F3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B1E7B-C746-45E8-842B-7B70DB42F15D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Set the Table – In this we follow some steps which helps to  make proper use of time by setting goals and 	achievements criteria. </a:t>
          </a:r>
        </a:p>
      </dsp:txBody>
      <dsp:txXfrm>
        <a:off x="1435590" y="531"/>
        <a:ext cx="3957770" cy="1242935"/>
      </dsp:txXfrm>
    </dsp:sp>
    <dsp:sp modelId="{90F131EF-E865-404A-B93D-E37E1837CA32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653B5-539B-4687-BD6D-9785ED71C95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C961F-BBBD-44C1-AC5D-F201AC14C852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Make Four Lists –we will create four different list to achieve your lifetime goals and separate them in daily task </a:t>
          </a:r>
        </a:p>
      </dsp:txBody>
      <dsp:txXfrm>
        <a:off x="1435590" y="1554201"/>
        <a:ext cx="3957770" cy="1242935"/>
      </dsp:txXfrm>
    </dsp:sp>
    <dsp:sp modelId="{1EF30346-C21A-4843-9761-58D1B1C30388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99BA1-64BE-43EF-8894-2F513EBC0AE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C3C97-5312-41AF-BEB5-07DCDDAF2EB1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ABCDE technique – This technique will help you to prioritize your work according to its importance in your life. </a:t>
          </a:r>
        </a:p>
      </dsp:txBody>
      <dsp:txXfrm>
        <a:off x="1435590" y="3107870"/>
        <a:ext cx="3957770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A99A-B8DE-4384-8369-90229EC9CFCA}">
      <dsp:nvSpPr>
        <dsp:cNvPr id="0" name=""/>
        <dsp:cNvSpPr/>
      </dsp:nvSpPr>
      <dsp:spPr>
        <a:xfrm>
          <a:off x="0" y="522"/>
          <a:ext cx="63722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9AEE1-1026-4167-BD03-62264D67A63E}">
      <dsp:nvSpPr>
        <dsp:cNvPr id="0" name=""/>
        <dsp:cNvSpPr/>
      </dsp:nvSpPr>
      <dsp:spPr>
        <a:xfrm>
          <a:off x="0" y="522"/>
          <a:ext cx="6366014" cy="105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this method, you will follow seven steps that will clear up your confusion and lack of clarity to use your time properly by setting goal and achievement.</a:t>
          </a:r>
          <a:endParaRPr lang="en-US" sz="1800" kern="1200" dirty="0"/>
        </a:p>
      </dsp:txBody>
      <dsp:txXfrm>
        <a:off x="0" y="522"/>
        <a:ext cx="6366014" cy="1056038"/>
      </dsp:txXfrm>
    </dsp:sp>
    <dsp:sp modelId="{75D659A0-6F10-4A4D-B482-90F76C3E6125}">
      <dsp:nvSpPr>
        <dsp:cNvPr id="0" name=""/>
        <dsp:cNvSpPr/>
      </dsp:nvSpPr>
      <dsp:spPr>
        <a:xfrm>
          <a:off x="0" y="1056560"/>
          <a:ext cx="63722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C126A-C0D5-4599-81EF-E149FC80EC1D}">
      <dsp:nvSpPr>
        <dsp:cNvPr id="0" name=""/>
        <dsp:cNvSpPr/>
      </dsp:nvSpPr>
      <dsp:spPr>
        <a:xfrm>
          <a:off x="0" y="1056560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Decide</a:t>
          </a:r>
        </a:p>
      </dsp:txBody>
      <dsp:txXfrm>
        <a:off x="0" y="1056560"/>
        <a:ext cx="1274447" cy="726978"/>
      </dsp:txXfrm>
    </dsp:sp>
    <dsp:sp modelId="{2B4E1CC3-BFF0-4B3C-B9C3-3733CC57B911}">
      <dsp:nvSpPr>
        <dsp:cNvPr id="0" name=""/>
        <dsp:cNvSpPr/>
      </dsp:nvSpPr>
      <dsp:spPr>
        <a:xfrm>
          <a:off x="1370030" y="1089572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1-Decide exactly what to do (Think based on your strength)</a:t>
          </a:r>
        </a:p>
      </dsp:txBody>
      <dsp:txXfrm>
        <a:off x="1370030" y="1089572"/>
        <a:ext cx="5002206" cy="660244"/>
      </dsp:txXfrm>
    </dsp:sp>
    <dsp:sp modelId="{E4DFA686-DBDE-4D59-9E2E-6B58447534C4}">
      <dsp:nvSpPr>
        <dsp:cNvPr id="0" name=""/>
        <dsp:cNvSpPr/>
      </dsp:nvSpPr>
      <dsp:spPr>
        <a:xfrm>
          <a:off x="1274447" y="1749817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00C1A-BA5C-4D5D-9C27-701D6DF3A7D2}">
      <dsp:nvSpPr>
        <dsp:cNvPr id="0" name=""/>
        <dsp:cNvSpPr/>
      </dsp:nvSpPr>
      <dsp:spPr>
        <a:xfrm>
          <a:off x="0" y="1783539"/>
          <a:ext cx="63722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A9910-ED39-4893-80D6-D9A20C33161A}">
      <dsp:nvSpPr>
        <dsp:cNvPr id="0" name=""/>
        <dsp:cNvSpPr/>
      </dsp:nvSpPr>
      <dsp:spPr>
        <a:xfrm>
          <a:off x="0" y="1783539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</a:t>
          </a:r>
        </a:p>
      </dsp:txBody>
      <dsp:txXfrm>
        <a:off x="0" y="1783539"/>
        <a:ext cx="1274447" cy="726978"/>
      </dsp:txXfrm>
    </dsp:sp>
    <dsp:sp modelId="{BC497FBB-484D-4764-8654-1ACCF2556D26}">
      <dsp:nvSpPr>
        <dsp:cNvPr id="0" name=""/>
        <dsp:cNvSpPr/>
      </dsp:nvSpPr>
      <dsp:spPr>
        <a:xfrm>
          <a:off x="1370030" y="1816551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2-Write it on paper</a:t>
          </a:r>
        </a:p>
      </dsp:txBody>
      <dsp:txXfrm>
        <a:off x="1370030" y="1816551"/>
        <a:ext cx="5002206" cy="660244"/>
      </dsp:txXfrm>
    </dsp:sp>
    <dsp:sp modelId="{D771D75C-07E7-4BDB-91F6-6F6AE65DAA9B}">
      <dsp:nvSpPr>
        <dsp:cNvPr id="0" name=""/>
        <dsp:cNvSpPr/>
      </dsp:nvSpPr>
      <dsp:spPr>
        <a:xfrm>
          <a:off x="1274447" y="2476796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B8AE6-0149-40F2-AFFD-CE2727EEF422}">
      <dsp:nvSpPr>
        <dsp:cNvPr id="0" name=""/>
        <dsp:cNvSpPr/>
      </dsp:nvSpPr>
      <dsp:spPr>
        <a:xfrm>
          <a:off x="0" y="2510518"/>
          <a:ext cx="63722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BADD4-0008-4F05-88F6-BBF299D7F214}">
      <dsp:nvSpPr>
        <dsp:cNvPr id="0" name=""/>
        <dsp:cNvSpPr/>
      </dsp:nvSpPr>
      <dsp:spPr>
        <a:xfrm>
          <a:off x="0" y="2510518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</a:t>
          </a:r>
        </a:p>
      </dsp:txBody>
      <dsp:txXfrm>
        <a:off x="0" y="2510518"/>
        <a:ext cx="1274447" cy="726978"/>
      </dsp:txXfrm>
    </dsp:sp>
    <dsp:sp modelId="{E8E12EC4-DE90-42A6-B5B1-A5E79261D64D}">
      <dsp:nvSpPr>
        <dsp:cNvPr id="0" name=""/>
        <dsp:cNvSpPr/>
      </dsp:nvSpPr>
      <dsp:spPr>
        <a:xfrm>
          <a:off x="1370030" y="2543530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3-Make deadlines </a:t>
          </a:r>
        </a:p>
      </dsp:txBody>
      <dsp:txXfrm>
        <a:off x="1370030" y="2543530"/>
        <a:ext cx="5002206" cy="660244"/>
      </dsp:txXfrm>
    </dsp:sp>
    <dsp:sp modelId="{1E31B3F5-62F8-4C19-88A9-A69EAF39BE02}">
      <dsp:nvSpPr>
        <dsp:cNvPr id="0" name=""/>
        <dsp:cNvSpPr/>
      </dsp:nvSpPr>
      <dsp:spPr>
        <a:xfrm>
          <a:off x="1274447" y="3203775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B1CAF-1D95-4F6B-B1A2-2623A51694FA}">
      <dsp:nvSpPr>
        <dsp:cNvPr id="0" name=""/>
        <dsp:cNvSpPr/>
      </dsp:nvSpPr>
      <dsp:spPr>
        <a:xfrm>
          <a:off x="0" y="3237497"/>
          <a:ext cx="637223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6A998-0DB6-47B2-8140-BF1773F52B08}">
      <dsp:nvSpPr>
        <dsp:cNvPr id="0" name=""/>
        <dsp:cNvSpPr/>
      </dsp:nvSpPr>
      <dsp:spPr>
        <a:xfrm>
          <a:off x="0" y="3237497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</a:t>
          </a:r>
        </a:p>
      </dsp:txBody>
      <dsp:txXfrm>
        <a:off x="0" y="3237497"/>
        <a:ext cx="1274447" cy="726978"/>
      </dsp:txXfrm>
    </dsp:sp>
    <dsp:sp modelId="{793DCC39-8FDB-4D18-9AE8-3D1BF89DF118}">
      <dsp:nvSpPr>
        <dsp:cNvPr id="0" name=""/>
        <dsp:cNvSpPr/>
      </dsp:nvSpPr>
      <dsp:spPr>
        <a:xfrm>
          <a:off x="1370030" y="3270509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4-Make a list</a:t>
          </a:r>
        </a:p>
      </dsp:txBody>
      <dsp:txXfrm>
        <a:off x="1370030" y="3270509"/>
        <a:ext cx="5002206" cy="660244"/>
      </dsp:txXfrm>
    </dsp:sp>
    <dsp:sp modelId="{41D916CE-94BE-46E4-B33D-4C0347C0C71B}">
      <dsp:nvSpPr>
        <dsp:cNvPr id="0" name=""/>
        <dsp:cNvSpPr/>
      </dsp:nvSpPr>
      <dsp:spPr>
        <a:xfrm>
          <a:off x="1274447" y="3930754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1CC6D-9B8E-4189-89E5-6632D39DAB57}">
      <dsp:nvSpPr>
        <dsp:cNvPr id="0" name=""/>
        <dsp:cNvSpPr/>
      </dsp:nvSpPr>
      <dsp:spPr>
        <a:xfrm>
          <a:off x="0" y="3964476"/>
          <a:ext cx="63722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A14B2-E3F1-442B-B9C3-E2B9B2B658FD}">
      <dsp:nvSpPr>
        <dsp:cNvPr id="0" name=""/>
        <dsp:cNvSpPr/>
      </dsp:nvSpPr>
      <dsp:spPr>
        <a:xfrm>
          <a:off x="0" y="3964476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Organize</a:t>
          </a:r>
        </a:p>
      </dsp:txBody>
      <dsp:txXfrm>
        <a:off x="0" y="3964476"/>
        <a:ext cx="1274447" cy="726978"/>
      </dsp:txXfrm>
    </dsp:sp>
    <dsp:sp modelId="{8B96CF8D-05E0-4AB5-9A6B-6F188C65B9B4}">
      <dsp:nvSpPr>
        <dsp:cNvPr id="0" name=""/>
        <dsp:cNvSpPr/>
      </dsp:nvSpPr>
      <dsp:spPr>
        <a:xfrm>
          <a:off x="1370030" y="3997488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5-Organize your timing</a:t>
          </a:r>
        </a:p>
      </dsp:txBody>
      <dsp:txXfrm>
        <a:off x="1370030" y="3997488"/>
        <a:ext cx="5002206" cy="660244"/>
      </dsp:txXfrm>
    </dsp:sp>
    <dsp:sp modelId="{833B61B6-FF32-40B1-8571-755E63D024ED}">
      <dsp:nvSpPr>
        <dsp:cNvPr id="0" name=""/>
        <dsp:cNvSpPr/>
      </dsp:nvSpPr>
      <dsp:spPr>
        <a:xfrm>
          <a:off x="1274447" y="4657732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C8BC8-3BFF-4233-B984-49F007173A04}">
      <dsp:nvSpPr>
        <dsp:cNvPr id="0" name=""/>
        <dsp:cNvSpPr/>
      </dsp:nvSpPr>
      <dsp:spPr>
        <a:xfrm>
          <a:off x="0" y="4691455"/>
          <a:ext cx="63722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BAFF6-405E-42C3-AC56-CB83B5CDEF9E}">
      <dsp:nvSpPr>
        <dsp:cNvPr id="0" name=""/>
        <dsp:cNvSpPr/>
      </dsp:nvSpPr>
      <dsp:spPr>
        <a:xfrm>
          <a:off x="0" y="4691455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Take</a:t>
          </a:r>
        </a:p>
      </dsp:txBody>
      <dsp:txXfrm>
        <a:off x="0" y="4691455"/>
        <a:ext cx="1274447" cy="726978"/>
      </dsp:txXfrm>
    </dsp:sp>
    <dsp:sp modelId="{61CA8B14-109A-4FF4-99EC-441ED472A2ED}">
      <dsp:nvSpPr>
        <dsp:cNvPr id="0" name=""/>
        <dsp:cNvSpPr/>
      </dsp:nvSpPr>
      <dsp:spPr>
        <a:xfrm>
          <a:off x="1370030" y="4724467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6-Take action on your plan</a:t>
          </a:r>
        </a:p>
      </dsp:txBody>
      <dsp:txXfrm>
        <a:off x="1370030" y="4724467"/>
        <a:ext cx="5002206" cy="660244"/>
      </dsp:txXfrm>
    </dsp:sp>
    <dsp:sp modelId="{1D1EDA2C-D9DC-439F-A692-81DC34C97AC4}">
      <dsp:nvSpPr>
        <dsp:cNvPr id="0" name=""/>
        <dsp:cNvSpPr/>
      </dsp:nvSpPr>
      <dsp:spPr>
        <a:xfrm>
          <a:off x="1274447" y="5384711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45F5-AA97-4145-AA1F-5E0B68C497D1}">
      <dsp:nvSpPr>
        <dsp:cNvPr id="0" name=""/>
        <dsp:cNvSpPr/>
      </dsp:nvSpPr>
      <dsp:spPr>
        <a:xfrm>
          <a:off x="0" y="5418434"/>
          <a:ext cx="63722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2296-6310-4F42-95F9-4F5B8F5DC7B8}">
      <dsp:nvSpPr>
        <dsp:cNvPr id="0" name=""/>
        <dsp:cNvSpPr/>
      </dsp:nvSpPr>
      <dsp:spPr>
        <a:xfrm>
          <a:off x="0" y="5418434"/>
          <a:ext cx="1274447" cy="72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Reserve</a:t>
          </a:r>
        </a:p>
      </dsp:txBody>
      <dsp:txXfrm>
        <a:off x="0" y="5418434"/>
        <a:ext cx="1274447" cy="726978"/>
      </dsp:txXfrm>
    </dsp:sp>
    <dsp:sp modelId="{0C78C23D-4FBE-42E9-9EAA-6994760E9B5F}">
      <dsp:nvSpPr>
        <dsp:cNvPr id="0" name=""/>
        <dsp:cNvSpPr/>
      </dsp:nvSpPr>
      <dsp:spPr>
        <a:xfrm>
          <a:off x="1370030" y="5451446"/>
          <a:ext cx="5002206" cy="66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7-Reserve your self to do things everyday.</a:t>
          </a:r>
        </a:p>
      </dsp:txBody>
      <dsp:txXfrm>
        <a:off x="1370030" y="5451446"/>
        <a:ext cx="5002206" cy="660244"/>
      </dsp:txXfrm>
    </dsp:sp>
    <dsp:sp modelId="{38DFB35A-3BDF-4697-B405-CF37EA2776EC}">
      <dsp:nvSpPr>
        <dsp:cNvPr id="0" name=""/>
        <dsp:cNvSpPr/>
      </dsp:nvSpPr>
      <dsp:spPr>
        <a:xfrm>
          <a:off x="1274447" y="6111690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A99A-B8DE-4384-8369-90229EC9CFCA}">
      <dsp:nvSpPr>
        <dsp:cNvPr id="0" name=""/>
        <dsp:cNvSpPr/>
      </dsp:nvSpPr>
      <dsp:spPr>
        <a:xfrm>
          <a:off x="0" y="4658"/>
          <a:ext cx="59279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9AEE1-1026-4167-BD03-62264D67A63E}">
      <dsp:nvSpPr>
        <dsp:cNvPr id="0" name=""/>
        <dsp:cNvSpPr/>
      </dsp:nvSpPr>
      <dsp:spPr>
        <a:xfrm>
          <a:off x="0" y="4658"/>
          <a:ext cx="5922206" cy="17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4658"/>
        <a:ext cx="5922206" cy="1707031"/>
      </dsp:txXfrm>
    </dsp:sp>
    <dsp:sp modelId="{156B8AE6-0149-40F2-AFFD-CE2727EEF422}">
      <dsp:nvSpPr>
        <dsp:cNvPr id="0" name=""/>
        <dsp:cNvSpPr/>
      </dsp:nvSpPr>
      <dsp:spPr>
        <a:xfrm>
          <a:off x="0" y="1711689"/>
          <a:ext cx="59279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BADD4-0008-4F05-88F6-BBF299D7F214}">
      <dsp:nvSpPr>
        <dsp:cNvPr id="0" name=""/>
        <dsp:cNvSpPr/>
      </dsp:nvSpPr>
      <dsp:spPr>
        <a:xfrm>
          <a:off x="0" y="1711689"/>
          <a:ext cx="1185599" cy="117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deadlines</a:t>
          </a:r>
        </a:p>
      </dsp:txBody>
      <dsp:txXfrm>
        <a:off x="0" y="1711689"/>
        <a:ext cx="1185599" cy="1175123"/>
      </dsp:txXfrm>
    </dsp:sp>
    <dsp:sp modelId="{E8E12EC4-DE90-42A6-B5B1-A5E79261D64D}">
      <dsp:nvSpPr>
        <dsp:cNvPr id="0" name=""/>
        <dsp:cNvSpPr/>
      </dsp:nvSpPr>
      <dsp:spPr>
        <a:xfrm>
          <a:off x="1274519" y="1765051"/>
          <a:ext cx="4653476" cy="106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Example: 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Year    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 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Year     </a:t>
          </a:r>
          <a:r>
            <a:rPr lang="en-US" sz="1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100" kern="1200" dirty="0"/>
            <a:t>. Maintain balance between work and life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 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Year     </a:t>
          </a:r>
          <a:r>
            <a:rPr lang="en-US" sz="1100" kern="1200" dirty="0"/>
            <a:t>3. Spend time with family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 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Month  </a:t>
          </a:r>
          <a:r>
            <a:rPr lang="en-US" sz="1100" kern="1200" dirty="0"/>
            <a:t>4.Acquire new skills</a:t>
          </a:r>
        </a:p>
      </dsp:txBody>
      <dsp:txXfrm>
        <a:off x="1274519" y="1765051"/>
        <a:ext cx="4653476" cy="1067250"/>
      </dsp:txXfrm>
    </dsp:sp>
    <dsp:sp modelId="{1E31B3F5-62F8-4C19-88A9-A69EAF39BE02}">
      <dsp:nvSpPr>
        <dsp:cNvPr id="0" name=""/>
        <dsp:cNvSpPr/>
      </dsp:nvSpPr>
      <dsp:spPr>
        <a:xfrm>
          <a:off x="1185599" y="2832302"/>
          <a:ext cx="4742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B1CAF-1D95-4F6B-B1A2-2623A51694FA}">
      <dsp:nvSpPr>
        <dsp:cNvPr id="0" name=""/>
        <dsp:cNvSpPr/>
      </dsp:nvSpPr>
      <dsp:spPr>
        <a:xfrm>
          <a:off x="0" y="2886812"/>
          <a:ext cx="59279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6A998-0DB6-47B2-8140-BF1773F52B08}">
      <dsp:nvSpPr>
        <dsp:cNvPr id="0" name=""/>
        <dsp:cNvSpPr/>
      </dsp:nvSpPr>
      <dsp:spPr>
        <a:xfrm>
          <a:off x="0" y="2886812"/>
          <a:ext cx="1185599" cy="117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list </a:t>
          </a:r>
        </a:p>
      </dsp:txBody>
      <dsp:txXfrm>
        <a:off x="0" y="2886812"/>
        <a:ext cx="1185599" cy="1175123"/>
      </dsp:txXfrm>
    </dsp:sp>
    <dsp:sp modelId="{793DCC39-8FDB-4D18-9AE8-3D1BF89DF118}">
      <dsp:nvSpPr>
        <dsp:cNvPr id="0" name=""/>
        <dsp:cNvSpPr/>
      </dsp:nvSpPr>
      <dsp:spPr>
        <a:xfrm>
          <a:off x="1274519" y="2940175"/>
          <a:ext cx="4653476" cy="106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Example:  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Month  </a:t>
          </a:r>
          <a:r>
            <a:rPr lang="en-US" sz="1100" kern="1200" dirty="0"/>
            <a:t>4.Acquire new skills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100" kern="1200" dirty="0"/>
            <a:t>. Maintain balance </a:t>
          </a:r>
          <a:r>
            <a:rPr lang="en-US" sz="1200" kern="1200" dirty="0"/>
            <a:t>between</a:t>
          </a:r>
          <a:r>
            <a:rPr lang="en-US" sz="1100" kern="1200" dirty="0"/>
            <a:t> work and life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100" kern="1200" dirty="0"/>
            <a:t>3. Spend time with family</a:t>
          </a:r>
        </a:p>
      </dsp:txBody>
      <dsp:txXfrm>
        <a:off x="1274519" y="2940175"/>
        <a:ext cx="4653476" cy="1067250"/>
      </dsp:txXfrm>
    </dsp:sp>
    <dsp:sp modelId="{41D916CE-94BE-46E4-B33D-4C0347C0C71B}">
      <dsp:nvSpPr>
        <dsp:cNvPr id="0" name=""/>
        <dsp:cNvSpPr/>
      </dsp:nvSpPr>
      <dsp:spPr>
        <a:xfrm>
          <a:off x="1185599" y="4007425"/>
          <a:ext cx="4742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1CC6D-9B8E-4189-89E5-6632D39DAB57}">
      <dsp:nvSpPr>
        <dsp:cNvPr id="0" name=""/>
        <dsp:cNvSpPr/>
      </dsp:nvSpPr>
      <dsp:spPr>
        <a:xfrm>
          <a:off x="0" y="4061935"/>
          <a:ext cx="592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A14B2-E3F1-442B-B9C3-E2B9B2B658FD}">
      <dsp:nvSpPr>
        <dsp:cNvPr id="0" name=""/>
        <dsp:cNvSpPr/>
      </dsp:nvSpPr>
      <dsp:spPr>
        <a:xfrm>
          <a:off x="0" y="4061935"/>
          <a:ext cx="1086027" cy="117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Organize time</a:t>
          </a:r>
        </a:p>
      </dsp:txBody>
      <dsp:txXfrm>
        <a:off x="0" y="4061935"/>
        <a:ext cx="1086027" cy="1175123"/>
      </dsp:txXfrm>
    </dsp:sp>
    <dsp:sp modelId="{8B96CF8D-05E0-4AB5-9A6B-6F188C65B9B4}">
      <dsp:nvSpPr>
        <dsp:cNvPr id="0" name=""/>
        <dsp:cNvSpPr/>
      </dsp:nvSpPr>
      <dsp:spPr>
        <a:xfrm>
          <a:off x="1167479" y="4115298"/>
          <a:ext cx="4757040" cy="106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Example:  </a:t>
          </a:r>
          <a:r>
            <a:rPr lang="en-US" sz="1200" b="1" kern="1200" dirty="0"/>
            <a:t>Week ends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200" kern="1200" dirty="0"/>
            <a:t>4.Acquire new skills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200" kern="1200" dirty="0"/>
            <a:t>. Maintain balance between work and life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This Year     </a:t>
          </a:r>
          <a:r>
            <a:rPr lang="en-US" sz="1200" kern="1200" dirty="0"/>
            <a:t>3. Spend time with family</a:t>
          </a:r>
        </a:p>
      </dsp:txBody>
      <dsp:txXfrm>
        <a:off x="1167479" y="4115298"/>
        <a:ext cx="4757040" cy="1067250"/>
      </dsp:txXfrm>
    </dsp:sp>
    <dsp:sp modelId="{833B61B6-FF32-40B1-8571-755E63D024ED}">
      <dsp:nvSpPr>
        <dsp:cNvPr id="0" name=""/>
        <dsp:cNvSpPr/>
      </dsp:nvSpPr>
      <dsp:spPr>
        <a:xfrm>
          <a:off x="1086027" y="5182549"/>
          <a:ext cx="4344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C8BC8-3BFF-4233-B984-49F007173A04}">
      <dsp:nvSpPr>
        <dsp:cNvPr id="0" name=""/>
        <dsp:cNvSpPr/>
      </dsp:nvSpPr>
      <dsp:spPr>
        <a:xfrm>
          <a:off x="0" y="5237059"/>
          <a:ext cx="59279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BAFF6-405E-42C3-AC56-CB83B5CDEF9E}">
      <dsp:nvSpPr>
        <dsp:cNvPr id="0" name=""/>
        <dsp:cNvSpPr/>
      </dsp:nvSpPr>
      <dsp:spPr>
        <a:xfrm>
          <a:off x="0" y="5237059"/>
          <a:ext cx="1185599" cy="117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action</a:t>
          </a:r>
        </a:p>
      </dsp:txBody>
      <dsp:txXfrm>
        <a:off x="0" y="5237059"/>
        <a:ext cx="1185599" cy="1175123"/>
      </dsp:txXfrm>
    </dsp:sp>
    <dsp:sp modelId="{61CA8B14-109A-4FF4-99EC-441ED472A2ED}">
      <dsp:nvSpPr>
        <dsp:cNvPr id="0" name=""/>
        <dsp:cNvSpPr/>
      </dsp:nvSpPr>
      <dsp:spPr>
        <a:xfrm>
          <a:off x="1274519" y="5194764"/>
          <a:ext cx="4653476" cy="106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Example: 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Learning habits to </a:t>
          </a:r>
          <a:r>
            <a:rPr lang="en-US" sz="1200" kern="1200" dirty="0"/>
            <a:t>Acquire new skills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go to sleep same time each night to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get 8 hours of sleep daily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Follow Work Life balance checklist</a:t>
          </a:r>
          <a:r>
            <a:rPr lang="en-US" sz="1200" kern="1200" dirty="0"/>
            <a:t>  to Maintain balance between work and life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                  Complete all work on time </a:t>
          </a:r>
          <a:r>
            <a:rPr lang="en-US" sz="1200" kern="1200" dirty="0"/>
            <a:t>Spend time with family</a:t>
          </a:r>
        </a:p>
      </dsp:txBody>
      <dsp:txXfrm>
        <a:off x="1274519" y="5194764"/>
        <a:ext cx="4653476" cy="1067250"/>
      </dsp:txXfrm>
    </dsp:sp>
    <dsp:sp modelId="{1D1EDA2C-D9DC-439F-A692-81DC34C97AC4}">
      <dsp:nvSpPr>
        <dsp:cNvPr id="0" name=""/>
        <dsp:cNvSpPr/>
      </dsp:nvSpPr>
      <dsp:spPr>
        <a:xfrm>
          <a:off x="1185599" y="6357672"/>
          <a:ext cx="4742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45F5-AA97-4145-AA1F-5E0B68C497D1}">
      <dsp:nvSpPr>
        <dsp:cNvPr id="0" name=""/>
        <dsp:cNvSpPr/>
      </dsp:nvSpPr>
      <dsp:spPr>
        <a:xfrm>
          <a:off x="0" y="6412182"/>
          <a:ext cx="59279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2296-6310-4F42-95F9-4F5B8F5DC7B8}">
      <dsp:nvSpPr>
        <dsp:cNvPr id="0" name=""/>
        <dsp:cNvSpPr/>
      </dsp:nvSpPr>
      <dsp:spPr>
        <a:xfrm>
          <a:off x="0" y="6412182"/>
          <a:ext cx="1185599" cy="1175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Reserve yourself</a:t>
          </a:r>
          <a:endParaRPr lang="en-US" sz="1800" kern="1200" dirty="0"/>
        </a:p>
      </dsp:txBody>
      <dsp:txXfrm>
        <a:off x="0" y="6412182"/>
        <a:ext cx="1185599" cy="1175123"/>
      </dsp:txXfrm>
    </dsp:sp>
    <dsp:sp modelId="{0C78C23D-4FBE-42E9-9EAA-6994760E9B5F}">
      <dsp:nvSpPr>
        <dsp:cNvPr id="0" name=""/>
        <dsp:cNvSpPr/>
      </dsp:nvSpPr>
      <dsp:spPr>
        <a:xfrm>
          <a:off x="1274519" y="6465545"/>
          <a:ext cx="4653476" cy="106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 will read 10 pages of book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Acquire new skills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I will go to sleep at 10 PM each night to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get 8 hours of sleep daily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I will Follow Work Life balance checklist</a:t>
          </a:r>
          <a:r>
            <a:rPr lang="en-US" sz="1200" kern="1200" dirty="0"/>
            <a:t>  to Maintain balance between work and life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I will Complete all work on time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Spend time with family</a:t>
          </a:r>
        </a:p>
      </dsp:txBody>
      <dsp:txXfrm>
        <a:off x="1274519" y="6465545"/>
        <a:ext cx="4653476" cy="1067250"/>
      </dsp:txXfrm>
    </dsp:sp>
    <dsp:sp modelId="{38DFB35A-3BDF-4697-B405-CF37EA2776EC}">
      <dsp:nvSpPr>
        <dsp:cNvPr id="0" name=""/>
        <dsp:cNvSpPr/>
      </dsp:nvSpPr>
      <dsp:spPr>
        <a:xfrm>
          <a:off x="1185599" y="7532795"/>
          <a:ext cx="4742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A99A-B8DE-4384-8369-90229EC9CFCA}">
      <dsp:nvSpPr>
        <dsp:cNvPr id="0" name=""/>
        <dsp:cNvSpPr/>
      </dsp:nvSpPr>
      <dsp:spPr>
        <a:xfrm>
          <a:off x="0" y="584"/>
          <a:ext cx="63722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9AEE1-1026-4167-BD03-62264D67A63E}">
      <dsp:nvSpPr>
        <dsp:cNvPr id="0" name=""/>
        <dsp:cNvSpPr/>
      </dsp:nvSpPr>
      <dsp:spPr>
        <a:xfrm>
          <a:off x="0" y="584"/>
          <a:ext cx="6366014" cy="1721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584"/>
        <a:ext cx="6366014" cy="1721794"/>
      </dsp:txXfrm>
    </dsp:sp>
    <dsp:sp modelId="{75D659A0-6F10-4A4D-B482-90F76C3E6125}">
      <dsp:nvSpPr>
        <dsp:cNvPr id="0" name=""/>
        <dsp:cNvSpPr/>
      </dsp:nvSpPr>
      <dsp:spPr>
        <a:xfrm>
          <a:off x="0" y="1722378"/>
          <a:ext cx="63722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C126A-C0D5-4599-81EF-E149FC80EC1D}">
      <dsp:nvSpPr>
        <dsp:cNvPr id="0" name=""/>
        <dsp:cNvSpPr/>
      </dsp:nvSpPr>
      <dsp:spPr>
        <a:xfrm>
          <a:off x="0" y="1722378"/>
          <a:ext cx="1588610" cy="118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Decide what you want</a:t>
          </a:r>
        </a:p>
      </dsp:txBody>
      <dsp:txXfrm>
        <a:off x="0" y="1722378"/>
        <a:ext cx="1588610" cy="1185286"/>
      </dsp:txXfrm>
    </dsp:sp>
    <dsp:sp modelId="{2B4E1CC3-BFF0-4B3C-B9C3-3733CC57B911}">
      <dsp:nvSpPr>
        <dsp:cNvPr id="0" name=""/>
        <dsp:cNvSpPr/>
      </dsp:nvSpPr>
      <dsp:spPr>
        <a:xfrm>
          <a:off x="1678220" y="1776202"/>
          <a:ext cx="4689568" cy="10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Think about common goals</a:t>
          </a:r>
        </a:p>
        <a:p>
          <a:pPr marL="0" lvl="0" indent="0" algn="l" defTabSz="1066800"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678220" y="1776202"/>
        <a:ext cx="4689568" cy="1076480"/>
      </dsp:txXfrm>
    </dsp:sp>
    <dsp:sp modelId="{E4DFA686-DBDE-4D59-9E2E-6B58447534C4}">
      <dsp:nvSpPr>
        <dsp:cNvPr id="0" name=""/>
        <dsp:cNvSpPr/>
      </dsp:nvSpPr>
      <dsp:spPr>
        <a:xfrm>
          <a:off x="1588610" y="2852683"/>
          <a:ext cx="47791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00C1A-BA5C-4D5D-9C27-701D6DF3A7D2}">
      <dsp:nvSpPr>
        <dsp:cNvPr id="0" name=""/>
        <dsp:cNvSpPr/>
      </dsp:nvSpPr>
      <dsp:spPr>
        <a:xfrm>
          <a:off x="0" y="2907665"/>
          <a:ext cx="63722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A9910-ED39-4893-80D6-D9A20C33161A}">
      <dsp:nvSpPr>
        <dsp:cNvPr id="0" name=""/>
        <dsp:cNvSpPr/>
      </dsp:nvSpPr>
      <dsp:spPr>
        <a:xfrm>
          <a:off x="0" y="2907665"/>
          <a:ext cx="1274447" cy="118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on paper</a:t>
          </a:r>
        </a:p>
      </dsp:txBody>
      <dsp:txXfrm>
        <a:off x="0" y="2907665"/>
        <a:ext cx="1274447" cy="1185286"/>
      </dsp:txXfrm>
    </dsp:sp>
    <dsp:sp modelId="{BC497FBB-484D-4764-8654-1ACCF2556D26}">
      <dsp:nvSpPr>
        <dsp:cNvPr id="0" name=""/>
        <dsp:cNvSpPr/>
      </dsp:nvSpPr>
      <dsp:spPr>
        <a:xfrm>
          <a:off x="1370030" y="2961489"/>
          <a:ext cx="5002206" cy="10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Get 8 hours of sleep daily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   2. Maintain balance between work and life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            3. Spend time with family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             4.Acquire new skills</a:t>
          </a:r>
        </a:p>
      </dsp:txBody>
      <dsp:txXfrm>
        <a:off x="1370030" y="2961489"/>
        <a:ext cx="5002206" cy="1076480"/>
      </dsp:txXfrm>
    </dsp:sp>
    <dsp:sp modelId="{D771D75C-07E7-4BDB-91F6-6F6AE65DAA9B}">
      <dsp:nvSpPr>
        <dsp:cNvPr id="0" name=""/>
        <dsp:cNvSpPr/>
      </dsp:nvSpPr>
      <dsp:spPr>
        <a:xfrm>
          <a:off x="1274447" y="4037970"/>
          <a:ext cx="50977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2FA6-F4DC-451B-A0BD-BE680A81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808A8-5248-41BD-8F4C-E41DFC6EF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C155-C743-4A63-BB22-71A86E5D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4EF4-6F56-4FC8-9FFF-2462225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A1DA-39F1-4A01-A0AD-F6D00415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21A2-6A39-4B30-A61C-9A7D60EE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26383-CDD2-461D-AC7C-9B8693E3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8BF5-035F-4F85-AD10-AAA945F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84FF-C42C-4BDF-AB9B-049BDE6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23C3-EB92-4DE4-9AFB-1B2C08FF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855D0-19FE-4B39-93EF-D95C47F71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1072-E602-487F-9B85-BABE48333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B31D-FD49-45AC-8691-355F3E28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772B-2732-48B8-8E2D-2F2AE9F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BD493-08AC-4242-BBD5-1546A33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3C6-D080-4E5F-81C9-849246B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1939-515D-4212-8A71-C655A8B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9AB0-CF6A-4B1C-AC32-AD2DF93A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B962-DC22-437A-AD38-0ECD6D7F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BE9A-681F-4D81-B17B-9EAFF73E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0365-47E7-4A64-A9B2-87EFB8CF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220E1-A933-444E-9D38-2C533DC6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3EF0-B9A6-478C-8A7B-3F06A492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B2FF-A433-43FE-9340-94B4A9E5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F83C-47AA-4B34-9CEC-B1EBE7B3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2774-7D80-4A6D-B3B4-5BCA600E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A454-6BE5-4FA1-8954-63166659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0E59F-F94A-494C-84E3-D7846BFC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C6D1-65EB-49A2-AA53-34E83A27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8AD7-626C-4ADA-AB1E-7EBD2E66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0B2D2-1486-4DF5-87F6-DE6189FC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9A97-6BF3-4739-B368-C0ABE471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EE60-8EE1-49BF-BB46-65B126B4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831E3-FB6D-4EE8-9C53-420436C9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C6A90-0857-46BD-AFBC-1E97FE69C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804DF-9A11-40CD-BD26-3B1F1410C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1DDF1-52BA-4760-9A53-B3F3E796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71F02-C7EA-449A-9C3A-A4905D2D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E53F7-5C7B-4F83-8479-9ACAE939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9BB5-8372-4A64-9E6A-0540A120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A2E84-5EE4-4CBA-9B1C-36527D81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F7B4D-B70F-4B80-837F-4CAF85C0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B58F-4646-4874-9220-5368596B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03877-6D00-4874-B0C4-4CA4FD53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5C819-A404-42A6-A708-2A4EB872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0DBAD-3E47-4B34-B7E7-FF19146E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8BE0-5338-418B-B066-239DB73E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3836-6C51-4AD4-B560-10B78CAC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852F6-35E2-4DE3-966B-5EAB5730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FC02-36EB-4195-A5BB-8B7297F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58F5-280D-452A-A2E8-8DF376A7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88CA8-868F-4BD3-888D-BD5933D4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5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644-AC0F-4938-8DF2-042B9B3F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FAD87-A4F1-434A-A36E-658C6DBCF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61B94-8EAE-4B2F-9C2C-1F1174A1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779E-2AA9-41A1-9530-56FB2CDF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A9D4-05FE-44AF-8394-52800E4C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A8C80-DAFD-4A27-BC17-3AC2F758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64A3-4620-411F-8905-85C34F3D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29DD-9E22-4A52-85BA-9102CD48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0AD-7FC6-44AB-815E-0B3F497F8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1141-4F9F-4F10-8483-B33DEAA0DF8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FC11-71CE-4017-BC2B-C001DA05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BC75-FDA3-49AF-914E-3DA48DB2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072B-F2CB-4F5E-85E0-0DA8997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141758-BCA1-4119-941E-03A0B7B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HR-229-002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Training and Development Delivery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INTEGRATIVE PROJECT ASSIGNMENT Part #2</a:t>
            </a:r>
            <a:br>
              <a:rPr lang="en-US" sz="1000" b="1" dirty="0">
                <a:solidFill>
                  <a:srgbClr val="FFFFFF"/>
                </a:solidFill>
              </a:rPr>
            </a:br>
            <a:br>
              <a:rPr lang="en-US" sz="1000" dirty="0">
                <a:solidFill>
                  <a:srgbClr val="FFFFFF"/>
                </a:solidFill>
              </a:rPr>
            </a:br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7177D24-5B92-4407-8527-879DF2A35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91"/>
          <a:stretch/>
        </p:blipFill>
        <p:spPr>
          <a:xfrm>
            <a:off x="6098892" y="2923391"/>
            <a:ext cx="4802404" cy="270134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223D0-3B0A-4109-B5CB-DB86265EE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027837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59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141758-BCA1-4119-941E-03A0B7B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862675"/>
            <a:ext cx="10306520" cy="930319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3)APPLY ABCDE TECHNIQUE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223D0-3B0A-4109-B5CB-DB86265EE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27168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C717AF3-DD32-4D5A-9435-20FACB7E1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27542"/>
              </p:ext>
            </p:extLst>
          </p:nvPr>
        </p:nvGraphicFramePr>
        <p:xfrm>
          <a:off x="7333964" y="2973898"/>
          <a:ext cx="4053545" cy="260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3FDA41-2614-4662-8C0F-4B36EC8E5463}"/>
              </a:ext>
            </a:extLst>
          </p:cNvPr>
          <p:cNvSpPr txBox="1"/>
          <p:nvPr/>
        </p:nvSpPr>
        <p:spPr>
          <a:xfrm>
            <a:off x="7075134" y="2494450"/>
            <a:ext cx="387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75198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7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1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E9378-EF71-4D48-9BF6-9BC3BCEA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your learnings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F2B2F7-45DA-4AB1-BE60-B348AAE29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62911"/>
              </p:ext>
            </p:extLst>
          </p:nvPr>
        </p:nvGraphicFramePr>
        <p:xfrm>
          <a:off x="853120" y="1597306"/>
          <a:ext cx="10397471" cy="474131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29174">
                  <a:extLst>
                    <a:ext uri="{9D8B030D-6E8A-4147-A177-3AD203B41FA5}">
                      <a16:colId xmlns:a16="http://schemas.microsoft.com/office/drawing/2014/main" val="1463176736"/>
                    </a:ext>
                  </a:extLst>
                </a:gridCol>
                <a:gridCol w="2977524">
                  <a:extLst>
                    <a:ext uri="{9D8B030D-6E8A-4147-A177-3AD203B41FA5}">
                      <a16:colId xmlns:a16="http://schemas.microsoft.com/office/drawing/2014/main" val="1921467308"/>
                    </a:ext>
                  </a:extLst>
                </a:gridCol>
                <a:gridCol w="3890773">
                  <a:extLst>
                    <a:ext uri="{9D8B030D-6E8A-4147-A177-3AD203B41FA5}">
                      <a16:colId xmlns:a16="http://schemas.microsoft.com/office/drawing/2014/main" val="2815214424"/>
                    </a:ext>
                  </a:extLst>
                </a:gridCol>
              </a:tblGrid>
              <a:tr h="489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the Table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Prepare Four Lists 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ABCDE Technique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01241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(After Following Principal#1)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(Everyday after Principal #2)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42213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Decide exactly what do you want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 Master List (Once a year)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Prioritize very important task in A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95148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it on paper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 Monthly List 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Important task in B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065334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Make Deadlines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 Weekly List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Important task in part C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96164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Make a list 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 next day List  today night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Important but can be done by others in D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609920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Organise your timings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7705" marR="47705" marT="48473" marB="48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important at all will be in E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71570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Take action on your plan</a:t>
                      </a:r>
                      <a:endParaRPr lang="en-US" sz="1600" b="0" kern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7705" marR="47705" marT="48473" marB="48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7705" marR="47705" marT="48473" marB="48473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632042"/>
                  </a:ext>
                </a:extLst>
              </a:tr>
              <a:tr h="489619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CA" sz="16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 your self to do things everyday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705" marR="47705" marT="48473" marB="4847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0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613-6192-412B-9A39-9214D831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067ECF51-D7B6-436B-BB25-64ECE81DE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11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4E37E-8855-4313-9B3E-FA52937E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u="sng" dirty="0"/>
              <a:t>Give Your</a:t>
            </a:r>
            <a:br>
              <a:rPr lang="en-US" sz="5400" u="sng" dirty="0"/>
            </a:br>
            <a:br>
              <a:rPr lang="en-US" sz="5400" u="sng" dirty="0"/>
            </a:br>
            <a:r>
              <a:rPr lang="en-US" sz="5400" u="sng" dirty="0"/>
              <a:t>Feedback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CC5F0C72-A116-406F-A53A-D4C494695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0711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09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51ABD-4E3A-4022-8315-70419B248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3787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CCEF78F-F64E-493A-9081-3F516AD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27" y="548640"/>
            <a:ext cx="4030281" cy="5431536"/>
          </a:xfrm>
        </p:spPr>
        <p:txBody>
          <a:bodyPr>
            <a:normAutofit/>
          </a:bodyPr>
          <a:lstStyle/>
          <a:p>
            <a:r>
              <a:rPr lang="en-US" sz="5400" u="sng" dirty="0"/>
              <a:t>Give Your</a:t>
            </a:r>
            <a:br>
              <a:rPr lang="en-US" sz="5400" u="sng" dirty="0"/>
            </a:br>
            <a:br>
              <a:rPr lang="en-US" sz="5400" u="sng" dirty="0"/>
            </a:br>
            <a:r>
              <a:rPr lang="en-US" sz="5400" u="sng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77279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9770B-019B-4FD7-89FE-E6AA642F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ngel face outline with solid fill">
            <a:extLst>
              <a:ext uri="{FF2B5EF4-FFF2-40B4-BE49-F238E27FC236}">
                <a16:creationId xmlns:a16="http://schemas.microsoft.com/office/drawing/2014/main" id="{A1DDC39B-7471-4962-B0F0-29CA5B31F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359" y="3631432"/>
            <a:ext cx="3368233" cy="26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0995A-485D-4042-A96E-1DE9D138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Overview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EFFFD-D1B2-4C72-AAF7-FB1B1448A806}"/>
              </a:ext>
            </a:extLst>
          </p:cNvPr>
          <p:cNvSpPr txBox="1">
            <a:spLocks/>
          </p:cNvSpPr>
          <p:nvPr/>
        </p:nvSpPr>
        <p:spPr>
          <a:xfrm>
            <a:off x="5275521" y="1690688"/>
            <a:ext cx="3914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0EF461-3AA9-4386-9A1D-273330B10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214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3C710-D09C-450A-A4B4-841924EE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Importance of Work – Life balance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B54556-AC7E-4659-9C81-3B00C4E45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268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5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AE4C9-EA4F-48E5-88F0-2683834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Required Resources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207F4017-3120-472B-A9EE-451AED261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1955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65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02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2516D-8B49-437C-9BA5-C4EE66A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4600" dirty="0"/>
              <a:t>What will you achieve from this training by which learning method.</a:t>
            </a:r>
          </a:p>
        </p:txBody>
      </p:sp>
      <p:sp>
        <p:nvSpPr>
          <p:cNvPr id="130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BF346E-86BE-4A25-90F7-C28B988C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4" r="22876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92" name="Content Placeholder 2">
            <a:extLst>
              <a:ext uri="{FF2B5EF4-FFF2-40B4-BE49-F238E27FC236}">
                <a16:creationId xmlns:a16="http://schemas.microsoft.com/office/drawing/2014/main" id="{457FA250-FE20-401B-A7CA-F32E8D4CB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511576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23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204AA-4A12-4D07-A24E-6477554F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Follow three principles to balance your work and life events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8A79D-1B21-452C-8F97-B4C79812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7" r="14072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CA9E1-66CF-48E4-8D1C-745FA6986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02256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98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2FBD-EDF3-4F26-9472-E5FE4490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SET THE TABLE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381A60F-4EC8-4D0F-AA32-E03EE8F79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844732"/>
              </p:ext>
            </p:extLst>
          </p:nvPr>
        </p:nvGraphicFramePr>
        <p:xfrm>
          <a:off x="5348707" y="591127"/>
          <a:ext cx="6372237" cy="614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15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2FBD-EDF3-4F26-9472-E5FE4490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673770"/>
            <a:ext cx="4379053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SET THE TABLE 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ACTIVITY</a:t>
            </a:r>
            <a:endParaRPr lang="en-US" sz="540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381A60F-4EC8-4D0F-AA32-E03EE8F79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471656"/>
              </p:ext>
            </p:extLst>
          </p:nvPr>
        </p:nvGraphicFramePr>
        <p:xfrm>
          <a:off x="5991100" y="-1191163"/>
          <a:ext cx="5927996" cy="7591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89DE512-F35F-4243-8971-6911A0A68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153195"/>
              </p:ext>
            </p:extLst>
          </p:nvPr>
        </p:nvGraphicFramePr>
        <p:xfrm>
          <a:off x="110402" y="2307265"/>
          <a:ext cx="6372237" cy="409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128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7869F4-06E6-4F81-96C4-75907D0AC521}"/>
              </a:ext>
            </a:extLst>
          </p:cNvPr>
          <p:cNvSpPr/>
          <p:nvPr/>
        </p:nvSpPr>
        <p:spPr>
          <a:xfrm>
            <a:off x="1006997" y="1478613"/>
            <a:ext cx="4479403" cy="244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EB1F4-2F1D-4079-9046-674B7E6FA865}"/>
              </a:ext>
            </a:extLst>
          </p:cNvPr>
          <p:cNvSpPr/>
          <p:nvPr/>
        </p:nvSpPr>
        <p:spPr>
          <a:xfrm>
            <a:off x="1010539" y="4158590"/>
            <a:ext cx="4475861" cy="244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0A6D5-334E-434D-B9A1-EDB9D8C6DF44}"/>
              </a:ext>
            </a:extLst>
          </p:cNvPr>
          <p:cNvSpPr/>
          <p:nvPr/>
        </p:nvSpPr>
        <p:spPr>
          <a:xfrm>
            <a:off x="6705602" y="4172760"/>
            <a:ext cx="4489783" cy="244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30455-8713-49F8-A19B-4E79655C93E6}"/>
              </a:ext>
            </a:extLst>
          </p:cNvPr>
          <p:cNvSpPr/>
          <p:nvPr/>
        </p:nvSpPr>
        <p:spPr>
          <a:xfrm>
            <a:off x="6705602" y="1539432"/>
            <a:ext cx="4489783" cy="244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D885-4900-42C9-AAEA-90D7A36CA488}"/>
              </a:ext>
            </a:extLst>
          </p:cNvPr>
          <p:cNvSpPr txBox="1"/>
          <p:nvPr/>
        </p:nvSpPr>
        <p:spPr>
          <a:xfrm>
            <a:off x="1022114" y="1658789"/>
            <a:ext cx="44758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E610-388A-4D76-9FF2-438EC1E7C48D}"/>
              </a:ext>
            </a:extLst>
          </p:cNvPr>
          <p:cNvSpPr txBox="1"/>
          <p:nvPr/>
        </p:nvSpPr>
        <p:spPr>
          <a:xfrm>
            <a:off x="1120407" y="2098272"/>
            <a:ext cx="4195872" cy="1754326"/>
          </a:xfrm>
          <a:prstGeom prst="rect">
            <a:avLst/>
          </a:prstGeom>
          <a:solidFill>
            <a:prstClr val="white">
              <a:lumMod val="95000"/>
              <a:hueOff val="0"/>
              <a:satOff val="0"/>
              <a:lumOff val="0"/>
              <a:alphaOff val="0"/>
            </a:prst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Goal Duration  = 1 year</a:t>
            </a:r>
          </a:p>
          <a:p>
            <a:r>
              <a:rPr lang="en-US" dirty="0"/>
              <a:t>1. Get 8 hours of sleep</a:t>
            </a:r>
          </a:p>
          <a:p>
            <a:pPr marL="0" indent="0">
              <a:buNone/>
            </a:pPr>
            <a:r>
              <a:rPr lang="en-US" dirty="0"/>
              <a:t>2. Make time for mindfulness</a:t>
            </a:r>
          </a:p>
          <a:p>
            <a:pPr marL="0" indent="0">
              <a:buNone/>
            </a:pPr>
            <a:r>
              <a:rPr lang="en-US" dirty="0"/>
              <a:t>3. Spend time to read</a:t>
            </a:r>
          </a:p>
          <a:p>
            <a:pPr marL="0" indent="0">
              <a:buNone/>
            </a:pPr>
            <a:r>
              <a:rPr lang="en-US" dirty="0"/>
              <a:t>4. Spend time to acquire new skills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F319A-4B22-45A9-BC85-482E43107EB3}"/>
              </a:ext>
            </a:extLst>
          </p:cNvPr>
          <p:cNvSpPr txBox="1"/>
          <p:nvPr/>
        </p:nvSpPr>
        <p:spPr>
          <a:xfrm>
            <a:off x="6715979" y="1641061"/>
            <a:ext cx="44758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l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Monthly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3079D-F4F3-4A97-ADBC-EFF547E59221}"/>
              </a:ext>
            </a:extLst>
          </p:cNvPr>
          <p:cNvSpPr txBox="1"/>
          <p:nvPr/>
        </p:nvSpPr>
        <p:spPr>
          <a:xfrm>
            <a:off x="6791122" y="2112443"/>
            <a:ext cx="4195872" cy="1754326"/>
          </a:xfrm>
          <a:prstGeom prst="rect">
            <a:avLst/>
          </a:prstGeom>
          <a:solidFill>
            <a:prstClr val="white">
              <a:lumMod val="95000"/>
              <a:hueOff val="0"/>
              <a:satOff val="0"/>
              <a:lumOff val="0"/>
              <a:alphaOff val="0"/>
            </a:prst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/>
              <a:t>Goal Duration  = 1 Month</a:t>
            </a:r>
          </a:p>
          <a:p>
            <a:r>
              <a:rPr lang="en-US" dirty="0"/>
              <a:t>1. Go to sleep same time each night.</a:t>
            </a:r>
          </a:p>
          <a:p>
            <a:r>
              <a:rPr lang="en-US" dirty="0"/>
              <a:t>2. Meditate 30 minutes every day.</a:t>
            </a:r>
          </a:p>
          <a:p>
            <a:r>
              <a:rPr lang="en-US" dirty="0"/>
              <a:t>3. Spend 1 hour to read. </a:t>
            </a:r>
          </a:p>
          <a:p>
            <a:r>
              <a:rPr lang="en-US" dirty="0"/>
              <a:t>4. Follow learning plan for this month.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7EC95-2EE9-4EE7-B6D6-F6ADB658B08F}"/>
              </a:ext>
            </a:extLst>
          </p:cNvPr>
          <p:cNvSpPr txBox="1"/>
          <p:nvPr/>
        </p:nvSpPr>
        <p:spPr>
          <a:xfrm>
            <a:off x="1018567" y="4185798"/>
            <a:ext cx="44758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l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Weekly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84B34-148C-4E2E-884A-B12E94FCAFAF}"/>
              </a:ext>
            </a:extLst>
          </p:cNvPr>
          <p:cNvSpPr txBox="1"/>
          <p:nvPr/>
        </p:nvSpPr>
        <p:spPr>
          <a:xfrm>
            <a:off x="1116859" y="4745782"/>
            <a:ext cx="4199419" cy="1600438"/>
          </a:xfrm>
          <a:prstGeom prst="rect">
            <a:avLst/>
          </a:prstGeom>
          <a:solidFill>
            <a:prstClr val="white">
              <a:lumMod val="95000"/>
              <a:hueOff val="0"/>
              <a:satOff val="0"/>
              <a:lumOff val="0"/>
              <a:alphaOff val="0"/>
            </a:prst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/>
              <a:t>Goal Duration  = 1 Week</a:t>
            </a:r>
            <a:r>
              <a:rPr lang="en-US" dirty="0"/>
              <a:t> </a:t>
            </a:r>
          </a:p>
          <a:p>
            <a:r>
              <a:rPr lang="en-US" sz="1600" dirty="0"/>
              <a:t>1. Go to bed at 10 PM everyday.</a:t>
            </a:r>
          </a:p>
          <a:p>
            <a:r>
              <a:rPr lang="en-US" sz="1600" dirty="0"/>
              <a:t>2. Start meditation at 7AM everyday.</a:t>
            </a:r>
          </a:p>
          <a:p>
            <a:r>
              <a:rPr lang="en-US" sz="1600" dirty="0"/>
              <a:t>3. Repeat collage lectures and prepare notes.</a:t>
            </a:r>
          </a:p>
          <a:p>
            <a:r>
              <a:rPr lang="en-US" sz="1600" dirty="0"/>
              <a:t>4.Complete reading up current learning materials.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FE8965-D142-4C15-911C-3DEC2F793B32}"/>
              </a:ext>
            </a:extLst>
          </p:cNvPr>
          <p:cNvSpPr txBox="1"/>
          <p:nvPr/>
        </p:nvSpPr>
        <p:spPr>
          <a:xfrm>
            <a:off x="6722118" y="4242501"/>
            <a:ext cx="44758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l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Daily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F6A6D-137B-460D-A824-F56E82AD91D9}"/>
              </a:ext>
            </a:extLst>
          </p:cNvPr>
          <p:cNvSpPr txBox="1"/>
          <p:nvPr/>
        </p:nvSpPr>
        <p:spPr>
          <a:xfrm>
            <a:off x="6872632" y="4745782"/>
            <a:ext cx="4195872" cy="1754326"/>
          </a:xfrm>
          <a:prstGeom prst="rect">
            <a:avLst/>
          </a:prstGeom>
          <a:solidFill>
            <a:prstClr val="white">
              <a:lumMod val="95000"/>
              <a:hueOff val="0"/>
              <a:satOff val="0"/>
              <a:lumOff val="0"/>
              <a:alphaOff val="0"/>
            </a:prst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/>
              <a:t>Goal Duration  = Tomorrow</a:t>
            </a:r>
          </a:p>
          <a:p>
            <a:r>
              <a:rPr lang="en-US" dirty="0"/>
              <a:t>1. Complete all work before 9PM.</a:t>
            </a:r>
          </a:p>
          <a:p>
            <a:r>
              <a:rPr lang="en-US" dirty="0"/>
              <a:t>2.Wake at 6 AM and start meditation.</a:t>
            </a:r>
          </a:p>
          <a:p>
            <a:r>
              <a:rPr lang="en-US" dirty="0"/>
              <a:t>3. Revise collage lectures after 3:30 and submit assignment.</a:t>
            </a:r>
          </a:p>
          <a:p>
            <a:r>
              <a:rPr lang="en-US" dirty="0"/>
              <a:t>4. Complete book reading up to 100 pages.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1DFF3A-8CCF-4BBE-B6E1-6327E4AC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39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Four Lists</a:t>
            </a:r>
          </a:p>
        </p:txBody>
      </p:sp>
    </p:spTree>
    <p:extLst>
      <p:ext uri="{BB962C8B-B14F-4D97-AF65-F5344CB8AC3E}">
        <p14:creationId xmlns:p14="http://schemas.microsoft.com/office/powerpoint/2010/main" val="294487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1274</TotalTime>
  <Words>1131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HR-229-002  Training and Development Delivery  INTEGRATIVE PROJECT ASSIGNMENT Part #2  </vt:lpstr>
      <vt:lpstr>Overview </vt:lpstr>
      <vt:lpstr>Importance of Work – Life balance</vt:lpstr>
      <vt:lpstr>Required Resources</vt:lpstr>
      <vt:lpstr>What will you achieve from this training by which learning method.</vt:lpstr>
      <vt:lpstr>Follow three principles to balance your work and life events</vt:lpstr>
      <vt:lpstr>SET THE TABLE</vt:lpstr>
      <vt:lpstr>SET THE TABLE  ACTIVITY</vt:lpstr>
      <vt:lpstr>Prepare Four Lists</vt:lpstr>
      <vt:lpstr>3)APPLY ABCDE TECHNIQUE</vt:lpstr>
      <vt:lpstr>Apply your learnings</vt:lpstr>
      <vt:lpstr>Any Questions?</vt:lpstr>
      <vt:lpstr>Give Your  Feedback</vt:lpstr>
      <vt:lpstr>Give Your  Feedback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HR-228/229</dc:title>
  <dc:creator>Patel, Dhanvikaben Pravinkumar</dc:creator>
  <cp:lastModifiedBy>Valand, Chirag</cp:lastModifiedBy>
  <cp:revision>30</cp:revision>
  <dcterms:created xsi:type="dcterms:W3CDTF">2021-12-03T06:29:11Z</dcterms:created>
  <dcterms:modified xsi:type="dcterms:W3CDTF">2022-07-12T19:27:14Z</dcterms:modified>
</cp:coreProperties>
</file>