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281B-26F0-5A37-DB92-EE8CBE9D1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431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Mitron</a:t>
            </a:r>
            <a:r>
              <a:rPr lang="en-US" b="1" dirty="0">
                <a:solidFill>
                  <a:srgbClr val="002060"/>
                </a:solidFill>
              </a:rPr>
              <a:t> credit card dashboard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DC86-4B99-83DB-E466-F79F1D6F7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 Statement-</a:t>
            </a:r>
            <a:r>
              <a:rPr lang="en-US" dirty="0"/>
              <a:t>- </a:t>
            </a:r>
            <a:r>
              <a:rPr lang="en-US" dirty="0" err="1"/>
              <a:t>Mitron</a:t>
            </a:r>
            <a:r>
              <a:rPr lang="en-US" dirty="0"/>
              <a:t> Bank is a legacy financial institution headquartered in Hyderabad. They want to introduce a new line of credit cards, aiming to broaden its product offerings and reach in the financial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3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FCD65-50A2-819E-C5E7-12A675C4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668741"/>
            <a:ext cx="11114205" cy="592031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0C0FAF9-8319-6CB1-EBBD-D277EB9FD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89223"/>
              </p:ext>
            </p:extLst>
          </p:nvPr>
        </p:nvGraphicFramePr>
        <p:xfrm>
          <a:off x="92075" y="92075"/>
          <a:ext cx="5937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593280" imgH="439560" progId="Package">
                  <p:embed/>
                </p:oleObj>
              </mc:Choice>
              <mc:Fallback>
                <p:oleObj name="Packager Shell Object" showAsIcon="1" r:id="rId3" imgW="593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5937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7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E09F-3270-4451-6BA3-AE4A687F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Steps being followed to execute this task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799D-39F1-E174-3EDF-3678B85F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40428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1.Clean and transform data using power query</a:t>
            </a:r>
          </a:p>
          <a:p>
            <a:pPr marL="0" indent="0">
              <a:buNone/>
            </a:pPr>
            <a:r>
              <a:rPr lang="en-US" dirty="0"/>
              <a:t>           1.remove duplicate</a:t>
            </a:r>
          </a:p>
          <a:p>
            <a:pPr marL="0" indent="0">
              <a:buNone/>
            </a:pPr>
            <a:r>
              <a:rPr lang="en-US" dirty="0"/>
              <a:t>            2.create custom column </a:t>
            </a:r>
          </a:p>
          <a:p>
            <a:pPr marL="0" indent="0">
              <a:buNone/>
            </a:pPr>
            <a:r>
              <a:rPr lang="en-US" dirty="0"/>
              <a:t>            3.change datatype</a:t>
            </a:r>
          </a:p>
          <a:p>
            <a:pPr marL="0" indent="0">
              <a:buNone/>
            </a:pPr>
            <a:r>
              <a:rPr lang="en-US" dirty="0"/>
              <a:t>2.Make a dashboard by pie </a:t>
            </a:r>
            <a:r>
              <a:rPr lang="en-US" dirty="0" err="1"/>
              <a:t>chart,bar</a:t>
            </a:r>
            <a:r>
              <a:rPr lang="en-US" dirty="0"/>
              <a:t> chart ,tree map and slicer</a:t>
            </a:r>
          </a:p>
          <a:p>
            <a:pPr marL="0" indent="0">
              <a:buNone/>
            </a:pPr>
            <a:r>
              <a:rPr lang="en-US" dirty="0"/>
              <a:t>.Dashboard details</a:t>
            </a:r>
          </a:p>
          <a:p>
            <a:pPr marL="0" indent="0">
              <a:buNone/>
            </a:pPr>
            <a:r>
              <a:rPr lang="en-US" dirty="0"/>
              <a:t>Two slicers for occupation and category</a:t>
            </a:r>
          </a:p>
          <a:p>
            <a:pPr marL="0" indent="0">
              <a:buNone/>
            </a:pPr>
            <a:r>
              <a:rPr lang="en-US" dirty="0"/>
              <a:t>Pie chart for payment type with average spend to understand which payment method being use more</a:t>
            </a:r>
          </a:p>
          <a:p>
            <a:pPr marL="0" indent="0">
              <a:buNone/>
            </a:pPr>
            <a:r>
              <a:rPr lang="en-US" dirty="0"/>
              <a:t>Tree map to know count of customer by city and gender</a:t>
            </a:r>
          </a:p>
          <a:p>
            <a:pPr marL="0" indent="0">
              <a:buNone/>
            </a:pPr>
            <a:r>
              <a:rPr lang="en-US" dirty="0"/>
              <a:t>Different bar chart to compare payment type with respect </a:t>
            </a:r>
            <a:r>
              <a:rPr lang="en-US" dirty="0" err="1"/>
              <a:t>age,city,category</a:t>
            </a:r>
            <a:r>
              <a:rPr lang="en-US" dirty="0"/>
              <a:t> and occupation by average spend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7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979B-7395-96E7-208D-7AF6FE45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Colcusion</a:t>
            </a:r>
            <a:r>
              <a:rPr lang="en-US" b="1" dirty="0">
                <a:solidFill>
                  <a:srgbClr val="002060"/>
                </a:solidFill>
              </a:rPr>
              <a:t> from dashboard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B23A-F87C-BFCB-EC16-B31180BA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40% spend occur through credit card</a:t>
            </a:r>
          </a:p>
          <a:p>
            <a:r>
              <a:rPr lang="en-US" dirty="0"/>
              <a:t>Age between 25-34  and occupation is it employee are using credit card more</a:t>
            </a:r>
          </a:p>
          <a:p>
            <a:r>
              <a:rPr lang="en-US" dirty="0"/>
              <a:t>For paying bills and buying electronics tools people are using credit card more.</a:t>
            </a:r>
          </a:p>
          <a:p>
            <a:r>
              <a:rPr lang="en-US" dirty="0"/>
              <a:t>Mumbai city people using credit card more.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9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Package</vt:lpstr>
      <vt:lpstr>Mitron credit card dashboard</vt:lpstr>
      <vt:lpstr>PowerPoint Presentation</vt:lpstr>
      <vt:lpstr>Steps being followed to execute this task</vt:lpstr>
      <vt:lpstr>Colcusion from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Mitron credit card dashboard</dc:title>
  <dc:creator>CHIRAG RATHOD</dc:creator>
  <cp:lastModifiedBy>CHIRAG RATHOD</cp:lastModifiedBy>
  <cp:revision>3</cp:revision>
  <dcterms:created xsi:type="dcterms:W3CDTF">2023-12-07T00:48:28Z</dcterms:created>
  <dcterms:modified xsi:type="dcterms:W3CDTF">2023-12-08T00:48:45Z</dcterms:modified>
</cp:coreProperties>
</file>