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60" r:id="rId5"/>
    <p:sldId id="258" r:id="rId6"/>
    <p:sldId id="263" r:id="rId7"/>
    <p:sldId id="259" r:id="rId8"/>
    <p:sldId id="261" r:id="rId9"/>
    <p:sldId id="262" r:id="rId10"/>
    <p:sldId id="265" r:id="rId11"/>
    <p:sldId id="264"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877A3-ECD5-C6D3-CD70-E4209C9F74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42A069-3CB2-807F-F0D3-5162B24A4B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66781E-00AA-1ADD-221C-8D1400B61C96}"/>
              </a:ext>
            </a:extLst>
          </p:cNvPr>
          <p:cNvSpPr>
            <a:spLocks noGrp="1"/>
          </p:cNvSpPr>
          <p:nvPr>
            <p:ph type="dt" sz="half" idx="10"/>
          </p:nvPr>
        </p:nvSpPr>
        <p:spPr/>
        <p:txBody>
          <a:bodyPr/>
          <a:lstStyle/>
          <a:p>
            <a:fld id="{E9C8A016-46D3-46F7-B142-6A14DD0BEB6D}" type="datetimeFigureOut">
              <a:rPr lang="en-IN" smtClean="0"/>
              <a:t>21-07-2024</a:t>
            </a:fld>
            <a:endParaRPr lang="en-IN"/>
          </a:p>
        </p:txBody>
      </p:sp>
      <p:sp>
        <p:nvSpPr>
          <p:cNvPr id="5" name="Footer Placeholder 4">
            <a:extLst>
              <a:ext uri="{FF2B5EF4-FFF2-40B4-BE49-F238E27FC236}">
                <a16:creationId xmlns:a16="http://schemas.microsoft.com/office/drawing/2014/main" id="{D08C2088-2BE4-2B05-031F-2E2AAEF44D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6CAF40-AE08-869D-40E0-2A7D13ABC9F6}"/>
              </a:ext>
            </a:extLst>
          </p:cNvPr>
          <p:cNvSpPr>
            <a:spLocks noGrp="1"/>
          </p:cNvSpPr>
          <p:nvPr>
            <p:ph type="sldNum" sz="quarter" idx="12"/>
          </p:nvPr>
        </p:nvSpPr>
        <p:spPr/>
        <p:txBody>
          <a:bodyPr/>
          <a:lstStyle/>
          <a:p>
            <a:fld id="{5D152D4B-C917-4501-A011-23783B62AE77}" type="slidenum">
              <a:rPr lang="en-IN" smtClean="0"/>
              <a:t>‹#›</a:t>
            </a:fld>
            <a:endParaRPr lang="en-IN"/>
          </a:p>
        </p:txBody>
      </p:sp>
    </p:spTree>
    <p:extLst>
      <p:ext uri="{BB962C8B-B14F-4D97-AF65-F5344CB8AC3E}">
        <p14:creationId xmlns:p14="http://schemas.microsoft.com/office/powerpoint/2010/main" val="3465767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71495-A3EA-FB9D-4742-3F42F54B1B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AAEA93-3090-60C3-525A-1A712F97B3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1BB52-4EFA-05C8-DD9A-670098F44F75}"/>
              </a:ext>
            </a:extLst>
          </p:cNvPr>
          <p:cNvSpPr>
            <a:spLocks noGrp="1"/>
          </p:cNvSpPr>
          <p:nvPr>
            <p:ph type="dt" sz="half" idx="10"/>
          </p:nvPr>
        </p:nvSpPr>
        <p:spPr/>
        <p:txBody>
          <a:bodyPr/>
          <a:lstStyle/>
          <a:p>
            <a:fld id="{E9C8A016-46D3-46F7-B142-6A14DD0BEB6D}" type="datetimeFigureOut">
              <a:rPr lang="en-IN" smtClean="0"/>
              <a:t>21-07-2024</a:t>
            </a:fld>
            <a:endParaRPr lang="en-IN"/>
          </a:p>
        </p:txBody>
      </p:sp>
      <p:sp>
        <p:nvSpPr>
          <p:cNvPr id="5" name="Footer Placeholder 4">
            <a:extLst>
              <a:ext uri="{FF2B5EF4-FFF2-40B4-BE49-F238E27FC236}">
                <a16:creationId xmlns:a16="http://schemas.microsoft.com/office/drawing/2014/main" id="{F5706AAF-94D1-C90A-E38D-811F7E3AC9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5D0662-85AF-DFE4-892A-2CAAE2BA1595}"/>
              </a:ext>
            </a:extLst>
          </p:cNvPr>
          <p:cNvSpPr>
            <a:spLocks noGrp="1"/>
          </p:cNvSpPr>
          <p:nvPr>
            <p:ph type="sldNum" sz="quarter" idx="12"/>
          </p:nvPr>
        </p:nvSpPr>
        <p:spPr/>
        <p:txBody>
          <a:bodyPr/>
          <a:lstStyle/>
          <a:p>
            <a:fld id="{5D152D4B-C917-4501-A011-23783B62AE77}" type="slidenum">
              <a:rPr lang="en-IN" smtClean="0"/>
              <a:t>‹#›</a:t>
            </a:fld>
            <a:endParaRPr lang="en-IN"/>
          </a:p>
        </p:txBody>
      </p:sp>
    </p:spTree>
    <p:extLst>
      <p:ext uri="{BB962C8B-B14F-4D97-AF65-F5344CB8AC3E}">
        <p14:creationId xmlns:p14="http://schemas.microsoft.com/office/powerpoint/2010/main" val="3917426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116E89-9FD1-A5B9-8ACF-321D6B6D6D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54F777-481A-7E46-D548-A32AC876F6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F0D23D-5A59-5C86-8639-6D6B95C8AE60}"/>
              </a:ext>
            </a:extLst>
          </p:cNvPr>
          <p:cNvSpPr>
            <a:spLocks noGrp="1"/>
          </p:cNvSpPr>
          <p:nvPr>
            <p:ph type="dt" sz="half" idx="10"/>
          </p:nvPr>
        </p:nvSpPr>
        <p:spPr/>
        <p:txBody>
          <a:bodyPr/>
          <a:lstStyle/>
          <a:p>
            <a:fld id="{E9C8A016-46D3-46F7-B142-6A14DD0BEB6D}" type="datetimeFigureOut">
              <a:rPr lang="en-IN" smtClean="0"/>
              <a:t>21-07-2024</a:t>
            </a:fld>
            <a:endParaRPr lang="en-IN"/>
          </a:p>
        </p:txBody>
      </p:sp>
      <p:sp>
        <p:nvSpPr>
          <p:cNvPr id="5" name="Footer Placeholder 4">
            <a:extLst>
              <a:ext uri="{FF2B5EF4-FFF2-40B4-BE49-F238E27FC236}">
                <a16:creationId xmlns:a16="http://schemas.microsoft.com/office/drawing/2014/main" id="{935AFA79-7F7D-6B15-AB76-59D586C493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88696C-DD33-C1C8-9C16-81994F35C97C}"/>
              </a:ext>
            </a:extLst>
          </p:cNvPr>
          <p:cNvSpPr>
            <a:spLocks noGrp="1"/>
          </p:cNvSpPr>
          <p:nvPr>
            <p:ph type="sldNum" sz="quarter" idx="12"/>
          </p:nvPr>
        </p:nvSpPr>
        <p:spPr/>
        <p:txBody>
          <a:bodyPr/>
          <a:lstStyle/>
          <a:p>
            <a:fld id="{5D152D4B-C917-4501-A011-23783B62AE77}" type="slidenum">
              <a:rPr lang="en-IN" smtClean="0"/>
              <a:t>‹#›</a:t>
            </a:fld>
            <a:endParaRPr lang="en-IN"/>
          </a:p>
        </p:txBody>
      </p:sp>
    </p:spTree>
    <p:extLst>
      <p:ext uri="{BB962C8B-B14F-4D97-AF65-F5344CB8AC3E}">
        <p14:creationId xmlns:p14="http://schemas.microsoft.com/office/powerpoint/2010/main" val="1588147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B58D-90D8-829B-4A94-9A0656F853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44A6DB-7323-B9D4-E215-97ADF4AD15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606482-C5D6-B9F1-C6EB-C489DF59DA8C}"/>
              </a:ext>
            </a:extLst>
          </p:cNvPr>
          <p:cNvSpPr>
            <a:spLocks noGrp="1"/>
          </p:cNvSpPr>
          <p:nvPr>
            <p:ph type="dt" sz="half" idx="10"/>
          </p:nvPr>
        </p:nvSpPr>
        <p:spPr/>
        <p:txBody>
          <a:bodyPr/>
          <a:lstStyle/>
          <a:p>
            <a:fld id="{E9C8A016-46D3-46F7-B142-6A14DD0BEB6D}" type="datetimeFigureOut">
              <a:rPr lang="en-IN" smtClean="0"/>
              <a:t>21-07-2024</a:t>
            </a:fld>
            <a:endParaRPr lang="en-IN"/>
          </a:p>
        </p:txBody>
      </p:sp>
      <p:sp>
        <p:nvSpPr>
          <p:cNvPr id="5" name="Footer Placeholder 4">
            <a:extLst>
              <a:ext uri="{FF2B5EF4-FFF2-40B4-BE49-F238E27FC236}">
                <a16:creationId xmlns:a16="http://schemas.microsoft.com/office/drawing/2014/main" id="{7AD2DEAD-CDFA-1974-40D4-7CC29F677A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82EB48-85AC-F572-12EE-7DCD8CA6A107}"/>
              </a:ext>
            </a:extLst>
          </p:cNvPr>
          <p:cNvSpPr>
            <a:spLocks noGrp="1"/>
          </p:cNvSpPr>
          <p:nvPr>
            <p:ph type="sldNum" sz="quarter" idx="12"/>
          </p:nvPr>
        </p:nvSpPr>
        <p:spPr/>
        <p:txBody>
          <a:bodyPr/>
          <a:lstStyle/>
          <a:p>
            <a:fld id="{5D152D4B-C917-4501-A011-23783B62AE77}" type="slidenum">
              <a:rPr lang="en-IN" smtClean="0"/>
              <a:t>‹#›</a:t>
            </a:fld>
            <a:endParaRPr lang="en-IN"/>
          </a:p>
        </p:txBody>
      </p:sp>
    </p:spTree>
    <p:extLst>
      <p:ext uri="{BB962C8B-B14F-4D97-AF65-F5344CB8AC3E}">
        <p14:creationId xmlns:p14="http://schemas.microsoft.com/office/powerpoint/2010/main" val="4256574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74CA8-7BAF-351C-91CE-AB5B70BA4E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376F83-D516-31D2-31D2-49CFF57E68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800DB1-95AA-3787-F06F-D148080E35D6}"/>
              </a:ext>
            </a:extLst>
          </p:cNvPr>
          <p:cNvSpPr>
            <a:spLocks noGrp="1"/>
          </p:cNvSpPr>
          <p:nvPr>
            <p:ph type="dt" sz="half" idx="10"/>
          </p:nvPr>
        </p:nvSpPr>
        <p:spPr/>
        <p:txBody>
          <a:bodyPr/>
          <a:lstStyle/>
          <a:p>
            <a:fld id="{E9C8A016-46D3-46F7-B142-6A14DD0BEB6D}" type="datetimeFigureOut">
              <a:rPr lang="en-IN" smtClean="0"/>
              <a:t>21-07-2024</a:t>
            </a:fld>
            <a:endParaRPr lang="en-IN"/>
          </a:p>
        </p:txBody>
      </p:sp>
      <p:sp>
        <p:nvSpPr>
          <p:cNvPr id="5" name="Footer Placeholder 4">
            <a:extLst>
              <a:ext uri="{FF2B5EF4-FFF2-40B4-BE49-F238E27FC236}">
                <a16:creationId xmlns:a16="http://schemas.microsoft.com/office/drawing/2014/main" id="{AC57AC66-48C5-E50A-3B0A-49797C42DE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F6661D-9B74-5CC8-63D3-0B735275E30F}"/>
              </a:ext>
            </a:extLst>
          </p:cNvPr>
          <p:cNvSpPr>
            <a:spLocks noGrp="1"/>
          </p:cNvSpPr>
          <p:nvPr>
            <p:ph type="sldNum" sz="quarter" idx="12"/>
          </p:nvPr>
        </p:nvSpPr>
        <p:spPr/>
        <p:txBody>
          <a:bodyPr/>
          <a:lstStyle/>
          <a:p>
            <a:fld id="{5D152D4B-C917-4501-A011-23783B62AE77}" type="slidenum">
              <a:rPr lang="en-IN" smtClean="0"/>
              <a:t>‹#›</a:t>
            </a:fld>
            <a:endParaRPr lang="en-IN"/>
          </a:p>
        </p:txBody>
      </p:sp>
    </p:spTree>
    <p:extLst>
      <p:ext uri="{BB962C8B-B14F-4D97-AF65-F5344CB8AC3E}">
        <p14:creationId xmlns:p14="http://schemas.microsoft.com/office/powerpoint/2010/main" val="3417734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6F27-DF9F-7335-514B-63BDC9E3A5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7C09D0-7997-D6B8-587A-96307C9ED8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857325-D553-19C9-2409-15F5539174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91C2BC-B8BC-2441-9B66-2945AAD6ECB6}"/>
              </a:ext>
            </a:extLst>
          </p:cNvPr>
          <p:cNvSpPr>
            <a:spLocks noGrp="1"/>
          </p:cNvSpPr>
          <p:nvPr>
            <p:ph type="dt" sz="half" idx="10"/>
          </p:nvPr>
        </p:nvSpPr>
        <p:spPr/>
        <p:txBody>
          <a:bodyPr/>
          <a:lstStyle/>
          <a:p>
            <a:fld id="{E9C8A016-46D3-46F7-B142-6A14DD0BEB6D}" type="datetimeFigureOut">
              <a:rPr lang="en-IN" smtClean="0"/>
              <a:t>21-07-2024</a:t>
            </a:fld>
            <a:endParaRPr lang="en-IN"/>
          </a:p>
        </p:txBody>
      </p:sp>
      <p:sp>
        <p:nvSpPr>
          <p:cNvPr id="6" name="Footer Placeholder 5">
            <a:extLst>
              <a:ext uri="{FF2B5EF4-FFF2-40B4-BE49-F238E27FC236}">
                <a16:creationId xmlns:a16="http://schemas.microsoft.com/office/drawing/2014/main" id="{7F52AFC1-31FD-D9FA-5F06-ECA4D0A6B6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02066C-5300-6888-CD5F-23516EC07A24}"/>
              </a:ext>
            </a:extLst>
          </p:cNvPr>
          <p:cNvSpPr>
            <a:spLocks noGrp="1"/>
          </p:cNvSpPr>
          <p:nvPr>
            <p:ph type="sldNum" sz="quarter" idx="12"/>
          </p:nvPr>
        </p:nvSpPr>
        <p:spPr/>
        <p:txBody>
          <a:bodyPr/>
          <a:lstStyle/>
          <a:p>
            <a:fld id="{5D152D4B-C917-4501-A011-23783B62AE77}" type="slidenum">
              <a:rPr lang="en-IN" smtClean="0"/>
              <a:t>‹#›</a:t>
            </a:fld>
            <a:endParaRPr lang="en-IN"/>
          </a:p>
        </p:txBody>
      </p:sp>
    </p:spTree>
    <p:extLst>
      <p:ext uri="{BB962C8B-B14F-4D97-AF65-F5344CB8AC3E}">
        <p14:creationId xmlns:p14="http://schemas.microsoft.com/office/powerpoint/2010/main" val="1105317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56A9-F671-BE8A-4B93-987D1A342A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BE1E2C-500B-DA7D-3DB5-12B7516498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465551-6D34-EA0C-D2EB-30FE40FEDD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27258B8-AA0E-58BD-9DFA-2CF798FE60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6C748F-257D-63A3-F47C-1E7C817DF3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325D26-752A-E2E9-5593-974D8A5B6DF6}"/>
              </a:ext>
            </a:extLst>
          </p:cNvPr>
          <p:cNvSpPr>
            <a:spLocks noGrp="1"/>
          </p:cNvSpPr>
          <p:nvPr>
            <p:ph type="dt" sz="half" idx="10"/>
          </p:nvPr>
        </p:nvSpPr>
        <p:spPr/>
        <p:txBody>
          <a:bodyPr/>
          <a:lstStyle/>
          <a:p>
            <a:fld id="{E9C8A016-46D3-46F7-B142-6A14DD0BEB6D}" type="datetimeFigureOut">
              <a:rPr lang="en-IN" smtClean="0"/>
              <a:t>21-07-2024</a:t>
            </a:fld>
            <a:endParaRPr lang="en-IN"/>
          </a:p>
        </p:txBody>
      </p:sp>
      <p:sp>
        <p:nvSpPr>
          <p:cNvPr id="8" name="Footer Placeholder 7">
            <a:extLst>
              <a:ext uri="{FF2B5EF4-FFF2-40B4-BE49-F238E27FC236}">
                <a16:creationId xmlns:a16="http://schemas.microsoft.com/office/drawing/2014/main" id="{FC61B383-C7FB-893A-6EC4-62C6B12AAE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D3C46A9-44A8-F2D7-37F2-5E11CEFC3FA0}"/>
              </a:ext>
            </a:extLst>
          </p:cNvPr>
          <p:cNvSpPr>
            <a:spLocks noGrp="1"/>
          </p:cNvSpPr>
          <p:nvPr>
            <p:ph type="sldNum" sz="quarter" idx="12"/>
          </p:nvPr>
        </p:nvSpPr>
        <p:spPr/>
        <p:txBody>
          <a:bodyPr/>
          <a:lstStyle/>
          <a:p>
            <a:fld id="{5D152D4B-C917-4501-A011-23783B62AE77}" type="slidenum">
              <a:rPr lang="en-IN" smtClean="0"/>
              <a:t>‹#›</a:t>
            </a:fld>
            <a:endParaRPr lang="en-IN"/>
          </a:p>
        </p:txBody>
      </p:sp>
    </p:spTree>
    <p:extLst>
      <p:ext uri="{BB962C8B-B14F-4D97-AF65-F5344CB8AC3E}">
        <p14:creationId xmlns:p14="http://schemas.microsoft.com/office/powerpoint/2010/main" val="3199454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D3F79-5A41-7477-2C70-B400C7A8A6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908A72-0573-E854-4D97-18A7C41C366D}"/>
              </a:ext>
            </a:extLst>
          </p:cNvPr>
          <p:cNvSpPr>
            <a:spLocks noGrp="1"/>
          </p:cNvSpPr>
          <p:nvPr>
            <p:ph type="dt" sz="half" idx="10"/>
          </p:nvPr>
        </p:nvSpPr>
        <p:spPr/>
        <p:txBody>
          <a:bodyPr/>
          <a:lstStyle/>
          <a:p>
            <a:fld id="{E9C8A016-46D3-46F7-B142-6A14DD0BEB6D}" type="datetimeFigureOut">
              <a:rPr lang="en-IN" smtClean="0"/>
              <a:t>21-07-2024</a:t>
            </a:fld>
            <a:endParaRPr lang="en-IN"/>
          </a:p>
        </p:txBody>
      </p:sp>
      <p:sp>
        <p:nvSpPr>
          <p:cNvPr id="4" name="Footer Placeholder 3">
            <a:extLst>
              <a:ext uri="{FF2B5EF4-FFF2-40B4-BE49-F238E27FC236}">
                <a16:creationId xmlns:a16="http://schemas.microsoft.com/office/drawing/2014/main" id="{3BFFC9B2-04E8-815A-4CA6-3A5E67BE6B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4AA82B-5A7F-BB76-FFD4-C48FC56FCFC0}"/>
              </a:ext>
            </a:extLst>
          </p:cNvPr>
          <p:cNvSpPr>
            <a:spLocks noGrp="1"/>
          </p:cNvSpPr>
          <p:nvPr>
            <p:ph type="sldNum" sz="quarter" idx="12"/>
          </p:nvPr>
        </p:nvSpPr>
        <p:spPr/>
        <p:txBody>
          <a:bodyPr/>
          <a:lstStyle/>
          <a:p>
            <a:fld id="{5D152D4B-C917-4501-A011-23783B62AE77}" type="slidenum">
              <a:rPr lang="en-IN" smtClean="0"/>
              <a:t>‹#›</a:t>
            </a:fld>
            <a:endParaRPr lang="en-IN"/>
          </a:p>
        </p:txBody>
      </p:sp>
    </p:spTree>
    <p:extLst>
      <p:ext uri="{BB962C8B-B14F-4D97-AF65-F5344CB8AC3E}">
        <p14:creationId xmlns:p14="http://schemas.microsoft.com/office/powerpoint/2010/main" val="3617750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B73457-26C7-FFAD-ECE9-2B6F94E84EC3}"/>
              </a:ext>
            </a:extLst>
          </p:cNvPr>
          <p:cNvSpPr>
            <a:spLocks noGrp="1"/>
          </p:cNvSpPr>
          <p:nvPr>
            <p:ph type="dt" sz="half" idx="10"/>
          </p:nvPr>
        </p:nvSpPr>
        <p:spPr/>
        <p:txBody>
          <a:bodyPr/>
          <a:lstStyle/>
          <a:p>
            <a:fld id="{E9C8A016-46D3-46F7-B142-6A14DD0BEB6D}" type="datetimeFigureOut">
              <a:rPr lang="en-IN" smtClean="0"/>
              <a:t>21-07-2024</a:t>
            </a:fld>
            <a:endParaRPr lang="en-IN"/>
          </a:p>
        </p:txBody>
      </p:sp>
      <p:sp>
        <p:nvSpPr>
          <p:cNvPr id="3" name="Footer Placeholder 2">
            <a:extLst>
              <a:ext uri="{FF2B5EF4-FFF2-40B4-BE49-F238E27FC236}">
                <a16:creationId xmlns:a16="http://schemas.microsoft.com/office/drawing/2014/main" id="{E91A1D81-8454-D9D2-F6F9-9EABFB144D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E62381-A396-19D3-A893-A49370DC4C20}"/>
              </a:ext>
            </a:extLst>
          </p:cNvPr>
          <p:cNvSpPr>
            <a:spLocks noGrp="1"/>
          </p:cNvSpPr>
          <p:nvPr>
            <p:ph type="sldNum" sz="quarter" idx="12"/>
          </p:nvPr>
        </p:nvSpPr>
        <p:spPr/>
        <p:txBody>
          <a:bodyPr/>
          <a:lstStyle/>
          <a:p>
            <a:fld id="{5D152D4B-C917-4501-A011-23783B62AE77}" type="slidenum">
              <a:rPr lang="en-IN" smtClean="0"/>
              <a:t>‹#›</a:t>
            </a:fld>
            <a:endParaRPr lang="en-IN"/>
          </a:p>
        </p:txBody>
      </p:sp>
    </p:spTree>
    <p:extLst>
      <p:ext uri="{BB962C8B-B14F-4D97-AF65-F5344CB8AC3E}">
        <p14:creationId xmlns:p14="http://schemas.microsoft.com/office/powerpoint/2010/main" val="3864154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6E375-2C7D-785C-EB65-B35EE5B909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AFB762-3BE9-1CFA-0403-E27A7EA4F5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128037-723B-B1A2-517D-BBDFEA84E3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E07146-1CDC-C769-7253-8183DBC54FCF}"/>
              </a:ext>
            </a:extLst>
          </p:cNvPr>
          <p:cNvSpPr>
            <a:spLocks noGrp="1"/>
          </p:cNvSpPr>
          <p:nvPr>
            <p:ph type="dt" sz="half" idx="10"/>
          </p:nvPr>
        </p:nvSpPr>
        <p:spPr/>
        <p:txBody>
          <a:bodyPr/>
          <a:lstStyle/>
          <a:p>
            <a:fld id="{E9C8A016-46D3-46F7-B142-6A14DD0BEB6D}" type="datetimeFigureOut">
              <a:rPr lang="en-IN" smtClean="0"/>
              <a:t>21-07-2024</a:t>
            </a:fld>
            <a:endParaRPr lang="en-IN"/>
          </a:p>
        </p:txBody>
      </p:sp>
      <p:sp>
        <p:nvSpPr>
          <p:cNvPr id="6" name="Footer Placeholder 5">
            <a:extLst>
              <a:ext uri="{FF2B5EF4-FFF2-40B4-BE49-F238E27FC236}">
                <a16:creationId xmlns:a16="http://schemas.microsoft.com/office/drawing/2014/main" id="{C7AB7200-F395-898C-4AF0-6654A889BF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9F4BE6-8A92-6E26-17BE-DF3BAD9D5202}"/>
              </a:ext>
            </a:extLst>
          </p:cNvPr>
          <p:cNvSpPr>
            <a:spLocks noGrp="1"/>
          </p:cNvSpPr>
          <p:nvPr>
            <p:ph type="sldNum" sz="quarter" idx="12"/>
          </p:nvPr>
        </p:nvSpPr>
        <p:spPr/>
        <p:txBody>
          <a:bodyPr/>
          <a:lstStyle/>
          <a:p>
            <a:fld id="{5D152D4B-C917-4501-A011-23783B62AE77}" type="slidenum">
              <a:rPr lang="en-IN" smtClean="0"/>
              <a:t>‹#›</a:t>
            </a:fld>
            <a:endParaRPr lang="en-IN"/>
          </a:p>
        </p:txBody>
      </p:sp>
    </p:spTree>
    <p:extLst>
      <p:ext uri="{BB962C8B-B14F-4D97-AF65-F5344CB8AC3E}">
        <p14:creationId xmlns:p14="http://schemas.microsoft.com/office/powerpoint/2010/main" val="1977008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BDA2A-7318-0053-CB3B-A163DFB6FE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2C60CD-A8E1-A9CA-B8EE-97D4E438E6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F8911C-6F45-0B02-B005-E9DC407F5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ACA75-13C1-46BF-616F-DF99F07BB919}"/>
              </a:ext>
            </a:extLst>
          </p:cNvPr>
          <p:cNvSpPr>
            <a:spLocks noGrp="1"/>
          </p:cNvSpPr>
          <p:nvPr>
            <p:ph type="dt" sz="half" idx="10"/>
          </p:nvPr>
        </p:nvSpPr>
        <p:spPr/>
        <p:txBody>
          <a:bodyPr/>
          <a:lstStyle/>
          <a:p>
            <a:fld id="{E9C8A016-46D3-46F7-B142-6A14DD0BEB6D}" type="datetimeFigureOut">
              <a:rPr lang="en-IN" smtClean="0"/>
              <a:t>21-07-2024</a:t>
            </a:fld>
            <a:endParaRPr lang="en-IN"/>
          </a:p>
        </p:txBody>
      </p:sp>
      <p:sp>
        <p:nvSpPr>
          <p:cNvPr id="6" name="Footer Placeholder 5">
            <a:extLst>
              <a:ext uri="{FF2B5EF4-FFF2-40B4-BE49-F238E27FC236}">
                <a16:creationId xmlns:a16="http://schemas.microsoft.com/office/drawing/2014/main" id="{AF967F07-03BA-D72E-C482-6CF8BA0599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10D1A8-D6F5-C6C7-224D-7461797F6FA9}"/>
              </a:ext>
            </a:extLst>
          </p:cNvPr>
          <p:cNvSpPr>
            <a:spLocks noGrp="1"/>
          </p:cNvSpPr>
          <p:nvPr>
            <p:ph type="sldNum" sz="quarter" idx="12"/>
          </p:nvPr>
        </p:nvSpPr>
        <p:spPr/>
        <p:txBody>
          <a:bodyPr/>
          <a:lstStyle/>
          <a:p>
            <a:fld id="{5D152D4B-C917-4501-A011-23783B62AE77}" type="slidenum">
              <a:rPr lang="en-IN" smtClean="0"/>
              <a:t>‹#›</a:t>
            </a:fld>
            <a:endParaRPr lang="en-IN"/>
          </a:p>
        </p:txBody>
      </p:sp>
    </p:spTree>
    <p:extLst>
      <p:ext uri="{BB962C8B-B14F-4D97-AF65-F5344CB8AC3E}">
        <p14:creationId xmlns:p14="http://schemas.microsoft.com/office/powerpoint/2010/main" val="4040225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01D13D-CD90-F0D1-9F12-C303E84A41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A91C67-9650-3F4E-CB07-18A8C5B595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9E1017-5252-1A92-EBC0-1FAF8236C8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8A016-46D3-46F7-B142-6A14DD0BEB6D}" type="datetimeFigureOut">
              <a:rPr lang="en-IN" smtClean="0"/>
              <a:t>21-07-2024</a:t>
            </a:fld>
            <a:endParaRPr lang="en-IN"/>
          </a:p>
        </p:txBody>
      </p:sp>
      <p:sp>
        <p:nvSpPr>
          <p:cNvPr id="5" name="Footer Placeholder 4">
            <a:extLst>
              <a:ext uri="{FF2B5EF4-FFF2-40B4-BE49-F238E27FC236}">
                <a16:creationId xmlns:a16="http://schemas.microsoft.com/office/drawing/2014/main" id="{F47FDB57-5CEA-632D-1F5D-A33748B912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65693F-809A-42CD-2385-3512A85E43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52D4B-C917-4501-A011-23783B62AE77}" type="slidenum">
              <a:rPr lang="en-IN" smtClean="0"/>
              <a:t>‹#›</a:t>
            </a:fld>
            <a:endParaRPr lang="en-IN"/>
          </a:p>
        </p:txBody>
      </p:sp>
    </p:spTree>
    <p:extLst>
      <p:ext uri="{BB962C8B-B14F-4D97-AF65-F5344CB8AC3E}">
        <p14:creationId xmlns:p14="http://schemas.microsoft.com/office/powerpoint/2010/main" val="48785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hirag2412/data-analysis-project/blob/main/cricket%20dataanlysis.sql" TargetMode="External"/><Relationship Id="rId2" Type="http://schemas.openxmlformats.org/officeDocument/2006/relationships/hyperlink" Target="https://github.com/chirag2412/data-analysis-project/blob/main/Cricket%20data%20analytics.ipynb"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3F0C7B3-A7DA-EF2A-0DD9-45BA88247E9B}"/>
              </a:ext>
            </a:extLst>
          </p:cNvPr>
          <p:cNvSpPr>
            <a:spLocks noGrp="1"/>
          </p:cNvSpPr>
          <p:nvPr>
            <p:ph type="subTitle" idx="1"/>
          </p:nvPr>
        </p:nvSpPr>
        <p:spPr>
          <a:xfrm>
            <a:off x="2420470" y="1152852"/>
            <a:ext cx="6956612" cy="4552296"/>
          </a:xfrm>
        </p:spPr>
        <p:txBody>
          <a:bodyPr>
            <a:normAutofit fontScale="92500" lnSpcReduction="10000"/>
          </a:bodyPr>
          <a:lstStyle/>
          <a:p>
            <a:endParaRPr lang="en-US" dirty="0"/>
          </a:p>
          <a:p>
            <a:r>
              <a:rPr lang="en-US" dirty="0"/>
              <a:t>Project task..</a:t>
            </a:r>
          </a:p>
          <a:p>
            <a:endParaRPr lang="en-US" dirty="0"/>
          </a:p>
          <a:p>
            <a:r>
              <a:rPr lang="en-US" dirty="0"/>
              <a:t>"Sports Basics" is a sports blog company that entered space recently. They wanted to get more traffic to their website by releasing a special edition magazine on IPL 2024. This magazine aims to provide interesting insights and facts for fans, analysts and teams based on the last 3 years' data.</a:t>
            </a:r>
          </a:p>
          <a:p>
            <a:r>
              <a:rPr lang="en-US" dirty="0"/>
              <a:t>Python code-</a:t>
            </a:r>
            <a:r>
              <a:rPr lang="en-IN" dirty="0">
                <a:hlinkClick r:id="rId2"/>
              </a:rPr>
              <a:t>data-analysis-project/Cricket data </a:t>
            </a:r>
            <a:r>
              <a:rPr lang="en-IN" dirty="0" err="1">
                <a:hlinkClick r:id="rId2"/>
              </a:rPr>
              <a:t>analytics.ipynb</a:t>
            </a:r>
            <a:r>
              <a:rPr lang="en-IN" dirty="0">
                <a:hlinkClick r:id="rId2"/>
              </a:rPr>
              <a:t> at main · chirag2412/data-analysis-project (github.com)</a:t>
            </a:r>
            <a:endParaRPr lang="en-US" dirty="0"/>
          </a:p>
          <a:p>
            <a:r>
              <a:rPr lang="en-US" dirty="0" err="1"/>
              <a:t>Sql</a:t>
            </a:r>
            <a:r>
              <a:rPr lang="en-US" dirty="0"/>
              <a:t> code-</a:t>
            </a:r>
            <a:r>
              <a:rPr lang="en-IN" dirty="0">
                <a:hlinkClick r:id="rId3"/>
              </a:rPr>
              <a:t>data-analysis-project/cricket </a:t>
            </a:r>
            <a:r>
              <a:rPr lang="en-IN" dirty="0" err="1">
                <a:hlinkClick r:id="rId3"/>
              </a:rPr>
              <a:t>dataanlysis.sql</a:t>
            </a:r>
            <a:r>
              <a:rPr lang="en-IN">
                <a:hlinkClick r:id="rId3"/>
              </a:rPr>
              <a:t> at main · chirag2412/data-analysis-project (github.com)</a:t>
            </a:r>
            <a:endParaRPr lang="en-IN" dirty="0"/>
          </a:p>
        </p:txBody>
      </p:sp>
    </p:spTree>
    <p:extLst>
      <p:ext uri="{BB962C8B-B14F-4D97-AF65-F5344CB8AC3E}">
        <p14:creationId xmlns:p14="http://schemas.microsoft.com/office/powerpoint/2010/main" val="2501907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DA1F4-1FEC-1048-E1BD-8989EF210060}"/>
              </a:ext>
            </a:extLst>
          </p:cNvPr>
          <p:cNvSpPr>
            <a:spLocks noGrp="1"/>
          </p:cNvSpPr>
          <p:nvPr>
            <p:ph type="title"/>
          </p:nvPr>
        </p:nvSpPr>
        <p:spPr>
          <a:xfrm>
            <a:off x="757518" y="114113"/>
            <a:ext cx="10515600" cy="728569"/>
          </a:xfrm>
        </p:spPr>
        <p:txBody>
          <a:bodyPr>
            <a:normAutofit/>
          </a:bodyPr>
          <a:lstStyle/>
          <a:p>
            <a:r>
              <a:rPr lang="en-US" sz="2800" dirty="0"/>
              <a:t>Top 5 bowlers based on past 3 years dot ball %.</a:t>
            </a:r>
            <a:endParaRPr lang="en-IN" sz="2800" dirty="0"/>
          </a:p>
        </p:txBody>
      </p:sp>
      <p:pic>
        <p:nvPicPr>
          <p:cNvPr id="5" name="Content Placeholder 4">
            <a:extLst>
              <a:ext uri="{FF2B5EF4-FFF2-40B4-BE49-F238E27FC236}">
                <a16:creationId xmlns:a16="http://schemas.microsoft.com/office/drawing/2014/main" id="{BCEB6D9F-8FD3-2D16-A12A-A2B80866B6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7518" y="842683"/>
            <a:ext cx="8404997" cy="4141694"/>
          </a:xfrm>
        </p:spPr>
      </p:pic>
      <p:pic>
        <p:nvPicPr>
          <p:cNvPr id="7" name="Picture 6">
            <a:extLst>
              <a:ext uri="{FF2B5EF4-FFF2-40B4-BE49-F238E27FC236}">
                <a16:creationId xmlns:a16="http://schemas.microsoft.com/office/drawing/2014/main" id="{8DBE5208-2B25-B79F-47D1-D749EC1EE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4706" y="2465254"/>
            <a:ext cx="6666144" cy="4132769"/>
          </a:xfrm>
          <a:prstGeom prst="rect">
            <a:avLst/>
          </a:prstGeom>
        </p:spPr>
      </p:pic>
    </p:spTree>
    <p:extLst>
      <p:ext uri="{BB962C8B-B14F-4D97-AF65-F5344CB8AC3E}">
        <p14:creationId xmlns:p14="http://schemas.microsoft.com/office/powerpoint/2010/main" val="234389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7EB68-A261-F5E3-C36C-D3A55E5308EC}"/>
              </a:ext>
            </a:extLst>
          </p:cNvPr>
          <p:cNvSpPr>
            <a:spLocks noGrp="1"/>
          </p:cNvSpPr>
          <p:nvPr>
            <p:ph type="title"/>
          </p:nvPr>
        </p:nvSpPr>
        <p:spPr>
          <a:xfrm>
            <a:off x="838200" y="132044"/>
            <a:ext cx="10515600" cy="638922"/>
          </a:xfrm>
        </p:spPr>
        <p:txBody>
          <a:bodyPr>
            <a:normAutofit/>
          </a:bodyPr>
          <a:lstStyle/>
          <a:p>
            <a:r>
              <a:rPr lang="en-US" sz="2800" dirty="0"/>
              <a:t>Top 4 teams based on past 3 years winning %</a:t>
            </a:r>
            <a:endParaRPr lang="en-IN" sz="2800" dirty="0"/>
          </a:p>
        </p:txBody>
      </p:sp>
      <p:pic>
        <p:nvPicPr>
          <p:cNvPr id="5" name="Content Placeholder 4">
            <a:extLst>
              <a:ext uri="{FF2B5EF4-FFF2-40B4-BE49-F238E27FC236}">
                <a16:creationId xmlns:a16="http://schemas.microsoft.com/office/drawing/2014/main" id="{860F8CE1-8FE1-B931-B47D-CDCFBD8614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950" y="949626"/>
            <a:ext cx="8794242" cy="3936140"/>
          </a:xfrm>
        </p:spPr>
      </p:pic>
      <p:pic>
        <p:nvPicPr>
          <p:cNvPr id="11" name="Picture 10">
            <a:extLst>
              <a:ext uri="{FF2B5EF4-FFF2-40B4-BE49-F238E27FC236}">
                <a16:creationId xmlns:a16="http://schemas.microsoft.com/office/drawing/2014/main" id="{A9454B4D-8464-851D-25BE-82C7297B70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5087" y="2002023"/>
            <a:ext cx="8881783" cy="4389813"/>
          </a:xfrm>
          <a:prstGeom prst="rect">
            <a:avLst/>
          </a:prstGeom>
        </p:spPr>
      </p:pic>
    </p:spTree>
    <p:extLst>
      <p:ext uri="{BB962C8B-B14F-4D97-AF65-F5344CB8AC3E}">
        <p14:creationId xmlns:p14="http://schemas.microsoft.com/office/powerpoint/2010/main" val="3877357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8FD3C-BF0B-EF75-FAB5-04974211FF57}"/>
              </a:ext>
            </a:extLst>
          </p:cNvPr>
          <p:cNvSpPr>
            <a:spLocks noGrp="1"/>
          </p:cNvSpPr>
          <p:nvPr>
            <p:ph type="title"/>
          </p:nvPr>
        </p:nvSpPr>
        <p:spPr>
          <a:xfrm>
            <a:off x="838200" y="365126"/>
            <a:ext cx="10515600" cy="558240"/>
          </a:xfrm>
        </p:spPr>
        <p:txBody>
          <a:bodyPr>
            <a:normAutofit fontScale="90000"/>
          </a:bodyPr>
          <a:lstStyle/>
          <a:p>
            <a:r>
              <a:rPr lang="en-US" sz="3100" dirty="0"/>
              <a:t>Top 2 teams with the highest number of wins achieved by chasing targets over the past 3 years</a:t>
            </a:r>
            <a:r>
              <a:rPr lang="en-US" dirty="0"/>
              <a:t>.</a:t>
            </a:r>
            <a:endParaRPr lang="en-IN" dirty="0"/>
          </a:p>
        </p:txBody>
      </p:sp>
      <p:pic>
        <p:nvPicPr>
          <p:cNvPr id="5" name="Content Placeholder 4">
            <a:extLst>
              <a:ext uri="{FF2B5EF4-FFF2-40B4-BE49-F238E27FC236}">
                <a16:creationId xmlns:a16="http://schemas.microsoft.com/office/drawing/2014/main" id="{2D3B144E-15BD-98FA-B109-12AA63CEC1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84052"/>
            <a:ext cx="9614647" cy="2016348"/>
          </a:xfrm>
        </p:spPr>
      </p:pic>
      <p:pic>
        <p:nvPicPr>
          <p:cNvPr id="9" name="Picture 8">
            <a:extLst>
              <a:ext uri="{FF2B5EF4-FFF2-40B4-BE49-F238E27FC236}">
                <a16:creationId xmlns:a16="http://schemas.microsoft.com/office/drawing/2014/main" id="{D9BDA0D6-8BC6-DCCF-CA81-7216E94A68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1936" y="2317002"/>
            <a:ext cx="7743264" cy="4175872"/>
          </a:xfrm>
          <a:prstGeom prst="rect">
            <a:avLst/>
          </a:prstGeom>
        </p:spPr>
      </p:pic>
    </p:spTree>
    <p:extLst>
      <p:ext uri="{BB962C8B-B14F-4D97-AF65-F5344CB8AC3E}">
        <p14:creationId xmlns:p14="http://schemas.microsoft.com/office/powerpoint/2010/main" val="738904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AB948-DC22-D36A-EB8E-0D2E1A1A5516}"/>
              </a:ext>
            </a:extLst>
          </p:cNvPr>
          <p:cNvSpPr>
            <a:spLocks noGrp="1"/>
          </p:cNvSpPr>
          <p:nvPr>
            <p:ph type="title"/>
          </p:nvPr>
        </p:nvSpPr>
        <p:spPr>
          <a:xfrm rot="10800000" flipV="1">
            <a:off x="838200" y="1690688"/>
            <a:ext cx="10515600" cy="2442041"/>
          </a:xfrm>
        </p:spPr>
        <p:txBody>
          <a:bodyPr>
            <a:normAutofit fontScale="90000"/>
          </a:bodyPr>
          <a:lstStyle/>
          <a:p>
            <a:r>
              <a:rPr lang="en-US" dirty="0"/>
              <a:t>Research objective</a:t>
            </a:r>
            <a:br>
              <a:rPr lang="en-US" dirty="0"/>
            </a:br>
            <a:r>
              <a:rPr lang="en-US" sz="2000" dirty="0"/>
              <a:t>1.understanding batting performance based on total run </a:t>
            </a:r>
            <a:r>
              <a:rPr lang="en-US" sz="2000" dirty="0" err="1"/>
              <a:t>socre,strike</a:t>
            </a:r>
            <a:r>
              <a:rPr lang="en-US" sz="2000" dirty="0"/>
              <a:t> rate and batting average.</a:t>
            </a:r>
            <a:br>
              <a:rPr lang="en-US" sz="2000" dirty="0"/>
            </a:br>
            <a:r>
              <a:rPr lang="en-US" sz="2000" dirty="0"/>
              <a:t>2.understanding bowling performance based on  total wicket </a:t>
            </a:r>
            <a:r>
              <a:rPr lang="en-US" sz="2000" dirty="0" err="1"/>
              <a:t>taken,economy</a:t>
            </a:r>
            <a:r>
              <a:rPr lang="en-US" sz="2000" dirty="0"/>
              <a:t> rate and bowling average</a:t>
            </a:r>
            <a:br>
              <a:rPr lang="en-US" sz="2000" dirty="0"/>
            </a:br>
            <a:r>
              <a:rPr lang="en-US" sz="2000" dirty="0"/>
              <a:t>3.understanding top team based on winning percentage. </a:t>
            </a:r>
            <a:br>
              <a:rPr lang="en-US" sz="2000" dirty="0"/>
            </a:br>
            <a:r>
              <a:rPr lang="en-US" sz="2000" dirty="0"/>
              <a:t>4.understanding top team based on win by chasing target and defending target.</a:t>
            </a:r>
            <a:br>
              <a:rPr lang="en-US" sz="2000" dirty="0"/>
            </a:br>
            <a:br>
              <a:rPr lang="en-US" sz="2000" dirty="0"/>
            </a:br>
            <a:br>
              <a:rPr lang="en-US" sz="2000" dirty="0"/>
            </a:br>
            <a:r>
              <a:rPr lang="en-US" sz="2000" dirty="0"/>
              <a:t>Tools being use-:</a:t>
            </a:r>
            <a:r>
              <a:rPr lang="en-US" sz="2000" dirty="0" err="1"/>
              <a:t>MySql,jupyter</a:t>
            </a:r>
            <a:r>
              <a:rPr lang="en-US" sz="2000" dirty="0"/>
              <a:t> notebook for creating graph.</a:t>
            </a:r>
            <a:endParaRPr lang="en-IN" sz="2000" dirty="0"/>
          </a:p>
        </p:txBody>
      </p:sp>
    </p:spTree>
    <p:extLst>
      <p:ext uri="{BB962C8B-B14F-4D97-AF65-F5344CB8AC3E}">
        <p14:creationId xmlns:p14="http://schemas.microsoft.com/office/powerpoint/2010/main" val="295604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67CB6-E1C8-A269-25F6-1E31D2A2DB04}"/>
              </a:ext>
            </a:extLst>
          </p:cNvPr>
          <p:cNvSpPr>
            <a:spLocks noGrp="1"/>
          </p:cNvSpPr>
          <p:nvPr>
            <p:ph type="title"/>
          </p:nvPr>
        </p:nvSpPr>
        <p:spPr>
          <a:xfrm>
            <a:off x="838200" y="167901"/>
            <a:ext cx="10515600" cy="782357"/>
          </a:xfrm>
        </p:spPr>
        <p:txBody>
          <a:bodyPr>
            <a:normAutofit/>
          </a:bodyPr>
          <a:lstStyle/>
          <a:p>
            <a:r>
              <a:rPr lang="en-US" sz="2800" dirty="0"/>
              <a:t>1Top 10 batsmen based on past 3 years total runs scored.</a:t>
            </a:r>
            <a:endParaRPr lang="en-IN" sz="2800" dirty="0"/>
          </a:p>
        </p:txBody>
      </p:sp>
      <p:pic>
        <p:nvPicPr>
          <p:cNvPr id="14" name="Content Placeholder 13">
            <a:extLst>
              <a:ext uri="{FF2B5EF4-FFF2-40B4-BE49-F238E27FC236}">
                <a16:creationId xmlns:a16="http://schemas.microsoft.com/office/drawing/2014/main" id="{6330420D-1113-07DB-D885-3E51BE92E0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042" y="950258"/>
            <a:ext cx="10278035" cy="441658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6" name="Picture 15">
            <a:extLst>
              <a:ext uri="{FF2B5EF4-FFF2-40B4-BE49-F238E27FC236}">
                <a16:creationId xmlns:a16="http://schemas.microsoft.com/office/drawing/2014/main" id="{3C5BC310-A7B3-008B-7F1F-AC82DFCDA5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8923" y="2007504"/>
            <a:ext cx="9213477" cy="4141694"/>
          </a:xfrm>
          <a:prstGeom prst="rect">
            <a:avLst/>
          </a:prstGeom>
        </p:spPr>
      </p:pic>
    </p:spTree>
    <p:extLst>
      <p:ext uri="{BB962C8B-B14F-4D97-AF65-F5344CB8AC3E}">
        <p14:creationId xmlns:p14="http://schemas.microsoft.com/office/powerpoint/2010/main" val="2980211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3038-BAC1-D9F8-E330-C2A65F6FBA71}"/>
              </a:ext>
            </a:extLst>
          </p:cNvPr>
          <p:cNvSpPr>
            <a:spLocks noGrp="1"/>
          </p:cNvSpPr>
          <p:nvPr>
            <p:ph type="title"/>
          </p:nvPr>
        </p:nvSpPr>
        <p:spPr>
          <a:xfrm>
            <a:off x="838199" y="123078"/>
            <a:ext cx="10515600" cy="907862"/>
          </a:xfrm>
        </p:spPr>
        <p:txBody>
          <a:bodyPr>
            <a:normAutofit/>
          </a:bodyPr>
          <a:lstStyle/>
          <a:p>
            <a:r>
              <a:rPr lang="en-US" sz="2800" dirty="0"/>
              <a:t>Top 10 batsmen based on past 3 years batting average. (min 60 balls faced in each season)</a:t>
            </a:r>
            <a:endParaRPr lang="en-IN" sz="2800" dirty="0"/>
          </a:p>
        </p:txBody>
      </p:sp>
      <p:pic>
        <p:nvPicPr>
          <p:cNvPr id="9" name="Content Placeholder 8">
            <a:extLst>
              <a:ext uri="{FF2B5EF4-FFF2-40B4-BE49-F238E27FC236}">
                <a16:creationId xmlns:a16="http://schemas.microsoft.com/office/drawing/2014/main" id="{B0807028-6CB6-D1B3-5D9F-1583D46426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426" y="1030940"/>
            <a:ext cx="9960203" cy="5369860"/>
          </a:xfrm>
        </p:spPr>
      </p:pic>
      <p:pic>
        <p:nvPicPr>
          <p:cNvPr id="11" name="Picture 10">
            <a:extLst>
              <a:ext uri="{FF2B5EF4-FFF2-40B4-BE49-F238E27FC236}">
                <a16:creationId xmlns:a16="http://schemas.microsoft.com/office/drawing/2014/main" id="{B333D130-B181-E26B-0FC6-1985C3D9DA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9096" y="1837765"/>
            <a:ext cx="6497069" cy="4790794"/>
          </a:xfrm>
          <a:prstGeom prst="rect">
            <a:avLst/>
          </a:prstGeom>
        </p:spPr>
      </p:pic>
    </p:spTree>
    <p:extLst>
      <p:ext uri="{BB962C8B-B14F-4D97-AF65-F5344CB8AC3E}">
        <p14:creationId xmlns:p14="http://schemas.microsoft.com/office/powerpoint/2010/main" val="1026173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9B854-90C2-51F0-D30C-B8D341C9B390}"/>
              </a:ext>
            </a:extLst>
          </p:cNvPr>
          <p:cNvSpPr>
            <a:spLocks noGrp="1"/>
          </p:cNvSpPr>
          <p:nvPr>
            <p:ph type="title"/>
          </p:nvPr>
        </p:nvSpPr>
        <p:spPr>
          <a:xfrm>
            <a:off x="210671" y="84832"/>
            <a:ext cx="10515600" cy="746498"/>
          </a:xfrm>
        </p:spPr>
        <p:txBody>
          <a:bodyPr>
            <a:normAutofit fontScale="90000"/>
          </a:bodyPr>
          <a:lstStyle/>
          <a:p>
            <a:r>
              <a:rPr lang="en-US" sz="2800" dirty="0"/>
              <a:t>Top 10 batsmen based on past 3 years strike rate (min 60 balls faced in each season) </a:t>
            </a:r>
            <a:endParaRPr lang="en-IN" sz="2800" dirty="0"/>
          </a:p>
        </p:txBody>
      </p:sp>
      <p:pic>
        <p:nvPicPr>
          <p:cNvPr id="9" name="Content Placeholder 8">
            <a:extLst>
              <a:ext uri="{FF2B5EF4-FFF2-40B4-BE49-F238E27FC236}">
                <a16:creationId xmlns:a16="http://schemas.microsoft.com/office/drawing/2014/main" id="{FA0D0F7A-9C77-9F6F-F4B4-30D1C85E43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671" y="998644"/>
            <a:ext cx="10051651" cy="5284733"/>
          </a:xfrm>
        </p:spPr>
      </p:pic>
      <p:pic>
        <p:nvPicPr>
          <p:cNvPr id="11" name="Picture 10">
            <a:extLst>
              <a:ext uri="{FF2B5EF4-FFF2-40B4-BE49-F238E27FC236}">
                <a16:creationId xmlns:a16="http://schemas.microsoft.com/office/drawing/2014/main" id="{825F5A44-3A16-39DB-58D4-FC9346FC1C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6540" y="2411506"/>
            <a:ext cx="7528111" cy="4046724"/>
          </a:xfrm>
          <a:prstGeom prst="rect">
            <a:avLst/>
          </a:prstGeom>
        </p:spPr>
      </p:pic>
    </p:spTree>
    <p:extLst>
      <p:ext uri="{BB962C8B-B14F-4D97-AF65-F5344CB8AC3E}">
        <p14:creationId xmlns:p14="http://schemas.microsoft.com/office/powerpoint/2010/main" val="679391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FD933-22D6-9B0D-FA2E-ED3FB9ADE6F8}"/>
              </a:ext>
            </a:extLst>
          </p:cNvPr>
          <p:cNvSpPr>
            <a:spLocks noGrp="1"/>
          </p:cNvSpPr>
          <p:nvPr>
            <p:ph type="title"/>
          </p:nvPr>
        </p:nvSpPr>
        <p:spPr>
          <a:xfrm>
            <a:off x="838200" y="132043"/>
            <a:ext cx="10515600" cy="701675"/>
          </a:xfrm>
        </p:spPr>
        <p:txBody>
          <a:bodyPr>
            <a:normAutofit/>
          </a:bodyPr>
          <a:lstStyle/>
          <a:p>
            <a:r>
              <a:rPr lang="en-US" sz="2800" dirty="0"/>
              <a:t>Top 10 bowlers based on past 3 years total wickets taken.</a:t>
            </a:r>
            <a:endParaRPr lang="en-IN" sz="2800" dirty="0"/>
          </a:p>
        </p:txBody>
      </p:sp>
      <p:pic>
        <p:nvPicPr>
          <p:cNvPr id="5" name="Content Placeholder 4">
            <a:extLst>
              <a:ext uri="{FF2B5EF4-FFF2-40B4-BE49-F238E27FC236}">
                <a16:creationId xmlns:a16="http://schemas.microsoft.com/office/drawing/2014/main" id="{AE79CFEE-8E96-D525-032F-82D317CA32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6351" y="833718"/>
            <a:ext cx="10382661" cy="500062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7" name="Picture 6">
            <a:extLst>
              <a:ext uri="{FF2B5EF4-FFF2-40B4-BE49-F238E27FC236}">
                <a16:creationId xmlns:a16="http://schemas.microsoft.com/office/drawing/2014/main" id="{A009F7E3-A6B3-70ED-083A-2090A037AA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1535394"/>
            <a:ext cx="8269941" cy="4748866"/>
          </a:xfrm>
          <a:prstGeom prst="rect">
            <a:avLst/>
          </a:prstGeom>
        </p:spPr>
      </p:pic>
    </p:spTree>
    <p:extLst>
      <p:ext uri="{BB962C8B-B14F-4D97-AF65-F5344CB8AC3E}">
        <p14:creationId xmlns:p14="http://schemas.microsoft.com/office/powerpoint/2010/main" val="3668957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5402-8F6F-117C-2C49-16E54362BC88}"/>
              </a:ext>
            </a:extLst>
          </p:cNvPr>
          <p:cNvSpPr>
            <a:spLocks noGrp="1"/>
          </p:cNvSpPr>
          <p:nvPr>
            <p:ph type="title"/>
          </p:nvPr>
        </p:nvSpPr>
        <p:spPr>
          <a:xfrm>
            <a:off x="838200" y="239619"/>
            <a:ext cx="10515600" cy="755463"/>
          </a:xfrm>
        </p:spPr>
        <p:txBody>
          <a:bodyPr>
            <a:normAutofit fontScale="90000"/>
          </a:bodyPr>
          <a:lstStyle/>
          <a:p>
            <a:r>
              <a:rPr lang="en-US" sz="2800" dirty="0"/>
              <a:t>Top 10 bowlers based on past 3 years bowling average. (min 60 balls bowled in each season)</a:t>
            </a:r>
            <a:endParaRPr lang="en-IN" sz="2800" dirty="0"/>
          </a:p>
        </p:txBody>
      </p:sp>
      <p:pic>
        <p:nvPicPr>
          <p:cNvPr id="5" name="Content Placeholder 4">
            <a:extLst>
              <a:ext uri="{FF2B5EF4-FFF2-40B4-BE49-F238E27FC236}">
                <a16:creationId xmlns:a16="http://schemas.microsoft.com/office/drawing/2014/main" id="{CC6DBE11-2E0B-09DC-ECB4-52EB4BD4CE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151951"/>
            <a:ext cx="7653096" cy="379656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9" name="Picture 8">
            <a:extLst>
              <a:ext uri="{FF2B5EF4-FFF2-40B4-BE49-F238E27FC236}">
                <a16:creationId xmlns:a16="http://schemas.microsoft.com/office/drawing/2014/main" id="{4699C954-153F-B837-F8ED-14C2CF6F22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4306" y="1547251"/>
            <a:ext cx="6338047" cy="5000625"/>
          </a:xfrm>
          <a:prstGeom prst="rect">
            <a:avLst/>
          </a:prstGeom>
        </p:spPr>
      </p:pic>
    </p:spTree>
    <p:extLst>
      <p:ext uri="{BB962C8B-B14F-4D97-AF65-F5344CB8AC3E}">
        <p14:creationId xmlns:p14="http://schemas.microsoft.com/office/powerpoint/2010/main" val="2843851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1349-F9E6-D78D-CB38-4A462C070964}"/>
              </a:ext>
            </a:extLst>
          </p:cNvPr>
          <p:cNvSpPr>
            <a:spLocks noGrp="1"/>
          </p:cNvSpPr>
          <p:nvPr>
            <p:ph type="title"/>
          </p:nvPr>
        </p:nvSpPr>
        <p:spPr>
          <a:xfrm>
            <a:off x="838200" y="167901"/>
            <a:ext cx="10515600" cy="728569"/>
          </a:xfrm>
        </p:spPr>
        <p:txBody>
          <a:bodyPr>
            <a:normAutofit fontScale="90000"/>
          </a:bodyPr>
          <a:lstStyle/>
          <a:p>
            <a:r>
              <a:rPr lang="en-US" sz="2800" dirty="0"/>
              <a:t>Top 10 bowlers based on past 3 years economy rate. (min 60 balls bowled in each season)</a:t>
            </a:r>
            <a:endParaRPr lang="en-IN" sz="2800" dirty="0"/>
          </a:p>
        </p:txBody>
      </p:sp>
      <p:pic>
        <p:nvPicPr>
          <p:cNvPr id="13" name="Content Placeholder 12">
            <a:extLst>
              <a:ext uri="{FF2B5EF4-FFF2-40B4-BE49-F238E27FC236}">
                <a16:creationId xmlns:a16="http://schemas.microsoft.com/office/drawing/2014/main" id="{41E10CC6-C0B1-9F22-8140-CBF77CFE00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266" y="896470"/>
            <a:ext cx="9773651" cy="5226424"/>
          </a:xfrm>
        </p:spPr>
      </p:pic>
      <p:pic>
        <p:nvPicPr>
          <p:cNvPr id="15" name="Picture 14">
            <a:extLst>
              <a:ext uri="{FF2B5EF4-FFF2-40B4-BE49-F238E27FC236}">
                <a16:creationId xmlns:a16="http://schemas.microsoft.com/office/drawing/2014/main" id="{18A041D6-0184-B533-E515-E374CBFD07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6140" y="2294965"/>
            <a:ext cx="7342095" cy="3980329"/>
          </a:xfrm>
          <a:prstGeom prst="rect">
            <a:avLst/>
          </a:prstGeom>
        </p:spPr>
      </p:pic>
    </p:spTree>
    <p:extLst>
      <p:ext uri="{BB962C8B-B14F-4D97-AF65-F5344CB8AC3E}">
        <p14:creationId xmlns:p14="http://schemas.microsoft.com/office/powerpoint/2010/main" val="1421822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EFCF-935D-EC79-06F2-65593F4A8FD8}"/>
              </a:ext>
            </a:extLst>
          </p:cNvPr>
          <p:cNvSpPr>
            <a:spLocks noGrp="1"/>
          </p:cNvSpPr>
          <p:nvPr>
            <p:ph type="title"/>
          </p:nvPr>
        </p:nvSpPr>
        <p:spPr>
          <a:xfrm>
            <a:off x="1752600" y="212444"/>
            <a:ext cx="10515600" cy="441699"/>
          </a:xfrm>
        </p:spPr>
        <p:txBody>
          <a:bodyPr>
            <a:normAutofit fontScale="90000"/>
          </a:bodyPr>
          <a:lstStyle/>
          <a:p>
            <a:r>
              <a:rPr lang="en-US" sz="2800" dirty="0"/>
              <a:t>top 5 batsmen based on past 3 years boundary % (fours and sixes).</a:t>
            </a:r>
            <a:endParaRPr lang="en-IN" sz="2800" dirty="0"/>
          </a:p>
        </p:txBody>
      </p:sp>
      <p:pic>
        <p:nvPicPr>
          <p:cNvPr id="9" name="Content Placeholder 8">
            <a:extLst>
              <a:ext uri="{FF2B5EF4-FFF2-40B4-BE49-F238E27FC236}">
                <a16:creationId xmlns:a16="http://schemas.microsoft.com/office/drawing/2014/main" id="{83565073-4744-D772-BA7C-4E46AB55F3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016" y="779649"/>
            <a:ext cx="8575420" cy="4509527"/>
          </a:xfrm>
        </p:spPr>
      </p:pic>
      <p:pic>
        <p:nvPicPr>
          <p:cNvPr id="11" name="Picture 10">
            <a:extLst>
              <a:ext uri="{FF2B5EF4-FFF2-40B4-BE49-F238E27FC236}">
                <a16:creationId xmlns:a16="http://schemas.microsoft.com/office/drawing/2014/main" id="{0F9E527F-8E68-E31E-89EC-8E4616519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5933" y="2743200"/>
            <a:ext cx="5269006" cy="4114800"/>
          </a:xfrm>
          <a:prstGeom prst="rect">
            <a:avLst/>
          </a:prstGeom>
        </p:spPr>
      </p:pic>
    </p:spTree>
    <p:extLst>
      <p:ext uri="{BB962C8B-B14F-4D97-AF65-F5344CB8AC3E}">
        <p14:creationId xmlns:p14="http://schemas.microsoft.com/office/powerpoint/2010/main" val="2925000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TotalTime>
  <Words>336</Words>
  <Application>Microsoft Office PowerPoint</Application>
  <PresentationFormat>Widescreen</PresentationFormat>
  <Paragraphs>17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Research objective 1.understanding batting performance based on total run socre,strike rate and batting average. 2.understanding bowling performance based on  total wicket taken,economy rate and bowling average 3.understanding top team based on winning percentage.  4.understanding top team based on win by chasing target and defending target.   Tools being use-:MySql,jupyter notebook for creating graph.</vt:lpstr>
      <vt:lpstr>1Top 10 batsmen based on past 3 years total runs scored.</vt:lpstr>
      <vt:lpstr>Top 10 batsmen based on past 3 years batting average. (min 60 balls faced in each season)</vt:lpstr>
      <vt:lpstr>Top 10 batsmen based on past 3 years strike rate (min 60 balls faced in each season) </vt:lpstr>
      <vt:lpstr>Top 10 bowlers based on past 3 years total wickets taken.</vt:lpstr>
      <vt:lpstr>Top 10 bowlers based on past 3 years bowling average. (min 60 balls bowled in each season)</vt:lpstr>
      <vt:lpstr>Top 10 bowlers based on past 3 years economy rate. (min 60 balls bowled in each season)</vt:lpstr>
      <vt:lpstr>top 5 batsmen based on past 3 years boundary % (fours and sixes).</vt:lpstr>
      <vt:lpstr>Top 5 bowlers based on past 3 years dot ball %.</vt:lpstr>
      <vt:lpstr>Top 4 teams based on past 3 years winning %</vt:lpstr>
      <vt:lpstr>Top 2 teams with the highest number of wins achieved by chasing targets over the past 3 years.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CHIRAG RATHOD</dc:creator>
  <cp:lastModifiedBy>CHIRAG RATHOD</cp:lastModifiedBy>
  <cp:revision>3</cp:revision>
  <dcterms:created xsi:type="dcterms:W3CDTF">2024-03-16T08:53:23Z</dcterms:created>
  <dcterms:modified xsi:type="dcterms:W3CDTF">2024-07-21T14:51:25Z</dcterms:modified>
</cp:coreProperties>
</file>