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DD09-5A5D-4E43-9DC3-ADC31995C698}"/>
              </a:ext>
            </a:extLst>
          </p:cNvPr>
          <p:cNvSpPr>
            <a:spLocks noGrp="1"/>
          </p:cNvSpPr>
          <p:nvPr>
            <p:ph type="ctrTitle"/>
          </p:nvPr>
        </p:nvSpPr>
        <p:spPr/>
        <p:txBody>
          <a:bodyPr/>
          <a:lstStyle/>
          <a:p>
            <a:r>
              <a:rPr lang="en-IN" dirty="0"/>
              <a:t>BLACK SPOT DETECTION	</a:t>
            </a:r>
          </a:p>
        </p:txBody>
      </p:sp>
      <p:sp>
        <p:nvSpPr>
          <p:cNvPr id="3" name="Subtitle 2">
            <a:extLst>
              <a:ext uri="{FF2B5EF4-FFF2-40B4-BE49-F238E27FC236}">
                <a16:creationId xmlns:a16="http://schemas.microsoft.com/office/drawing/2014/main" id="{AA1630F4-AE23-4865-A366-5A425662967B}"/>
              </a:ext>
            </a:extLst>
          </p:cNvPr>
          <p:cNvSpPr>
            <a:spLocks noGrp="1"/>
          </p:cNvSpPr>
          <p:nvPr>
            <p:ph type="subTitle" idx="1"/>
          </p:nvPr>
        </p:nvSpPr>
        <p:spPr/>
        <p:txBody>
          <a:bodyPr/>
          <a:lstStyle/>
          <a:p>
            <a:r>
              <a:rPr lang="en-IN" dirty="0"/>
              <a:t>PROJECT PROPOSED BY TEAM </a:t>
            </a:r>
            <a:r>
              <a:rPr lang="en-IN" dirty="0" err="1"/>
              <a:t>Hack_DCE</a:t>
            </a:r>
            <a:endParaRPr lang="en-IN" dirty="0"/>
          </a:p>
        </p:txBody>
      </p:sp>
    </p:spTree>
    <p:extLst>
      <p:ext uri="{BB962C8B-B14F-4D97-AF65-F5344CB8AC3E}">
        <p14:creationId xmlns:p14="http://schemas.microsoft.com/office/powerpoint/2010/main" val="3227660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8F43-A5D3-4D54-A441-295C46E946BF}"/>
              </a:ext>
            </a:extLst>
          </p:cNvPr>
          <p:cNvSpPr>
            <a:spLocks noGrp="1"/>
          </p:cNvSpPr>
          <p:nvPr>
            <p:ph type="title"/>
          </p:nvPr>
        </p:nvSpPr>
        <p:spPr/>
        <p:txBody>
          <a:bodyPr/>
          <a:lstStyle/>
          <a:p>
            <a:r>
              <a:rPr lang="en-IN" dirty="0"/>
              <a:t>DESCRIPTION	</a:t>
            </a:r>
          </a:p>
        </p:txBody>
      </p:sp>
      <p:sp>
        <p:nvSpPr>
          <p:cNvPr id="3" name="Content Placeholder 2">
            <a:extLst>
              <a:ext uri="{FF2B5EF4-FFF2-40B4-BE49-F238E27FC236}">
                <a16:creationId xmlns:a16="http://schemas.microsoft.com/office/drawing/2014/main" id="{7A1C74C6-045B-4DA3-AE11-B9A304CCE99D}"/>
              </a:ext>
            </a:extLst>
          </p:cNvPr>
          <p:cNvSpPr>
            <a:spLocks noGrp="1"/>
          </p:cNvSpPr>
          <p:nvPr>
            <p:ph idx="1"/>
          </p:nvPr>
        </p:nvSpPr>
        <p:spPr/>
        <p:txBody>
          <a:bodyPr>
            <a:normAutofit fontScale="92500"/>
          </a:bodyPr>
          <a:lstStyle/>
          <a:p>
            <a:r>
              <a:rPr lang="en-IN" dirty="0"/>
              <a:t>This app is designed for both police officers and daily commuters. The former would be able to login via their PIS number, Name and DOB and the validity of the details entered will be checked through the Police Database they will be managing. The police officers would have the ability to update the black spot database using GPS. Based on the severity and frequency of accidents, the areas would be distinguished as either green, orange or red by using algorithms from machine learning. The commuters on the other hand, would have the ability to be notified when they are entering or exiting such areas and nearby hospitals shall be highlighted.</a:t>
            </a:r>
          </a:p>
        </p:txBody>
      </p:sp>
    </p:spTree>
    <p:extLst>
      <p:ext uri="{BB962C8B-B14F-4D97-AF65-F5344CB8AC3E}">
        <p14:creationId xmlns:p14="http://schemas.microsoft.com/office/powerpoint/2010/main" val="581053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42DC-5004-4C7E-907B-E5FA854B0605}"/>
              </a:ext>
            </a:extLst>
          </p:cNvPr>
          <p:cNvSpPr>
            <a:spLocks noGrp="1"/>
          </p:cNvSpPr>
          <p:nvPr>
            <p:ph type="title"/>
          </p:nvPr>
        </p:nvSpPr>
        <p:spPr/>
        <p:txBody>
          <a:bodyPr/>
          <a:lstStyle/>
          <a:p>
            <a:r>
              <a:rPr lang="en-IN" dirty="0"/>
              <a:t>TECHNOLOGICAL STACK</a:t>
            </a:r>
          </a:p>
        </p:txBody>
      </p:sp>
      <p:sp>
        <p:nvSpPr>
          <p:cNvPr id="3" name="Content Placeholder 2">
            <a:extLst>
              <a:ext uri="{FF2B5EF4-FFF2-40B4-BE49-F238E27FC236}">
                <a16:creationId xmlns:a16="http://schemas.microsoft.com/office/drawing/2014/main" id="{C240EFC4-47A3-4E06-A123-F7D73262C2C8}"/>
              </a:ext>
            </a:extLst>
          </p:cNvPr>
          <p:cNvSpPr>
            <a:spLocks noGrp="1"/>
          </p:cNvSpPr>
          <p:nvPr>
            <p:ph idx="1"/>
          </p:nvPr>
        </p:nvSpPr>
        <p:spPr/>
        <p:txBody>
          <a:bodyPr/>
          <a:lstStyle/>
          <a:p>
            <a:r>
              <a:rPr lang="en-IN" dirty="0"/>
              <a:t>ANDROID STUDIO</a:t>
            </a:r>
          </a:p>
          <a:p>
            <a:r>
              <a:rPr lang="en-IN" dirty="0"/>
              <a:t>MONGODB</a:t>
            </a:r>
          </a:p>
          <a:p>
            <a:r>
              <a:rPr lang="en-IN" dirty="0"/>
              <a:t>NODE.JS</a:t>
            </a:r>
          </a:p>
          <a:p>
            <a:r>
              <a:rPr lang="en-IN" dirty="0"/>
              <a:t>AWS CLOUD STORAGE</a:t>
            </a:r>
          </a:p>
          <a:p>
            <a:r>
              <a:rPr lang="en-IN" dirty="0"/>
              <a:t>GEOFENCING</a:t>
            </a:r>
          </a:p>
          <a:p>
            <a:r>
              <a:rPr lang="en-IN" dirty="0"/>
              <a:t>MACHINE LEARNING</a:t>
            </a:r>
          </a:p>
        </p:txBody>
      </p:sp>
    </p:spTree>
    <p:extLst>
      <p:ext uri="{BB962C8B-B14F-4D97-AF65-F5344CB8AC3E}">
        <p14:creationId xmlns:p14="http://schemas.microsoft.com/office/powerpoint/2010/main" val="52667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00C59-C938-463D-AB75-AD7A2AAA46BA}"/>
              </a:ext>
            </a:extLst>
          </p:cNvPr>
          <p:cNvSpPr>
            <a:spLocks noGrp="1"/>
          </p:cNvSpPr>
          <p:nvPr>
            <p:ph type="title"/>
          </p:nvPr>
        </p:nvSpPr>
        <p:spPr/>
        <p:txBody>
          <a:bodyPr/>
          <a:lstStyle/>
          <a:p>
            <a:r>
              <a:rPr lang="en-IN" dirty="0"/>
              <a:t>SHORTCOMINGS</a:t>
            </a:r>
          </a:p>
        </p:txBody>
      </p:sp>
      <p:sp>
        <p:nvSpPr>
          <p:cNvPr id="3" name="Content Placeholder 2">
            <a:extLst>
              <a:ext uri="{FF2B5EF4-FFF2-40B4-BE49-F238E27FC236}">
                <a16:creationId xmlns:a16="http://schemas.microsoft.com/office/drawing/2014/main" id="{6EA3D800-B77D-4212-A401-A30D253AF143}"/>
              </a:ext>
            </a:extLst>
          </p:cNvPr>
          <p:cNvSpPr>
            <a:spLocks noGrp="1"/>
          </p:cNvSpPr>
          <p:nvPr>
            <p:ph idx="1"/>
          </p:nvPr>
        </p:nvSpPr>
        <p:spPr/>
        <p:txBody>
          <a:bodyPr/>
          <a:lstStyle/>
          <a:p>
            <a:r>
              <a:rPr lang="en-IN" dirty="0"/>
              <a:t>WON’T WORK IN POOR-NETWORK AREAS.</a:t>
            </a:r>
          </a:p>
          <a:p>
            <a:r>
              <a:rPr lang="en-IN" dirty="0"/>
              <a:t>IN HIGHWAYS, SINCE VEHICLES ARE AT HIGH SPEEDS THE NOTIFICATION FOR ENTERING AND EXITING THE AREA MIGHT HINDER.</a:t>
            </a:r>
          </a:p>
          <a:p>
            <a:r>
              <a:rPr lang="en-IN" dirty="0"/>
              <a:t>IT MIGHT BE POSSIBLE THAT POLICE OFFICERS DON’T INCORPORATE THEIR DATABASE WITH SUCH APP DUE TO SECURITY REASONS.</a:t>
            </a:r>
          </a:p>
        </p:txBody>
      </p:sp>
    </p:spTree>
    <p:extLst>
      <p:ext uri="{BB962C8B-B14F-4D97-AF65-F5344CB8AC3E}">
        <p14:creationId xmlns:p14="http://schemas.microsoft.com/office/powerpoint/2010/main" val="948747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15</TotalTime>
  <Words>190</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Tw Cen MT</vt:lpstr>
      <vt:lpstr>Circuit</vt:lpstr>
      <vt:lpstr>BLACK SPOT DETECTION </vt:lpstr>
      <vt:lpstr>DESCRIPTION </vt:lpstr>
      <vt:lpstr>TECHNOLOGICAL STACK</vt:lpstr>
      <vt:lpstr>SHORTCOMINGS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SPOT DETECTION </dc:title>
  <dc:creator>Mrigank Badola</dc:creator>
  <cp:lastModifiedBy>Mrigank Badola</cp:lastModifiedBy>
  <cp:revision>2</cp:revision>
  <dcterms:created xsi:type="dcterms:W3CDTF">2019-10-02T12:59:23Z</dcterms:created>
  <dcterms:modified xsi:type="dcterms:W3CDTF">2019-10-02T13:15:22Z</dcterms:modified>
</cp:coreProperties>
</file>