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3FF8E7-817F-4059-94B4-CFADD0E070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C28E85-A35B-4998-BBEB-BD9F481362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06/01/25 12:51:31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CC1C171-59FD-4F0F-B6FF-5E92B4E28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2025-05-31T19:21:32Z</dcterms:created>
  <dcterms:modified xsi:type="dcterms:W3CDTF">2025-05-31T19:21:32Z</dcterms:modified>
</cp:coreProperties>
</file>