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485" autoAdjust="0"/>
    <p:restoredTop sz="93606" autoAdjust="0"/>
  </p:normalViewPr>
  <p:slideViewPr>
    <p:cSldViewPr>
      <p:cViewPr>
        <p:scale>
          <a:sx n="70" d="100"/>
          <a:sy n="70" d="100"/>
        </p:scale>
        <p:origin x="-11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9EB8E75-B9B6-4DBF-A830-B11A779E2017}" type="datetimeFigureOut">
              <a:rPr lang="en-GB"/>
              <a:pPr>
                <a:defRPr/>
              </a:pPr>
              <a:t>23/03/2018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620207D-ACA3-4593-9A1A-0C51590549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996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8B66E0F-0819-42AF-9113-8EA66BEDDF43}" type="datetimeFigureOut">
              <a:rPr lang="en-GB"/>
              <a:pPr>
                <a:defRPr/>
              </a:pPr>
              <a:t>23/03/2018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7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2F2BB31-BD87-4D17-B33E-086AEAEC29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9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A66E1-22D8-4B4C-895E-99B12BEF16E7}" type="datetimeFigureOut">
              <a:rPr lang="en-GB"/>
              <a:pPr>
                <a:defRPr/>
              </a:pPr>
              <a:t>23/03/2018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36FC6-85D6-4C66-86C8-59A4C13BDB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17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0BD19-87DD-477D-B16E-178A24F50968}" type="datetimeFigureOut">
              <a:rPr lang="en-GB"/>
              <a:pPr>
                <a:defRPr/>
              </a:pPr>
              <a:t>23/03/2018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461AD-3BBC-4CBD-8683-04CB683157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6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0225A-B917-42E3-A270-504F3247FB05}" type="datetimeFigureOut">
              <a:rPr lang="en-GB"/>
              <a:pPr>
                <a:defRPr/>
              </a:pPr>
              <a:t>23/03/2018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A207C-ABA9-48BA-AD9D-1D3BC76F5E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44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452596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568" y="6356350"/>
            <a:ext cx="190723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3B00C-E21F-494F-B89E-3AFF08DBF186}" type="datetimeFigureOut">
              <a:rPr lang="en-GB"/>
              <a:pPr>
                <a:defRPr/>
              </a:pPr>
              <a:t>23/03/2018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7F76F-1A8D-4CA7-BDD4-CB55C8510A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3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71A92-8759-46D8-B804-D70A66127910}" type="datetimeFigureOut">
              <a:rPr lang="en-GB"/>
              <a:pPr>
                <a:defRPr/>
              </a:pPr>
              <a:t>23/03/2018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23EF0-A19A-476D-A9DB-ED0E3212D4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80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F8E57-F09A-4131-A33E-C72D4F8E2A7A}" type="datetimeFigureOut">
              <a:rPr lang="en-GB"/>
              <a:pPr>
                <a:defRPr/>
              </a:pPr>
              <a:t>23/03/2018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6E6DE-190F-440A-9258-163E671A58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10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54943-BF60-411F-930F-81CB8D4F6D47}" type="datetimeFigureOut">
              <a:rPr lang="en-GB"/>
              <a:pPr>
                <a:defRPr/>
              </a:pPr>
              <a:t>23/03/2018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65F53-C286-4919-8E7D-CAE89196CC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6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6DB08-971E-4C9A-BCC0-41D1E7BC6E38}" type="datetimeFigureOut">
              <a:rPr lang="en-GB"/>
              <a:pPr>
                <a:defRPr/>
              </a:pPr>
              <a:t>23/03/2018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B12C1-512C-4EC8-9AA6-BB4F862D32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31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345B3-D44A-47B5-B369-F1AE51134AFB}" type="datetimeFigureOut">
              <a:rPr lang="en-GB"/>
              <a:pPr>
                <a:defRPr/>
              </a:pPr>
              <a:t>23/03/2018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32125-1522-4CF8-94B7-80BB5438BA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68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0C57C-D574-4B6E-BEED-BCA13D20A937}" type="datetimeFigureOut">
              <a:rPr lang="en-GB"/>
              <a:pPr>
                <a:defRPr/>
              </a:pPr>
              <a:t>23/03/2018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8BF7D-225C-443A-BA09-E3E7989B45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00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D0930-E5B2-41EE-93C8-FAA29D9EE4C1}" type="datetimeFigureOut">
              <a:rPr lang="en-GB"/>
              <a:pPr>
                <a:defRPr/>
              </a:pPr>
              <a:t>23/03/2018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CF47C-7A6F-44E0-B6C8-5D0C993705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80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55576" y="1052736"/>
            <a:ext cx="8136904" cy="507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7584" y="6356350"/>
            <a:ext cx="17632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E7C9BB2-BC14-489D-B8E0-AFE11CB9A80E}" type="datetimeFigureOut">
              <a:rPr lang="en-GB"/>
              <a:pPr>
                <a:defRPr/>
              </a:pPr>
              <a:t>23/03/2018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C060BE9-7ABA-4459-B055-EB17FE388A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57558071"/>
              </p:ext>
            </p:extLst>
          </p:nvPr>
        </p:nvGraphicFramePr>
        <p:xfrm>
          <a:off x="685800" y="44624"/>
          <a:ext cx="7486600" cy="767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86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r>
                        <a:rPr lang="en-GB" sz="2000" baseline="0" dirty="0" smtClean="0"/>
                        <a:t> Theory – Revision Presentation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Examples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GB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 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38" y="57850"/>
            <a:ext cx="715480" cy="71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74" y="862810"/>
            <a:ext cx="8136904" cy="360040"/>
          </a:xfrm>
          <a:solidFill>
            <a:srgbClr val="FFFF00"/>
          </a:solidFill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rgbClr val="FF0000"/>
                </a:solidFill>
              </a:rPr>
              <a:t>March: 2017</a:t>
            </a:r>
            <a:endParaRPr lang="en-GB" sz="18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4" t="26370" r="25293" b="44787"/>
          <a:stretch/>
        </p:blipFill>
        <p:spPr bwMode="auto">
          <a:xfrm>
            <a:off x="827584" y="1340767"/>
            <a:ext cx="7992888" cy="259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52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74" y="862810"/>
            <a:ext cx="8136904" cy="360040"/>
          </a:xfrm>
          <a:solidFill>
            <a:srgbClr val="FFFF00"/>
          </a:solidFill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rgbClr val="FF0000"/>
                </a:solidFill>
              </a:rPr>
              <a:t>November </a:t>
            </a:r>
            <a:r>
              <a:rPr lang="en-GB" sz="1800" b="1" dirty="0">
                <a:solidFill>
                  <a:srgbClr val="FF0000"/>
                </a:solidFill>
              </a:rPr>
              <a:t>2014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t="31034" r="29722" b="21121"/>
          <a:stretch/>
        </p:blipFill>
        <p:spPr bwMode="auto">
          <a:xfrm>
            <a:off x="755575" y="1484783"/>
            <a:ext cx="8337361" cy="48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34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74" y="862810"/>
            <a:ext cx="8136904" cy="360040"/>
          </a:xfrm>
          <a:solidFill>
            <a:srgbClr val="FFFF00"/>
          </a:solidFill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rgbClr val="FF0000"/>
                </a:solidFill>
              </a:rPr>
              <a:t>November: 2017</a:t>
            </a:r>
            <a:endParaRPr lang="en-GB" sz="18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0" t="17673" r="28874" b="15301"/>
          <a:stretch/>
        </p:blipFill>
        <p:spPr bwMode="auto">
          <a:xfrm>
            <a:off x="755576" y="1412776"/>
            <a:ext cx="7704856" cy="532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68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74" y="862810"/>
            <a:ext cx="8136904" cy="360040"/>
          </a:xfrm>
          <a:solidFill>
            <a:srgbClr val="FFFF00"/>
          </a:solidFill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rgbClr val="FF0000"/>
                </a:solidFill>
              </a:rPr>
              <a:t>Summer 31: 2017</a:t>
            </a:r>
            <a:endParaRPr lang="en-GB" sz="18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1" t="16944" r="25723" b="15948"/>
          <a:stretch/>
        </p:blipFill>
        <p:spPr bwMode="auto">
          <a:xfrm>
            <a:off x="683568" y="1398270"/>
            <a:ext cx="7189551" cy="547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8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74" y="862810"/>
            <a:ext cx="8136904" cy="360040"/>
          </a:xfrm>
          <a:solidFill>
            <a:srgbClr val="FFFF00"/>
          </a:solidFill>
        </p:spPr>
        <p:txBody>
          <a:bodyPr/>
          <a:lstStyle/>
          <a:p>
            <a:pPr marL="0" indent="0">
              <a:buNone/>
            </a:pPr>
            <a:r>
              <a:rPr lang="en-GB" sz="1800" b="1" dirty="0">
                <a:solidFill>
                  <a:srgbClr val="FF0000"/>
                </a:solidFill>
              </a:rPr>
              <a:t>Summer </a:t>
            </a:r>
            <a:r>
              <a:rPr lang="en-GB" sz="1800" b="1" dirty="0" smtClean="0">
                <a:solidFill>
                  <a:srgbClr val="FF0000"/>
                </a:solidFill>
              </a:rPr>
              <a:t>32: </a:t>
            </a:r>
            <a:r>
              <a:rPr lang="en-GB" sz="1800" b="1" dirty="0">
                <a:solidFill>
                  <a:srgbClr val="FF0000"/>
                </a:solidFill>
              </a:rPr>
              <a:t>2017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1" t="19672" r="35102" b="17955"/>
          <a:stretch/>
        </p:blipFill>
        <p:spPr bwMode="auto">
          <a:xfrm>
            <a:off x="683568" y="1340768"/>
            <a:ext cx="6768752" cy="5369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8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74" y="862810"/>
            <a:ext cx="8136904" cy="360040"/>
          </a:xfrm>
          <a:solidFill>
            <a:srgbClr val="FFFF00"/>
          </a:solidFill>
        </p:spPr>
        <p:txBody>
          <a:bodyPr/>
          <a:lstStyle/>
          <a:p>
            <a:pPr marL="0" indent="0">
              <a:buNone/>
            </a:pPr>
            <a:r>
              <a:rPr lang="en-GB" sz="1800" b="1" dirty="0">
                <a:solidFill>
                  <a:srgbClr val="FF0000"/>
                </a:solidFill>
              </a:rPr>
              <a:t>Summer </a:t>
            </a:r>
            <a:r>
              <a:rPr lang="en-GB" sz="1800" b="1" dirty="0" smtClean="0">
                <a:solidFill>
                  <a:srgbClr val="FF0000"/>
                </a:solidFill>
              </a:rPr>
              <a:t>31: 2016</a:t>
            </a:r>
            <a:endParaRPr lang="en-GB" sz="1800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1" t="15883" r="26491" b="7073"/>
          <a:stretch/>
        </p:blipFill>
        <p:spPr bwMode="auto">
          <a:xfrm>
            <a:off x="755576" y="1340768"/>
            <a:ext cx="5771348" cy="531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74" y="862810"/>
            <a:ext cx="8136904" cy="360040"/>
          </a:xfrm>
          <a:solidFill>
            <a:srgbClr val="FFFF00"/>
          </a:solidFill>
        </p:spPr>
        <p:txBody>
          <a:bodyPr/>
          <a:lstStyle/>
          <a:p>
            <a:pPr marL="0" indent="0">
              <a:buNone/>
            </a:pPr>
            <a:r>
              <a:rPr lang="en-GB" sz="1800" b="1" dirty="0">
                <a:solidFill>
                  <a:srgbClr val="FF0000"/>
                </a:solidFill>
              </a:rPr>
              <a:t>Summer </a:t>
            </a:r>
            <a:r>
              <a:rPr lang="en-GB" sz="1800" b="1" dirty="0" smtClean="0">
                <a:solidFill>
                  <a:srgbClr val="FF0000"/>
                </a:solidFill>
              </a:rPr>
              <a:t>32: 2016</a:t>
            </a:r>
            <a:endParaRPr lang="en-GB" sz="1800" b="1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6" t="29310" r="25238" b="13362"/>
          <a:stretch/>
        </p:blipFill>
        <p:spPr bwMode="auto">
          <a:xfrm>
            <a:off x="683568" y="1556791"/>
            <a:ext cx="7488832" cy="5005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34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74" y="862810"/>
            <a:ext cx="8136904" cy="360040"/>
          </a:xfrm>
          <a:solidFill>
            <a:srgbClr val="FFFF00"/>
          </a:solidFill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rgbClr val="FF0000"/>
                </a:solidFill>
              </a:rPr>
              <a:t>March: 2016</a:t>
            </a:r>
            <a:endParaRPr lang="en-GB" sz="1800" b="1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t="19181" r="24148" b="42888"/>
          <a:stretch/>
        </p:blipFill>
        <p:spPr bwMode="auto">
          <a:xfrm>
            <a:off x="683567" y="1403130"/>
            <a:ext cx="8349977" cy="346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34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74" y="862810"/>
            <a:ext cx="8136904" cy="360040"/>
          </a:xfrm>
          <a:solidFill>
            <a:srgbClr val="FFFF00"/>
          </a:solidFill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rgbClr val="FF0000"/>
                </a:solidFill>
              </a:rPr>
              <a:t>November: 2016</a:t>
            </a:r>
            <a:endParaRPr lang="en-GB" sz="1800" b="1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5" t="21982" r="25360" b="24138"/>
          <a:stretch/>
        </p:blipFill>
        <p:spPr bwMode="auto">
          <a:xfrm>
            <a:off x="683568" y="1340768"/>
            <a:ext cx="8208912" cy="4945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34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74" y="862810"/>
            <a:ext cx="8136904" cy="360040"/>
          </a:xfrm>
          <a:solidFill>
            <a:srgbClr val="FFFF00"/>
          </a:solidFill>
        </p:spPr>
        <p:txBody>
          <a:bodyPr/>
          <a:lstStyle/>
          <a:p>
            <a:pPr marL="0" indent="0">
              <a:buNone/>
            </a:pPr>
            <a:r>
              <a:rPr lang="en-GB" sz="1800" b="1" dirty="0">
                <a:solidFill>
                  <a:srgbClr val="FF0000"/>
                </a:solidFill>
              </a:rPr>
              <a:t>Summer </a:t>
            </a:r>
            <a:r>
              <a:rPr lang="en-GB" sz="1800" b="1" dirty="0" smtClean="0">
                <a:solidFill>
                  <a:srgbClr val="FF0000"/>
                </a:solidFill>
              </a:rPr>
              <a:t>2014</a:t>
            </a:r>
            <a:endParaRPr lang="en-GB" sz="1800" b="1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9" t="18104" r="33963" b="12069"/>
          <a:stretch/>
        </p:blipFill>
        <p:spPr bwMode="auto">
          <a:xfrm>
            <a:off x="683568" y="1484784"/>
            <a:ext cx="4966139" cy="5108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8" t="16918" r="45154" b="56573"/>
          <a:stretch/>
        </p:blipFill>
        <p:spPr bwMode="auto">
          <a:xfrm>
            <a:off x="5592504" y="1669276"/>
            <a:ext cx="3484180" cy="193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34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4005</TotalTime>
  <Words>32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291</cp:revision>
  <cp:lastPrinted>2015-05-03T06:34:28Z</cp:lastPrinted>
  <dcterms:created xsi:type="dcterms:W3CDTF">2012-07-13T15:47:49Z</dcterms:created>
  <dcterms:modified xsi:type="dcterms:W3CDTF">2018-03-23T16:20:01Z</dcterms:modified>
</cp:coreProperties>
</file>